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688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568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212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68287" y="273113"/>
            <a:ext cx="9761220" cy="12206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431414" y="2447288"/>
            <a:ext cx="7428864" cy="25958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440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6995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289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20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119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445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504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939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4321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749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0480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11/7/2024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4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image" Target="../media/13.png"/><Relationship Id="rId5" Type="http://schemas.openxmlformats.org/officeDocument/2006/relationships/image" Target="../media/14.png"/><Relationship Id="rId6" Type="http://schemas.openxmlformats.org/officeDocument/2006/relationships/image" Target="../media/15.png"/><Relationship Id="rId7" Type="http://schemas.openxmlformats.org/officeDocument/2006/relationships/image" Target="../media/13.png"/><Relationship Id="rId8" Type="http://schemas.openxmlformats.org/officeDocument/2006/relationships/image" Target="../media/16.png"/><Relationship Id="rId9" Type="http://schemas.openxmlformats.org/officeDocument/2006/relationships/image" Target="../media/17.png"/><Relationship Id="rId10" Type="http://schemas.openxmlformats.org/officeDocument/2006/relationships/image" Target="../media/13.png"/><Relationship Id="rId11" Type="http://schemas.openxmlformats.org/officeDocument/2006/relationships/image" Target="../media/18.png"/><Relationship Id="rId12" Type="http://schemas.openxmlformats.org/officeDocument/2006/relationships/image" Target="../media/19.png"/><Relationship Id="rId13" Type="http://schemas.openxmlformats.org/officeDocument/2006/relationships/image" Target="../media/11.png"/><Relationship Id="rId14" Type="http://schemas.openxmlformats.org/officeDocument/2006/relationships/image" Target="../media/18.png"/><Relationship Id="rId15" Type="http://schemas.openxmlformats.org/officeDocument/2006/relationships/image" Target="../media/20.png"/><Relationship Id="rId16" Type="http://schemas.openxmlformats.org/officeDocument/2006/relationships/image" Target="../media/11.png"/><Relationship Id="rId17" Type="http://schemas.openxmlformats.org/officeDocument/2006/relationships/image" Target="../media/16.png"/><Relationship Id="rId18" Type="http://schemas.openxmlformats.org/officeDocument/2006/relationships/image" Target="../media/21.png"/><Relationship Id="rId19" Type="http://schemas.openxmlformats.org/officeDocument/2006/relationships/image" Target="../media/13.png"/><Relationship Id="rId20" Type="http://schemas.openxmlformats.org/officeDocument/2006/relationships/image" Target="../media/22.png"/><Relationship Id="rId21" Type="http://schemas.openxmlformats.org/officeDocument/2006/relationships/image" Target="../media/21.png"/><Relationship Id="rId22" Type="http://schemas.openxmlformats.org/officeDocument/2006/relationships/image" Target="../media/13.png"/><Relationship Id="rId23" Type="http://schemas.openxmlformats.org/officeDocument/2006/relationships/image" Target="../media/22.png"/><Relationship Id="rId24" Type="http://schemas.openxmlformats.org/officeDocument/2006/relationships/image" Target="../media/21.png"/><Relationship Id="rId25" Type="http://schemas.openxmlformats.org/officeDocument/2006/relationships/image" Target="../media/13.png"/><Relationship Id="rId26" Type="http://schemas.openxmlformats.org/officeDocument/2006/relationships/image" Target="../media/23.png"/><Relationship Id="rId27" Type="http://schemas.openxmlformats.org/officeDocument/2006/relationships/image" Target="../media/20.png"/><Relationship Id="rId28" Type="http://schemas.openxmlformats.org/officeDocument/2006/relationships/image" Target="../media/13.png"/><Relationship Id="rId29" Type="http://schemas.openxmlformats.org/officeDocument/2006/relationships/image" Target="../media/18.png"/><Relationship Id="rId30" Type="http://schemas.openxmlformats.org/officeDocument/2006/relationships/image" Target="../media/17.png"/><Relationship Id="rId31" Type="http://schemas.openxmlformats.org/officeDocument/2006/relationships/image" Target="../media/13.png"/><Relationship Id="rId32" Type="http://schemas.openxmlformats.org/officeDocument/2006/relationships/image" Target="../media/18.png"/><Relationship Id="rId33" Type="http://schemas.openxmlformats.org/officeDocument/2006/relationships/image" Target="../media/24.png"/><Relationship Id="rId34" Type="http://schemas.openxmlformats.org/officeDocument/2006/relationships/image" Target="../media/11.png"/><Relationship Id="rId35" Type="http://schemas.openxmlformats.org/officeDocument/2006/relationships/image" Target="../media/18.png"/><Relationship Id="rId36" Type="http://schemas.openxmlformats.org/officeDocument/2006/relationships/image" Target="../media/17.png"/><Relationship Id="rId37" Type="http://schemas.openxmlformats.org/officeDocument/2006/relationships/image" Target="../media/25.png"/><Relationship Id="rId38" Type="http://schemas.openxmlformats.org/officeDocument/2006/relationships/image" Target="../media/14.png"/><Relationship Id="rId39" Type="http://schemas.openxmlformats.org/officeDocument/2006/relationships/image" Target="../media/26.png"/><Relationship Id="rId40" Type="http://schemas.openxmlformats.org/officeDocument/2006/relationships/image" Target="../media/27.png"/><Relationship Id="rId41" Type="http://schemas.openxmlformats.org/officeDocument/2006/relationships/image" Target="../media/28.png"/><Relationship Id="rId42" Type="http://schemas.openxmlformats.org/officeDocument/2006/relationships/image" Target="../media/28.png"/><Relationship Id="rId43" Type="http://schemas.openxmlformats.org/officeDocument/2006/relationships/image" Target="../media/29.png"/><Relationship Id="rId44" Type="http://schemas.openxmlformats.org/officeDocument/2006/relationships/image" Target="../media/26.png"/><Relationship Id="rId45" Type="http://schemas.openxmlformats.org/officeDocument/2006/relationships/image" Target="../media/26.png"/><Relationship Id="rId46" Type="http://schemas.openxmlformats.org/officeDocument/2006/relationships/image" Target="../media/29.png"/><Relationship Id="rId47" Type="http://schemas.openxmlformats.org/officeDocument/2006/relationships/image" Target="../media/29.png"/><Relationship Id="rId48" Type="http://schemas.openxmlformats.org/officeDocument/2006/relationships/image" Target="../media/26.png"/><Relationship Id="rId49" Type="http://schemas.openxmlformats.org/officeDocument/2006/relationships/image" Target="../media/30.png"/><Relationship Id="rId50" Type="http://schemas.openxmlformats.org/officeDocument/2006/relationships/image" Target="../media/14.png"/><Relationship Id="rId51" Type="http://schemas.openxmlformats.org/officeDocument/2006/relationships/image" Target="../media/16.png"/><Relationship Id="rId52" Type="http://schemas.openxmlformats.org/officeDocument/2006/relationships/image" Target="../media/31.png"/><Relationship Id="rId53" Type="http://schemas.openxmlformats.org/officeDocument/2006/relationships/image" Target="../media/31.png"/><Relationship Id="rId54" Type="http://schemas.openxmlformats.org/officeDocument/2006/relationships/image" Target="../media/16.png"/><Relationship Id="rId55" Type="http://schemas.openxmlformats.org/officeDocument/2006/relationships/image" Target="../media/32.png"/><Relationship Id="rId56" Type="http://schemas.openxmlformats.org/officeDocument/2006/relationships/image" Target="../media/33.png"/><Relationship Id="rId57" Type="http://schemas.openxmlformats.org/officeDocument/2006/relationships/image" Target="../media/32.png"/><Relationship Id="rId58" Type="http://schemas.openxmlformats.org/officeDocument/2006/relationships/image" Target="../media/16.png"/><Relationship Id="rId59" Type="http://schemas.openxmlformats.org/officeDocument/2006/relationships/image" Target="../media/31.png"/><Relationship Id="rId60" Type="http://schemas.openxmlformats.org/officeDocument/2006/relationships/image" Target="../media/31.png"/><Relationship Id="rId61" Type="http://schemas.openxmlformats.org/officeDocument/2006/relationships/image" Target="../media/34.png"/><Relationship Id="rId62" Type="http://schemas.openxmlformats.org/officeDocument/2006/relationships/image" Target="../media/15.png"/><Relationship Id="rId63" Type="http://schemas.openxmlformats.org/officeDocument/2006/relationships/image" Target="../media/35.png"/><Relationship Id="rId64" Type="http://schemas.openxmlformats.org/officeDocument/2006/relationships/image" Target="../media/35.png"/><Relationship Id="rId65" Type="http://schemas.openxmlformats.org/officeDocument/2006/relationships/image" Target="../media/36.png"/><Relationship Id="rId66" Type="http://schemas.openxmlformats.org/officeDocument/2006/relationships/image" Target="../media/37.png"/><Relationship Id="rId67" Type="http://schemas.openxmlformats.org/officeDocument/2006/relationships/image" Target="../media/36.png"/><Relationship Id="rId68" Type="http://schemas.openxmlformats.org/officeDocument/2006/relationships/image" Target="../media/36.png"/><Relationship Id="rId69" Type="http://schemas.openxmlformats.org/officeDocument/2006/relationships/image" Target="../media/37.png"/><Relationship Id="rId70" Type="http://schemas.openxmlformats.org/officeDocument/2006/relationships/image" Target="../media/35.png"/><Relationship Id="rId71" Type="http://schemas.openxmlformats.org/officeDocument/2006/relationships/image" Target="../media/38.png"/><Relationship Id="rId72" Type="http://schemas.openxmlformats.org/officeDocument/2006/relationships/image" Target="../media/38.png"/><Relationship Id="rId73" Type="http://schemas.openxmlformats.org/officeDocument/2006/relationships/image" Target="../media/39.png"/><Relationship Id="rId74" Type="http://schemas.openxmlformats.org/officeDocument/2006/relationships/image" Target="../media/40.png"/><Relationship Id="rId75" Type="http://schemas.openxmlformats.org/officeDocument/2006/relationships/image" Target="../media/41.png"/><Relationship Id="rId76" Type="http://schemas.openxmlformats.org/officeDocument/2006/relationships/image" Target="../media/42.png"/><Relationship Id="rId77" Type="http://schemas.openxmlformats.org/officeDocument/2006/relationships/image" Target="../media/43.png"/><Relationship Id="rId78" Type="http://schemas.openxmlformats.org/officeDocument/2006/relationships/image" Target="../media/44.png"/><Relationship Id="rId79" Type="http://schemas.openxmlformats.org/officeDocument/2006/relationships/image" Target="../media/44.png"/><Relationship Id="rId80" Type="http://schemas.openxmlformats.org/officeDocument/2006/relationships/image" Target="../media/45.png"/><Relationship Id="rId81" Type="http://schemas.openxmlformats.org/officeDocument/2006/relationships/image" Target="../media/46.png"/><Relationship Id="rId82" Type="http://schemas.openxmlformats.org/officeDocument/2006/relationships/image" Target="../media/47.png"/><Relationship Id="rId83" Type="http://schemas.openxmlformats.org/officeDocument/2006/relationships/image" Target="../media/48.png"/><Relationship Id="rId84" Type="http://schemas.openxmlformats.org/officeDocument/2006/relationships/image" Target="../media/49.png"/><Relationship Id="rId85" Type="http://schemas.openxmlformats.org/officeDocument/2006/relationships/image" Target="../media/50.png"/><Relationship Id="rId86" Type="http://schemas.openxmlformats.org/officeDocument/2006/relationships/image" Target="../media/51.png"/><Relationship Id="rId87" Type="http://schemas.openxmlformats.org/officeDocument/2006/relationships/image" Target="../media/52.png"/><Relationship Id="rId88" Type="http://schemas.openxmlformats.org/officeDocument/2006/relationships/image" Target="../media/53.png"/><Relationship Id="rId89" Type="http://schemas.openxmlformats.org/officeDocument/2006/relationships/image" Target="../media/54.png"/><Relationship Id="rId90" Type="http://schemas.openxmlformats.org/officeDocument/2006/relationships/image" Target="../media/55.png"/><Relationship Id="rId91" Type="http://schemas.openxmlformats.org/officeDocument/2006/relationships/image" Target="../media/56.png"/><Relationship Id="rId92" Type="http://schemas.openxmlformats.org/officeDocument/2006/relationships/image" Target="../media/57.png"/><Relationship Id="rId93" Type="http://schemas.openxmlformats.org/officeDocument/2006/relationships/image" Target="../media/58.png"/><Relationship Id="rId94" Type="http://schemas.openxmlformats.org/officeDocument/2006/relationships/image" Target="../media/59.png"/><Relationship Id="rId95" Type="http://schemas.openxmlformats.org/officeDocument/2006/relationships/image" Target="../media/60.png"/><Relationship Id="rId96" Type="http://schemas.openxmlformats.org/officeDocument/2006/relationships/image" Target="../media/61.png"/><Relationship Id="rId97" Type="http://schemas.openxmlformats.org/officeDocument/2006/relationships/image" Target="../media/15.png"/><Relationship Id="rId98" Type="http://schemas.openxmlformats.org/officeDocument/2006/relationships/image" Target="../media/13.png"/><Relationship Id="rId99" Type="http://schemas.openxmlformats.org/officeDocument/2006/relationships/image" Target="../media/15.png"/><Relationship Id="rId100" Type="http://schemas.openxmlformats.org/officeDocument/2006/relationships/image" Target="../media/62.png"/><Relationship Id="rId101" Type="http://schemas.openxmlformats.org/officeDocument/2006/relationships/image" Target="../media/63.png"/><Relationship Id="rId102" Type="http://schemas.openxmlformats.org/officeDocument/2006/relationships/image" Target="../media/64.png"/><Relationship Id="rId103" Type="http://schemas.openxmlformats.org/officeDocument/2006/relationships/image" Target="../media/65.png"/><Relationship Id="rId104" Type="http://schemas.openxmlformats.org/officeDocument/2006/relationships/image" Target="../media/66.png"/><Relationship Id="rId105" Type="http://schemas.openxmlformats.org/officeDocument/2006/relationships/image" Target="../media/67.png"/><Relationship Id="rId106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3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876299" y="1266825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2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960789" y="3122928"/>
            <a:ext cx="8001000" cy="14712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THURABHU DEEN.S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EGISTER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NO: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UNM143922BS08</a:t>
            </a:r>
            <a:endParaRPr lang="en-US" altLang="zh-CN" sz="2400" b="0" i="0" u="none" strike="noStrike" kern="0" cap="none" spc="1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B.COM (ISM)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SHREE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CHANDRAPARABHU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JAIN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COLLEGE,MINJUR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8774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 rot="0">
            <a:off x="1136967" y="1825561"/>
            <a:ext cx="4861560" cy="1407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572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967" y="367347"/>
            <a:ext cx="24320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1033462" y="5024373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161989" y="5476920"/>
              <a:ext cx="120183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172074" y="5057838"/>
              <a:ext cx="166686" cy="466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894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1914525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1952625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21902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22098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224790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24854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250507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2543175" y="5381688"/>
              <a:ext cx="157160" cy="1428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0">
              <a:off x="2790264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0">
              <a:off x="2800349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0">
              <a:off x="28384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0">
              <a:off x="3085539" y="5476920"/>
              <a:ext cx="12018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0">
              <a:off x="30956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0">
              <a:off x="313372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0">
              <a:off x="33808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0">
              <a:off x="3400425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0">
              <a:off x="3429000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0">
              <a:off x="367612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0">
              <a:off x="3695700" y="5419788"/>
              <a:ext cx="157160" cy="1047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0">
              <a:off x="3724275" y="5400738"/>
              <a:ext cx="166687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0">
              <a:off x="397139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0">
              <a:off x="3990975" y="5429313"/>
              <a:ext cx="157162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0">
              <a:off x="4019550" y="5391213"/>
              <a:ext cx="166687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0">
              <a:off x="4266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0">
              <a:off x="428625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0">
              <a:off x="4324350" y="5391213"/>
              <a:ext cx="157162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0">
              <a:off x="4561945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0">
              <a:off x="4581525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0">
              <a:off x="4619625" y="5400738"/>
              <a:ext cx="157162" cy="1237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0">
              <a:off x="4866714" y="5476920"/>
              <a:ext cx="120181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0">
              <a:off x="4876800" y="5429313"/>
              <a:ext cx="166687" cy="951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0">
              <a:off x="4914900" y="5391213"/>
              <a:ext cx="157161" cy="1332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0">
              <a:off x="5210175" y="4705413"/>
              <a:ext cx="166686" cy="81908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0">
              <a:off x="19812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0">
              <a:off x="2276475" y="5324538"/>
              <a:ext cx="166685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0">
              <a:off x="2571750" y="5334063"/>
              <a:ext cx="166687" cy="1904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 rot="0">
              <a:off x="2876550" y="5315013"/>
              <a:ext cx="157162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0">
              <a:off x="3171825" y="5315013"/>
              <a:ext cx="157160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0">
              <a:off x="34671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0">
              <a:off x="37623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 rot="0">
              <a:off x="4057650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 rot="0">
              <a:off x="4352925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0">
              <a:off x="4648200" y="5315013"/>
              <a:ext cx="166687" cy="20948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0">
              <a:off x="4943475" y="5324538"/>
              <a:ext cx="166687" cy="1999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 rot="0">
              <a:off x="1033462" y="4043299"/>
              <a:ext cx="4744085" cy="495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 rot="0">
              <a:off x="5248273" y="3972052"/>
              <a:ext cx="157161" cy="15524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 rot="0">
              <a:off x="2019300" y="5457888"/>
              <a:ext cx="166687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 rot="0">
              <a:off x="2314575" y="5438838"/>
              <a:ext cx="166685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 rot="0">
              <a:off x="260985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 rot="0">
              <a:off x="290512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 rot="0">
              <a:off x="3200400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 rot="0">
              <a:off x="3505199" y="5448363"/>
              <a:ext cx="157162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 rot="0">
              <a:off x="3800474" y="5438838"/>
              <a:ext cx="157160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 rot="0">
              <a:off x="4095750" y="5448363"/>
              <a:ext cx="157160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 rot="0">
              <a:off x="4391025" y="5438838"/>
              <a:ext cx="166687" cy="856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 rot="0">
              <a:off x="4686300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 rot="0">
              <a:off x="4981575" y="5448363"/>
              <a:ext cx="166687" cy="761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 rot="0">
              <a:off x="5276850" y="5210238"/>
              <a:ext cx="166687" cy="3142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 rot="0">
              <a:off x="20574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 rot="0">
              <a:off x="2352675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 rot="0">
              <a:off x="2647950" y="5172138"/>
              <a:ext cx="157162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 rot="0">
              <a:off x="294322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 rot="0">
              <a:off x="3238500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 rot="0">
              <a:off x="3533775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 rot="0">
              <a:off x="3829050" y="5172138"/>
              <a:ext cx="166687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r:embed="rId69" cstate="print"/>
            <a:stretch>
              <a:fillRect/>
            </a:stretch>
          </p:blipFill>
          <p:spPr>
            <a:xfrm rot="0">
              <a:off x="4124324" y="5181663"/>
              <a:ext cx="166687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 rot="0">
              <a:off x="4429125" y="5172138"/>
              <a:ext cx="157160" cy="3523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 rot="0">
              <a:off x="4724400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r:embed="rId72" cstate="print"/>
            <a:stretch>
              <a:fillRect/>
            </a:stretch>
          </p:blipFill>
          <p:spPr>
            <a:xfrm rot="0">
              <a:off x="5019675" y="5181663"/>
              <a:ext cx="157161" cy="34283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 rot="0">
              <a:off x="1033462" y="2567051"/>
              <a:ext cx="4744085" cy="990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 rot="0">
              <a:off x="5314948" y="2524125"/>
              <a:ext cx="166686" cy="3000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 rot="0">
              <a:off x="2276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 rot="0">
              <a:off x="2571750" y="5429250"/>
              <a:ext cx="66673" cy="857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 rot="0">
              <a:off x="2867025" y="5438775"/>
              <a:ext cx="76200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 rot="0">
              <a:off x="3162299" y="5448300"/>
              <a:ext cx="76200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 rot="0">
              <a:off x="34671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 rot="0">
              <a:off x="3762375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 rot="0">
              <a:off x="4057650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 rot="0">
              <a:off x="4352925" y="5438775"/>
              <a:ext cx="66673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 rot="0">
              <a:off x="4648200" y="5448300"/>
              <a:ext cx="66673" cy="666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 rot="0">
              <a:off x="4943475" y="5438775"/>
              <a:ext cx="66675" cy="76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 rot="0">
              <a:off x="5238748" y="4752975"/>
              <a:ext cx="76200" cy="761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 rot="0">
              <a:off x="2343150" y="5219700"/>
              <a:ext cx="104775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r:embed="rId86" cstate="print"/>
            <a:stretch>
              <a:fillRect/>
            </a:stretch>
          </p:blipFill>
          <p:spPr>
            <a:xfrm rot="0">
              <a:off x="26384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r:embed="rId87" cstate="print"/>
            <a:stretch>
              <a:fillRect/>
            </a:stretch>
          </p:blipFill>
          <p:spPr>
            <a:xfrm rot="0">
              <a:off x="294322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 rot="0">
              <a:off x="3533775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 rot="0">
              <a:off x="3238500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 rot="0">
              <a:off x="441960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 rot="0">
              <a:off x="3829050" y="5219700"/>
              <a:ext cx="104773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 rot="0">
              <a:off x="4714875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 rot="0">
              <a:off x="4124324" y="5229225"/>
              <a:ext cx="104773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 rot="0">
              <a:off x="5010150" y="5229225"/>
              <a:ext cx="104775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 rot="0">
              <a:off x="5314948" y="2571750"/>
              <a:ext cx="104775" cy="29432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 rot="0">
              <a:off x="1028700" y="5476920"/>
              <a:ext cx="111442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 rot="0">
              <a:off x="102870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 rot="0">
              <a:off x="1599670" y="5476920"/>
              <a:ext cx="129645" cy="475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 rot="0">
              <a:off x="1619250" y="5457888"/>
              <a:ext cx="157162" cy="66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 rot="0">
              <a:off x="1033462" y="5519801"/>
              <a:ext cx="4744085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mpd="sng" cap="flat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 rot="0">
            <a:off x="1033462" y="2081276"/>
            <a:ext cx="474408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r:embed="rId100" cstate="print"/>
          <a:stretch>
            <a:fillRect/>
          </a:stretch>
        </p:blipFill>
        <p:spPr>
          <a:xfrm rot="0">
            <a:off x="172402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r:embed="rId101" cstate="print"/>
          <a:stretch>
            <a:fillRect/>
          </a:stretch>
        </p:blipFill>
        <p:spPr>
          <a:xfrm rot="0">
            <a:off x="2266950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r:embed="rId102" cstate="print"/>
          <a:stretch>
            <a:fillRect/>
          </a:stretch>
        </p:blipFill>
        <p:spPr>
          <a:xfrm rot="0">
            <a:off x="2800349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r:embed="rId103" cstate="print"/>
          <a:stretch>
            <a:fillRect/>
          </a:stretch>
        </p:blipFill>
        <p:spPr>
          <a:xfrm rot="0">
            <a:off x="3343275" y="5886450"/>
            <a:ext cx="57150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r:embed="rId104" cstate="print"/>
          <a:stretch>
            <a:fillRect/>
          </a:stretch>
        </p:blipFill>
        <p:spPr>
          <a:xfrm rot="0">
            <a:off x="3876674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r:embed="rId105" cstate="print"/>
          <a:stretch>
            <a:fillRect/>
          </a:stretch>
        </p:blipFill>
        <p:spPr>
          <a:xfrm rot="0">
            <a:off x="4419600" y="5886450"/>
            <a:ext cx="66673" cy="666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 rot="0">
            <a:off x="614362" y="1585912"/>
            <a:ext cx="5305425" cy="4524374"/>
          </a:xfrm>
          <a:prstGeom prst="rect"/>
          <a:noFill/>
          <a:ln w="9525" cmpd="sng" cap="flat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8189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 rot="0">
            <a:off x="1136967" y="1825561"/>
            <a:ext cx="4304664" cy="16738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552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69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752080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985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7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7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8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8" y="7680"/>
                </a:lnTo>
                <a:lnTo>
                  <a:pt x="20596" y="6246"/>
                </a:lnTo>
                <a:lnTo>
                  <a:pt x="19858" y="4915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90419" y="1496123"/>
            <a:ext cx="4467225" cy="34969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3625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 rot="0">
            <a:off x="657225" y="2377503"/>
            <a:ext cx="4142740" cy="1332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816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049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740409" y="815593"/>
            <a:ext cx="526414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755650" y="3043490"/>
            <a:ext cx="7766050" cy="1471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pitchFamily="0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564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1067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/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 rot="0">
            <a:off x="803275" y="2395156"/>
            <a:ext cx="316992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4915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3540378" y="2036126"/>
            <a:ext cx="3802379" cy="195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920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/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4389" y="3112706"/>
            <a:ext cx="5473065" cy="1130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62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 rot="0">
            <a:off x="753109" y="6493994"/>
            <a:ext cx="176466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268287" y="273113"/>
            <a:ext cx="9761220" cy="122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/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2431414" y="2447288"/>
            <a:ext cx="7428864" cy="2595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</a:t>
            </a:r>
            <a:endParaRPr lang="en-US" altLang="zh-CN" sz="275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4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2</cp:revision>
  <dcterms:created xsi:type="dcterms:W3CDTF">2024-09-09T13:17:16Z</dcterms:created>
  <dcterms:modified xsi:type="dcterms:W3CDTF">2024-11-07T03:21:15Z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