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1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70B92-F53F-49E7-8978-3A14D62F9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F5B083-E299-474C-8CDF-96CF7846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AB568-07B9-4D29-9809-7DE85DCC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DD5F7-8B40-4A18-AECF-8D421303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EBFF5-BDBC-4496-B3A3-50C765E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84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CD30-6A9B-4FD9-8F29-FE25404D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E44FC-8982-41AB-A502-8A955EC9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CF31E-68F6-4847-A24E-BBF74D5D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B3833-4AF8-4B9D-B5D5-D90C523B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D2AB0-9C43-4A04-87C6-6CE14E1F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9850C6-386A-4D41-8D60-EA1B7F710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FDDFB3-A0E5-40B8-AA5C-07933B010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22CBF-8CF8-4360-BA5B-480BE322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7FA54-FD2C-4DB4-A37E-EA070101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375F5-7E60-4467-9586-E83A5DC0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1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61857-7495-43BD-B9B2-B92DC3A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DD1AD7-3506-41FE-8D0F-C2F0B2F8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9C9426-EAD4-4569-8A0B-BE272103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1EE0D-17B0-4B16-8A95-CE88BBF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71FE8-E587-46E6-BA75-862B21CA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6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D6B41-6148-4F92-A471-7F620320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FFA213-EA61-42D7-9DCA-9DA84320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A13FB-AC9A-470D-9DA1-69C06E56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FABC5-AB7D-44C4-A087-4DC07FFB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3471C-1F04-4391-977B-3025DEA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A44D6-6BB2-4879-911F-3C29C352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B299E-B552-4D5C-9802-563EB41C4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6F9DAC-7109-4A75-9D60-070132D3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9D1B34-D33F-4257-AAB7-31D830A4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5A1F4-485B-40AD-B168-BB92382A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A55365-1D67-4F3B-A993-A704EF90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AB917-75B0-48F2-99A7-FE64CF35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710F4-0C33-49F0-8E40-A5A409E6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A8E20A-BB4A-4B4B-8DE4-53232C2E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18379D-6A8C-41F2-B988-222A1FEF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037EFF-09ED-46C6-9E47-3CD5B71AE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E41518-6161-4E6A-BE3D-B15ADD02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D2E424-EF8D-451F-8260-BF4E8C89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BF2E96-A713-4ACA-A769-65A76C7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0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B37D5-64B8-4EFB-9159-28F3A768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B08011-A2A7-4744-8F46-F26A298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98EB60-0248-4024-B434-F0B3CA9A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F0250-D569-4E33-B02D-A9D4120A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55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CA0DAB-A713-4E4E-83D7-027AD3D1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5A0ACB-73D9-4B15-9560-A4609152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2AB8F8-5475-45FC-863E-32EC9616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87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93651-5DB6-4C6E-AD3B-55240296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7331C-EDB3-4545-80B0-E4181951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308AA-8A99-4169-95D2-071BAF3E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CBD18-6979-4E90-9FF2-A67E726A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35A3F0-C0E6-40EF-8C99-E14D3599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D4C377-567C-4D81-B70D-05A6DA32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0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5AE8-636A-4921-90C3-E44B0431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D46E7E-1946-4FA4-96C4-123F70CC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C27E6B-2E62-462E-A6EE-B9D2E9BFA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EA125-648F-4FBB-8A5B-E5E8BA12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EC465-528A-4F59-A3E3-C53E869C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1AB3A-0CEB-4143-A6C2-F848ABF3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4750B6-576F-4E6F-9F83-400DA63E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17912-6927-4E20-A5E2-0C6A376A6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FBD24-AA48-454D-945E-B60704789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8D02-4EB5-4171-987D-B4E354AE95F2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DB694-EFB1-445E-81BA-9C11F99B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3C48C-0BC5-40E4-9592-C4E9BAD15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98F9-6572-4866-B861-6044F825B2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03EF-039C-413D-BC34-4A8C5E1F0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in MOLSIM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8C546B-B433-4E4D-B285-EBF4C8DF4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Christian Strauch</a:t>
            </a:r>
          </a:p>
          <a:p>
            <a:r>
              <a:rPr lang="de-DE" dirty="0"/>
              <a:t>23.02.2023</a:t>
            </a:r>
          </a:p>
        </p:txBody>
      </p:sp>
    </p:spTree>
    <p:extLst>
      <p:ext uri="{BB962C8B-B14F-4D97-AF65-F5344CB8AC3E}">
        <p14:creationId xmlns:p14="http://schemas.microsoft.com/office/powerpoint/2010/main" val="255773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BEE2F-C18E-4345-9414-F280E48B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Fortran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6F441D6-F248-42DB-BB3F-D013412C0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136"/>
            <a:ext cx="7419975" cy="4114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E6ADB7-CFD1-47B6-8820-A5F13B644CB4}"/>
              </a:ext>
            </a:extLst>
          </p:cNvPr>
          <p:cNvSpPr txBox="1"/>
          <p:nvPr/>
        </p:nvSpPr>
        <p:spPr>
          <a:xfrm>
            <a:off x="8497019" y="2139351"/>
            <a:ext cx="3114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Random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Marsaglia</a:t>
            </a:r>
            <a:r>
              <a:rPr lang="de-DE" dirty="0"/>
              <a:t>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Park-Miller </a:t>
            </a:r>
            <a:r>
              <a:rPr lang="de-DE" dirty="0" err="1"/>
              <a:t>sequence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Final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1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D85B3-4425-4CAF-A96D-19823ABA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Initialization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29389D-3C53-447E-AE5C-64F04B5F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3178"/>
            <a:ext cx="4631670" cy="13255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6BBA5A1-F74E-451D-820C-BC7D48B5A048}"/>
              </a:ext>
            </a:extLst>
          </p:cNvPr>
          <p:cNvSpPr txBox="1"/>
          <p:nvPr/>
        </p:nvSpPr>
        <p:spPr>
          <a:xfrm>
            <a:off x="6096000" y="2268838"/>
            <a:ext cx="5305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Nearest</a:t>
            </a:r>
            <a:r>
              <a:rPr lang="de-DE" dirty="0"/>
              <a:t>: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</a:t>
            </a:r>
            <a:r>
              <a:rPr lang="de-DE" dirty="0"/>
              <a:t> in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.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0.999999999999999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im=2^31-1: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integer 32-Bit </a:t>
            </a:r>
            <a:r>
              <a:rPr lang="de-DE" dirty="0" err="1"/>
              <a:t>data</a:t>
            </a:r>
            <a:r>
              <a:rPr lang="de-DE" dirty="0"/>
              <a:t>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iy</a:t>
            </a:r>
            <a:r>
              <a:rPr lang="de-DE" dirty="0"/>
              <a:t> and ix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seed </a:t>
            </a:r>
            <a:r>
              <a:rPr lang="de-DE" dirty="0" err="1"/>
              <a:t>idum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8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B2604-D038-4A31-AC59-CC5A07F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Marsaglia</a:t>
            </a:r>
            <a:r>
              <a:rPr lang="de-DE" dirty="0"/>
              <a:t> shift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746615-E5E5-4CAE-978D-288CEA8FD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66" y="2717322"/>
            <a:ext cx="4270157" cy="9949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370C622-DBFA-46AC-971C-461E65235D9C}"/>
              </a:ext>
            </a:extLst>
          </p:cNvPr>
          <p:cNvSpPr txBox="1"/>
          <p:nvPr/>
        </p:nvSpPr>
        <p:spPr>
          <a:xfrm>
            <a:off x="5382883" y="2622430"/>
            <a:ext cx="5667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Ishft</a:t>
            </a:r>
            <a:r>
              <a:rPr lang="de-DE" dirty="0"/>
              <a:t>: </a:t>
            </a:r>
            <a:r>
              <a:rPr lang="de-DE" dirty="0" err="1"/>
              <a:t>shifts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binaries</a:t>
            </a:r>
            <a:r>
              <a:rPr lang="de-DE" dirty="0"/>
              <a:t> 13 </a:t>
            </a:r>
            <a:r>
              <a:rPr lang="de-DE" dirty="0" err="1"/>
              <a:t>positions</a:t>
            </a:r>
            <a:r>
              <a:rPr lang="de-DE" dirty="0"/>
              <a:t> in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example</a:t>
            </a:r>
            <a:r>
              <a:rPr lang="de-DE" dirty="0"/>
              <a:t>: 165 in </a:t>
            </a:r>
            <a:r>
              <a:rPr lang="de-DE" dirty="0" err="1"/>
              <a:t>binary</a:t>
            </a:r>
            <a:r>
              <a:rPr lang="de-DE" dirty="0"/>
              <a:t>: 10100101</a:t>
            </a:r>
          </a:p>
          <a:p>
            <a:r>
              <a:rPr lang="de-DE" dirty="0" err="1"/>
              <a:t>Ishft</a:t>
            </a:r>
            <a:r>
              <a:rPr lang="de-DE" dirty="0"/>
              <a:t>(165,2): 00101001 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41</a:t>
            </a:r>
          </a:p>
          <a:p>
            <a:endParaRPr lang="de-DE" dirty="0"/>
          </a:p>
          <a:p>
            <a:r>
              <a:rPr lang="de-DE" dirty="0" err="1"/>
              <a:t>Ieor</a:t>
            </a:r>
            <a:r>
              <a:rPr lang="de-DE" dirty="0"/>
              <a:t>: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1,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0:</a:t>
            </a:r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ieor</a:t>
            </a:r>
            <a:r>
              <a:rPr lang="de-DE" dirty="0"/>
              <a:t>(165,41): 10100101</a:t>
            </a:r>
          </a:p>
          <a:p>
            <a:r>
              <a:rPr lang="de-DE" dirty="0"/>
              <a:t>		       00101001</a:t>
            </a:r>
          </a:p>
          <a:p>
            <a:r>
              <a:rPr lang="de-DE" dirty="0"/>
              <a:t>	          </a:t>
            </a:r>
            <a:r>
              <a:rPr lang="de-DE" dirty="0" err="1"/>
              <a:t>result</a:t>
            </a:r>
            <a:r>
              <a:rPr lang="de-DE" dirty="0"/>
              <a:t>    10001100 = 140</a:t>
            </a:r>
          </a:p>
        </p:txBody>
      </p:sp>
    </p:spTree>
    <p:extLst>
      <p:ext uri="{BB962C8B-B14F-4D97-AF65-F5344CB8AC3E}">
        <p14:creationId xmlns:p14="http://schemas.microsoft.com/office/powerpoint/2010/main" val="20110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39E4F-466F-4644-8B80-A9DAA447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Park-Miller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Schrage‘s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953C301-42A3-4FE1-AE13-8889F389A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9630"/>
            <a:ext cx="5581724" cy="10190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0A8777-7589-4642-A9C2-680032FE3965}"/>
              </a:ext>
            </a:extLst>
          </p:cNvPr>
          <p:cNvSpPr txBox="1"/>
          <p:nvPr/>
        </p:nvSpPr>
        <p:spPr>
          <a:xfrm>
            <a:off x="6685472" y="3019245"/>
            <a:ext cx="4192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 </a:t>
            </a:r>
            <a:r>
              <a:rPr lang="de-DE" dirty="0" err="1"/>
              <a:t>is</a:t>
            </a:r>
            <a:r>
              <a:rPr lang="de-DE" dirty="0"/>
              <a:t> an Integer =&gt; </a:t>
            </a:r>
            <a:r>
              <a:rPr lang="de-DE" dirty="0" err="1"/>
              <a:t>iy</a:t>
            </a:r>
            <a:r>
              <a:rPr lang="de-DE" dirty="0"/>
              <a:t> – k*</a:t>
            </a:r>
            <a:r>
              <a:rPr lang="de-DE" dirty="0" err="1"/>
              <a:t>iq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mod</a:t>
            </a:r>
            <a:r>
              <a:rPr lang="de-DE" dirty="0"/>
              <a:t>(</a:t>
            </a:r>
            <a:r>
              <a:rPr lang="de-DE" dirty="0" err="1"/>
              <a:t>iy,iq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ia</a:t>
            </a:r>
            <a:r>
              <a:rPr lang="de-DE" dirty="0"/>
              <a:t>*</a:t>
            </a:r>
            <a:r>
              <a:rPr lang="de-DE" dirty="0" err="1"/>
              <a:t>mod</a:t>
            </a:r>
            <a:r>
              <a:rPr lang="de-DE" dirty="0"/>
              <a:t>(</a:t>
            </a:r>
            <a:r>
              <a:rPr lang="de-DE" dirty="0" err="1"/>
              <a:t>iy,iq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Second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ir</a:t>
            </a:r>
            <a:r>
              <a:rPr lang="de-DE" dirty="0"/>
              <a:t>/</a:t>
            </a:r>
            <a:r>
              <a:rPr lang="de-DE" dirty="0" err="1"/>
              <a:t>iq</a:t>
            </a:r>
            <a:r>
              <a:rPr lang="de-DE" dirty="0"/>
              <a:t>*</a:t>
            </a:r>
            <a:r>
              <a:rPr lang="de-DE" dirty="0" err="1"/>
              <a:t>iy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ir</a:t>
            </a:r>
            <a:r>
              <a:rPr lang="de-DE" dirty="0"/>
              <a:t>/</a:t>
            </a:r>
            <a:r>
              <a:rPr lang="de-DE" dirty="0" err="1"/>
              <a:t>iq</a:t>
            </a:r>
            <a:r>
              <a:rPr lang="de-DE" dirty="0"/>
              <a:t> &lt;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New </a:t>
            </a:r>
            <a:r>
              <a:rPr lang="de-DE" dirty="0" err="1"/>
              <a:t>iy</a:t>
            </a:r>
            <a:r>
              <a:rPr lang="de-DE" dirty="0"/>
              <a:t> negative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iy</a:t>
            </a:r>
            <a:r>
              <a:rPr lang="de-DE" dirty="0"/>
              <a:t> large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zero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4BFD6E-F79B-454B-AEF5-2F61FEAB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0" y="2226299"/>
            <a:ext cx="6473945" cy="3868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F02150-F61D-4BB6-A48C-41BE165643AF}"/>
              </a:ext>
            </a:extLst>
          </p:cNvPr>
          <p:cNvSpPr txBox="1"/>
          <p:nvPr/>
        </p:nvSpPr>
        <p:spPr>
          <a:xfrm>
            <a:off x="1337094" y="4623758"/>
            <a:ext cx="439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primitive root </a:t>
            </a:r>
            <a:r>
              <a:rPr lang="de-DE" dirty="0" err="1"/>
              <a:t>modulo</a:t>
            </a:r>
            <a:r>
              <a:rPr lang="de-DE" dirty="0"/>
              <a:t> im</a:t>
            </a:r>
          </a:p>
          <a:p>
            <a:r>
              <a:rPr lang="de-DE" dirty="0" err="1"/>
              <a:t>ir</a:t>
            </a:r>
            <a:r>
              <a:rPr lang="de-DE" dirty="0"/>
              <a:t> = </a:t>
            </a:r>
            <a:r>
              <a:rPr lang="de-DE" dirty="0" err="1"/>
              <a:t>mod</a:t>
            </a:r>
            <a:r>
              <a:rPr lang="de-DE" dirty="0"/>
              <a:t>(</a:t>
            </a:r>
            <a:r>
              <a:rPr lang="de-DE" dirty="0" err="1"/>
              <a:t>im,ia</a:t>
            </a:r>
            <a:r>
              <a:rPr lang="de-DE" dirty="0"/>
              <a:t>)</a:t>
            </a:r>
          </a:p>
          <a:p>
            <a:r>
              <a:rPr lang="de-DE" dirty="0" err="1"/>
              <a:t>iq</a:t>
            </a:r>
            <a:r>
              <a:rPr lang="de-DE" dirty="0"/>
              <a:t> = (im – </a:t>
            </a:r>
            <a:r>
              <a:rPr lang="de-DE" dirty="0" err="1"/>
              <a:t>ir</a:t>
            </a:r>
            <a:r>
              <a:rPr lang="de-DE" dirty="0"/>
              <a:t>) / </a:t>
            </a:r>
            <a:r>
              <a:rPr lang="de-DE" dirty="0" err="1"/>
              <a:t>ia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8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4DFA6-CEC4-436F-899A-21C0904A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7904EF-9FE1-4A06-A220-87B9C6A1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102" y="3031122"/>
            <a:ext cx="7214854" cy="39787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F264BD-71E1-4D46-8DD0-456341886997}"/>
              </a:ext>
            </a:extLst>
          </p:cNvPr>
          <p:cNvSpPr txBox="1"/>
          <p:nvPr/>
        </p:nvSpPr>
        <p:spPr>
          <a:xfrm>
            <a:off x="1880558" y="3709358"/>
            <a:ext cx="6150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Iand</a:t>
            </a:r>
            <a:r>
              <a:rPr lang="de-DE" dirty="0"/>
              <a:t>: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1 and 1 </a:t>
            </a:r>
            <a:r>
              <a:rPr lang="de-DE" dirty="0" err="1"/>
              <a:t>results</a:t>
            </a:r>
            <a:r>
              <a:rPr lang="de-DE" dirty="0"/>
              <a:t> in 1, </a:t>
            </a:r>
            <a:r>
              <a:rPr lang="de-DE" dirty="0" err="1"/>
              <a:t>otherwise</a:t>
            </a:r>
            <a:r>
              <a:rPr lang="de-DE" dirty="0"/>
              <a:t> 0</a:t>
            </a:r>
          </a:p>
          <a:p>
            <a:r>
              <a:rPr lang="de-DE" dirty="0" err="1"/>
              <a:t>ior</a:t>
            </a:r>
            <a:r>
              <a:rPr lang="de-DE" dirty="0"/>
              <a:t> </a:t>
            </a: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]0,im]</a:t>
            </a:r>
          </a:p>
          <a:p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multiplied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am; am = 0.999999999999999/im</a:t>
            </a:r>
          </a:p>
          <a:p>
            <a:r>
              <a:rPr lang="de-DE" dirty="0"/>
              <a:t>Final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]0,0.999999999999999]</a:t>
            </a:r>
          </a:p>
        </p:txBody>
      </p:sp>
    </p:spTree>
    <p:extLst>
      <p:ext uri="{BB962C8B-B14F-4D97-AF65-F5344CB8AC3E}">
        <p14:creationId xmlns:p14="http://schemas.microsoft.com/office/powerpoint/2010/main" val="9660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Random number generator in MOLSIM</vt:lpstr>
      <vt:lpstr>Function written in Fortran</vt:lpstr>
      <vt:lpstr>Initialization</vt:lpstr>
      <vt:lpstr>Marsaglia shift</vt:lpstr>
      <vt:lpstr>Park-Miller sequence by Schrage‘s method</vt:lpstr>
      <vt:lpstr>Combination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 in MOLSIM</dc:title>
  <dc:creator>Christian Strauch</dc:creator>
  <cp:lastModifiedBy>Christian Strauch</cp:lastModifiedBy>
  <cp:revision>16</cp:revision>
  <dcterms:created xsi:type="dcterms:W3CDTF">2023-02-23T10:10:00Z</dcterms:created>
  <dcterms:modified xsi:type="dcterms:W3CDTF">2023-02-23T17:14:23Z</dcterms:modified>
</cp:coreProperties>
</file>