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64" d="100"/>
          <a:sy n="64" d="100"/>
        </p:scale>
        <p:origin x="756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DB372-93DF-5F57-25C9-35594F924C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C046EC-BBF1-0D47-8B41-8367CBF5F4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514388-DE77-DA11-97F2-DAC97DB58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F3D43-B7AC-41DF-9059-9E142FF3CAFB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536A6-1603-2C92-687D-AE2A205C1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11E63B-4734-361C-9832-87FBBEFC8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B71F8-9616-413C-B76E-76A698E5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715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D9949-9228-8D78-3FFE-A3F3ED484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27DD1B-3685-371D-6862-D25E5CE9E3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DDA71-30DF-EEB3-5E1B-FCA6114E9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F3D43-B7AC-41DF-9059-9E142FF3CAFB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4436C-8818-7FFC-6AE8-0FCFB1034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A16AAF-C249-7E66-E63A-0C8C654B6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B71F8-9616-413C-B76E-76A698E5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36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811EF0-A533-67D7-2BDF-E2385B996A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00708A-BD04-ABD0-3135-8DA2000BF2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2DC2D-AEBD-1ED4-733E-F742F1BBB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F3D43-B7AC-41DF-9059-9E142FF3CAFB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71E0EF-B1A4-3C43-93A1-74A58793E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E7C63-E76D-BDCA-E339-2BB5A71DE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B71F8-9616-413C-B76E-76A698E5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398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Mastertitelformat Allgeme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268357"/>
            <a:ext cx="10515600" cy="636104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Mastertitelformat Allgemein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9891"/>
            <a:ext cx="10515600" cy="4883284"/>
          </a:xfrm>
        </p:spPr>
        <p:txBody>
          <a:bodyPr/>
          <a:lstStyle>
            <a:lvl1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pPr/>
              <a:t>‹#›</a:t>
            </a:fld>
            <a:endParaRPr lang="en-US" sz="75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DE9D54F-8A23-A7F3-E578-5ADC7AEB3523}"/>
              </a:ext>
            </a:extLst>
          </p:cNvPr>
          <p:cNvSpPr txBox="1">
            <a:spLocks/>
          </p:cNvSpPr>
          <p:nvPr userDrawn="1"/>
        </p:nvSpPr>
        <p:spPr>
          <a:xfrm>
            <a:off x="636975" y="6267524"/>
            <a:ext cx="4661476" cy="630237"/>
          </a:xfrm>
          <a:prstGeom prst="rect">
            <a:avLst/>
          </a:prstGeom>
        </p:spPr>
        <p:txBody>
          <a:bodyPr lIns="0" tIns="0" rIns="0" bIns="0"/>
          <a:lstStyle>
            <a:defPPr>
              <a:defRPr lang="de-DE"/>
            </a:defPPr>
            <a:lvl1pPr marL="0" algn="l" defTabSz="914400" rtl="0" eaLnBrk="1" latinLnBrk="0" hangingPunct="1"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9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Thursday</a:t>
            </a:r>
            <a:r>
              <a:rPr lang="de-DE" sz="9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Evening</a:t>
            </a:r>
            <a:r>
              <a:rPr lang="de-DE" sz="9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Hackathon: </a:t>
            </a:r>
            <a:r>
              <a:rPr lang="de-DE" sz="9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Mersenne</a:t>
            </a:r>
            <a:r>
              <a:rPr lang="de-DE" sz="9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Twister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900" b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Markus Weiß</a:t>
            </a:r>
            <a:endParaRPr lang="de-DE" sz="9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9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23.02.2023</a:t>
            </a:r>
          </a:p>
        </p:txBody>
      </p:sp>
    </p:spTree>
    <p:extLst>
      <p:ext uri="{BB962C8B-B14F-4D97-AF65-F5344CB8AC3E}">
        <p14:creationId xmlns:p14="http://schemas.microsoft.com/office/powerpoint/2010/main" val="29877959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Mastertitelformat Allgeme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268357"/>
            <a:ext cx="10515600" cy="636104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Mastertitelformat Allgemein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pPr/>
              <a:t>‹#›</a:t>
            </a:fld>
            <a:endParaRPr lang="en-US" sz="75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DE9D54F-8A23-A7F3-E578-5ADC7AEB3523}"/>
              </a:ext>
            </a:extLst>
          </p:cNvPr>
          <p:cNvSpPr txBox="1">
            <a:spLocks/>
          </p:cNvSpPr>
          <p:nvPr userDrawn="1"/>
        </p:nvSpPr>
        <p:spPr>
          <a:xfrm>
            <a:off x="636975" y="6267524"/>
            <a:ext cx="4661476" cy="630237"/>
          </a:xfrm>
          <a:prstGeom prst="rect">
            <a:avLst/>
          </a:prstGeom>
        </p:spPr>
        <p:txBody>
          <a:bodyPr lIns="0" tIns="0" rIns="0" bIns="0"/>
          <a:lstStyle>
            <a:defPPr>
              <a:defRPr lang="de-DE"/>
            </a:defPPr>
            <a:lvl1pPr marL="0" algn="l" defTabSz="914400" rtl="0" eaLnBrk="1" latinLnBrk="0" hangingPunct="1"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9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Thursday</a:t>
            </a:r>
            <a:r>
              <a:rPr lang="de-DE" sz="9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Evening</a:t>
            </a:r>
            <a:r>
              <a:rPr lang="de-DE" sz="9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Hackathon: </a:t>
            </a:r>
            <a:r>
              <a:rPr lang="de-DE" sz="9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Mersenne</a:t>
            </a:r>
            <a:r>
              <a:rPr lang="de-DE" sz="9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Twister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900" b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Markus Weiß</a:t>
            </a:r>
            <a:endParaRPr lang="de-DE" sz="9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9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23.02.2023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CA9F1E7-0A27-6CAE-0943-7591D196A6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088335"/>
            <a:ext cx="5181600" cy="50886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8CBA365A-3E01-D4F0-E973-7105C4408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088335"/>
            <a:ext cx="5181600" cy="50886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23107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BDC38-A317-42C4-9C95-9CB93E7DB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C0594-022E-0315-EB97-3A846CC91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5AEF3A-BC16-A3D3-AC71-C5E1493E0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F3D43-B7AC-41DF-9059-9E142FF3CAFB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9C6C65-842F-828D-7121-3E5E46AA5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D71E53-2A8D-97B8-1DB4-8139D5E20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B71F8-9616-413C-B76E-76A698E5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61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F7BFC-B593-CD9B-F4BC-A49AE764F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AA30A0-7102-5D5C-F974-32AA82DFD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ED7E7-82DC-932E-92D7-379952059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F3D43-B7AC-41DF-9059-9E142FF3CAFB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7B741-A223-07AE-B53E-8CF6D763E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402D9-D63F-C469-6FDE-62128791B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B71F8-9616-413C-B76E-76A698E5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98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A23B6-C0AD-278C-0122-4CEE0CEEE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D8E86-C778-D7FC-7231-F0869C4957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911284-A09C-8EE5-F4B5-1D5CFF1710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90906C-F5D5-55DA-F161-9789DCE1B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F3D43-B7AC-41DF-9059-9E142FF3CAFB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C2C2EA-8B3B-7BDA-B021-5860B2055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3C716A-8176-5FA1-F725-98BDA3CF7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B71F8-9616-413C-B76E-76A698E5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956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D6652-B936-7929-9C7E-03C3CE642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6A701F-64F3-CCE7-24C3-EC1F5A1D3D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75E351-0F0D-8354-C6AB-4E121178A5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0ECAAB-821A-BDA1-E369-E1DCFABF4C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D9F1E0-CFD6-A4A2-F67B-2C70FF9899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921CA5-CDEF-B07C-3EDE-5CDE15B9F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F3D43-B7AC-41DF-9059-9E142FF3CAFB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270DAE-D78F-17C1-B935-573FD1BE1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E2316C-83A8-94FA-D56B-AB91AF00A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B71F8-9616-413C-B76E-76A698E5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809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C5B41-B051-99EA-5373-80AAA1BFD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692649-939A-2AD7-D523-9A7A00121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F3D43-B7AC-41DF-9059-9E142FF3CAFB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1A6861-C8B5-6A23-E6B2-7FE8E90AE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FB9C4C-11EF-BC3B-B454-01AE8D8EE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B71F8-9616-413C-B76E-76A698E5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938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BC0B22-39F6-2A8D-650E-05F85630A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F3D43-B7AC-41DF-9059-9E142FF3CAFB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D428B2-7004-B624-A7D2-2BCEE9D64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527C2C-8116-8CD3-8286-2B37CE849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B71F8-9616-413C-B76E-76A698E5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102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3EF63-F9BE-A8B9-4C2E-480CD271C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B7180-0BA7-20CF-5488-323D6185B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C6147B-EE00-A03D-39A6-249F586DD4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8666B0-16CB-4D58-B85E-327788875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F3D43-B7AC-41DF-9059-9E142FF3CAFB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4D43D3-9474-CF0D-FFFB-A6A6C084A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66E57E-2ADC-ED36-29D0-073368F9D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B71F8-9616-413C-B76E-76A698E5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573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4E091-2517-16E9-7D2C-358D9719E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AB5E7F-F9ED-F673-8BE8-43F61F6408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57C0CC-9D51-6A1D-D7B4-D03F1F8E4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5B4A5-51A0-625E-02EB-93513410E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F3D43-B7AC-41DF-9059-9E142FF3CAFB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717BCF-6AA1-EB5D-8EB3-D2B215660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38356-066C-84DC-A70E-38D35F63E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B71F8-9616-413C-B76E-76A698E5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459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1D52B5-FB5C-D573-ABFD-2CDC9B468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29F64-528E-D51B-D37F-1505B94A92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DA78DC-4F90-9BEE-D92D-8CA8A00E3B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F3D43-B7AC-41DF-9059-9E142FF3CAFB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A44D9-86C3-73E9-44C4-3609839FB5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24055-3963-0C23-8C00-D32B8643A5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B71F8-9616-413C-B76E-76A698E5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932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FDEDF-E9BD-A461-5CB7-BF49CCE471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Mersenne Twister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6C92BC-AD22-2D51-5F1F-FD1CCFDFD2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496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3ED85D2-F129-7860-D21D-944E7F94F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de-DE" dirty="0" err="1"/>
              <a:t>Applications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7DD472-B316-3568-241C-64D46897C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pPr/>
              <a:t>2</a:t>
            </a:fld>
            <a:endParaRPr lang="en-US" sz="75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CCCC411-AB13-0632-4F89-08F8F553A4F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Used as default PRNG in various software: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APL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IDL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Ruby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Free Pascal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PHP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Python (also available in NumPy, however the default was changed to PCG64 instead as of version 1.17)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CMU Common Lisp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Embeddable Common Lisp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Steel Bank Common Lisp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Julia (up to Julia 1.6 LTS, still available in later, but a better/faster RNG used by default as of 1.7)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93AAB61-7B2E-7AD9-3C94-BC465671FDE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And other applications: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Microsoft Excel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GAUSS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 err="1"/>
              <a:t>gretl</a:t>
            </a:r>
            <a:endParaRPr lang="en-US" sz="2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Stata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 err="1"/>
              <a:t>SageMath</a:t>
            </a:r>
            <a:endParaRPr lang="en-US" sz="2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 err="1"/>
              <a:t>Scilab</a:t>
            </a:r>
            <a:endParaRPr lang="en-US" sz="2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Maple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MATLAB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Mathematica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C++ library</a:t>
            </a:r>
          </a:p>
        </p:txBody>
      </p:sp>
    </p:spTree>
    <p:extLst>
      <p:ext uri="{BB962C8B-B14F-4D97-AF65-F5344CB8AC3E}">
        <p14:creationId xmlns:p14="http://schemas.microsoft.com/office/powerpoint/2010/main" val="4634412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1E8E8-5681-429A-D447-6EC75E54C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de-DE" dirty="0" err="1"/>
              <a:t>Bitwise</a:t>
            </a:r>
            <a:r>
              <a:rPr lang="de-DE" dirty="0"/>
              <a:t> </a:t>
            </a:r>
            <a:r>
              <a:rPr lang="de-DE" dirty="0" err="1"/>
              <a:t>operator</a:t>
            </a:r>
            <a:endParaRPr lang="en-US" dirty="0"/>
          </a:p>
        </p:txBody>
      </p:sp>
      <p:pic>
        <p:nvPicPr>
          <p:cNvPr id="6" name="Content Placeholder 5" descr="A picture containing table&#10;&#10;Description automatically generated">
            <a:extLst>
              <a:ext uri="{FF2B5EF4-FFF2-40B4-BE49-F238E27FC236}">
                <a16:creationId xmlns:a16="http://schemas.microsoft.com/office/drawing/2014/main" id="{3EB448CC-DF62-9F60-5828-EAF6C76C28D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1103" y="3429000"/>
            <a:ext cx="3675333" cy="2311126"/>
          </a:xfrm>
        </p:spPr>
      </p:pic>
      <p:pic>
        <p:nvPicPr>
          <p:cNvPr id="8" name="Content Placeholder 7" descr="Table&#10;&#10;Description automatically generated with medium confidence">
            <a:extLst>
              <a:ext uri="{FF2B5EF4-FFF2-40B4-BE49-F238E27FC236}">
                <a16:creationId xmlns:a16="http://schemas.microsoft.com/office/drawing/2014/main" id="{4BF0578D-4154-8797-16E4-7F9EA0C0481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4861" y="983413"/>
            <a:ext cx="2507816" cy="2118904"/>
          </a:xfrm>
        </p:spPr>
      </p:pic>
      <p:pic>
        <p:nvPicPr>
          <p:cNvPr id="10" name="Picture 9" descr="Table&#10;&#10;Description automatically generated">
            <a:extLst>
              <a:ext uri="{FF2B5EF4-FFF2-40B4-BE49-F238E27FC236}">
                <a16:creationId xmlns:a16="http://schemas.microsoft.com/office/drawing/2014/main" id="{AE6A8E38-E404-A359-6380-492013E9BA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85" y="1252705"/>
            <a:ext cx="6944082" cy="4124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913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</Words>
  <Application>Microsoft Office PowerPoint</Application>
  <PresentationFormat>Widescreen</PresentationFormat>
  <Paragraphs>27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</vt:lpstr>
      <vt:lpstr>Office Theme</vt:lpstr>
      <vt:lpstr>Mersenne Twister</vt:lpstr>
      <vt:lpstr>Applications</vt:lpstr>
      <vt:lpstr>Bitwise operator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Mersenne Twister</dc:title>
  <dc:creator>Markus Weiß</dc:creator>
  <cp:lastModifiedBy>Markus Weiß</cp:lastModifiedBy>
  <cp:revision>1</cp:revision>
  <dcterms:created xsi:type="dcterms:W3CDTF">2023-02-23T15:38:32Z</dcterms:created>
  <dcterms:modified xsi:type="dcterms:W3CDTF">2023-02-23T17:01:25Z</dcterms:modified>
</cp:coreProperties>
</file>