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62" r:id="rId6"/>
    <p:sldId id="260" r:id="rId7"/>
    <p:sldId id="263" r:id="rId8"/>
    <p:sldId id="261" r:id="rId9"/>
    <p:sldId id="264" r:id="rId10"/>
    <p:sldId id="284" r:id="rId11"/>
    <p:sldId id="265" r:id="rId12"/>
    <p:sldId id="273" r:id="rId13"/>
    <p:sldId id="274" r:id="rId14"/>
    <p:sldId id="266" r:id="rId15"/>
    <p:sldId id="267" r:id="rId16"/>
    <p:sldId id="269" r:id="rId17"/>
    <p:sldId id="270" r:id="rId18"/>
    <p:sldId id="272" r:id="rId19"/>
    <p:sldId id="271" r:id="rId20"/>
    <p:sldId id="281" r:id="rId21"/>
    <p:sldId id="275" r:id="rId22"/>
    <p:sldId id="276" r:id="rId23"/>
    <p:sldId id="278" r:id="rId24"/>
    <p:sldId id="279" r:id="rId25"/>
    <p:sldId id="286" r:id="rId26"/>
    <p:sldId id="287" r:id="rId27"/>
  </p:sldIdLst>
  <p:sldSz cx="12192000" cy="6858000"/>
  <p:notesSz cx="6858000" cy="9144000"/>
  <p:embeddedFontLst>
    <p:embeddedFont>
      <p:font typeface="等线" panose="02010600030101010101" pitchFamily="2" charset="-122"/>
      <p:regular r:id="rId29"/>
      <p:bold r:id="rId30"/>
    </p:embeddedFont>
    <p:embeddedFont>
      <p:font typeface="苹方 细体" panose="020B0200000000000000" pitchFamily="34" charset="-122"/>
      <p:regular r:id="rId31"/>
    </p:embeddedFont>
    <p:embeddedFont>
      <p:font typeface="等线 Light" panose="02010600030101010101" pitchFamily="2" charset="-122"/>
      <p:regular r:id="rId32"/>
    </p:embeddedFont>
    <p:embeddedFont>
      <p:font typeface="Haettenschweiler" panose="020B0706040902060204" pitchFamily="34" charset="0"/>
      <p:regular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C9C"/>
    <a:srgbClr val="9E0000"/>
    <a:srgbClr val="02356E"/>
    <a:srgbClr val="03448B"/>
    <a:srgbClr val="045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showGuides="1">
      <p:cViewPr varScale="1">
        <p:scale>
          <a:sx n="102" d="100"/>
          <a:sy n="102" d="100"/>
        </p:scale>
        <p:origin x="14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034C9C"/>
            </a:solidFill>
            <a:ln>
              <a:noFill/>
            </a:ln>
            <a:effectLst>
              <a:outerShdw blurRad="50800" dist="25400" dir="2700000" algn="tl" rotWithShape="0">
                <a:srgbClr val="0575E6">
                  <a:alpha val="20000"/>
                </a:srgbClr>
              </a:outerShdw>
            </a:effectLst>
          </c:spPr>
          <c:invertIfNegative val="0"/>
          <c:cat>
            <c:strRef>
              <c:f>Sheet1!$A$2:$A$5</c:f>
              <c:strCache>
                <c:ptCount val="4"/>
                <c:pt idx="0">
                  <c:v>A</c:v>
                </c:pt>
                <c:pt idx="1">
                  <c:v>B</c:v>
                </c:pt>
                <c:pt idx="2">
                  <c:v>C</c:v>
                </c:pt>
                <c:pt idx="3">
                  <c:v>D</c:v>
                </c:pt>
              </c:strCache>
            </c:strRef>
          </c:cat>
          <c:val>
            <c:numRef>
              <c:f>Sheet1!$B$2:$B$5</c:f>
              <c:numCache>
                <c:formatCode>General</c:formatCode>
                <c:ptCount val="4"/>
                <c:pt idx="0">
                  <c:v>20</c:v>
                </c:pt>
                <c:pt idx="1">
                  <c:v>14</c:v>
                </c:pt>
                <c:pt idx="2">
                  <c:v>32</c:v>
                </c:pt>
                <c:pt idx="3">
                  <c:v>18</c:v>
                </c:pt>
              </c:numCache>
            </c:numRef>
          </c:val>
          <c:extLst>
            <c:ext xmlns:c16="http://schemas.microsoft.com/office/drawing/2014/chart" uri="{C3380CC4-5D6E-409C-BE32-E72D297353CC}">
              <c16:uniqueId val="{00000000-1EB5-4F08-ADFE-F4737D7750D1}"/>
            </c:ext>
          </c:extLst>
        </c:ser>
        <c:dLbls>
          <c:showLegendKey val="0"/>
          <c:showVal val="0"/>
          <c:showCatName val="0"/>
          <c:showSerName val="0"/>
          <c:showPercent val="0"/>
          <c:showBubbleSize val="0"/>
        </c:dLbls>
        <c:gapWidth val="300"/>
        <c:overlap val="-41"/>
        <c:axId val="1851098735"/>
        <c:axId val="1860222959"/>
      </c:barChart>
      <c:catAx>
        <c:axId val="185109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alpha val="60000"/>
                  </a:schemeClr>
                </a:solidFill>
                <a:latin typeface="+mn-lt"/>
                <a:ea typeface="+mn-ea"/>
                <a:cs typeface="+mn-cs"/>
              </a:defRPr>
            </a:pPr>
            <a:endParaRPr lang="zh-CN"/>
          </a:p>
        </c:txPr>
        <c:crossAx val="1860222959"/>
        <c:crosses val="autoZero"/>
        <c:auto val="1"/>
        <c:lblAlgn val="ctr"/>
        <c:lblOffset val="100"/>
        <c:noMultiLvlLbl val="0"/>
      </c:catAx>
      <c:valAx>
        <c:axId val="1860222959"/>
        <c:scaling>
          <c:orientation val="minMax"/>
          <c:max val="34"/>
          <c:min val="0"/>
        </c:scaling>
        <c:delete val="0"/>
        <c:axPos val="l"/>
        <c:majorGridlines>
          <c:spPr>
            <a:ln w="9525" cap="flat" cmpd="sng" algn="ctr">
              <a:solidFill>
                <a:schemeClr val="bg1">
                  <a:alpha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85000"/>
                    <a:lumOff val="15000"/>
                    <a:alpha val="60000"/>
                  </a:schemeClr>
                </a:solidFill>
                <a:latin typeface="Aileron Thin" panose="00000300000000000000" pitchFamily="50" charset="0"/>
                <a:ea typeface="+mn-ea"/>
                <a:cs typeface="+mn-cs"/>
              </a:defRPr>
            </a:pPr>
            <a:endParaRPr lang="zh-CN"/>
          </a:p>
        </c:txPr>
        <c:crossAx val="1851098735"/>
        <c:crosses val="autoZero"/>
        <c:crossBetween val="between"/>
        <c:majorUnit val="4"/>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B92F2-1B24-4A8F-8D43-3C75F178D6E8}" type="datetimeFigureOut">
              <a:rPr lang="zh-CN" altLang="en-US" smtClean="0"/>
              <a:t>2018/5/10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1DFEA-0C21-4573-9099-3C233ED50026}" type="slidenum">
              <a:rPr lang="zh-CN" altLang="en-US" smtClean="0"/>
              <a:t>‹#›</a:t>
            </a:fld>
            <a:endParaRPr lang="zh-CN" altLang="en-US"/>
          </a:p>
        </p:txBody>
      </p:sp>
    </p:spTree>
    <p:extLst>
      <p:ext uri="{BB962C8B-B14F-4D97-AF65-F5344CB8AC3E}">
        <p14:creationId xmlns:p14="http://schemas.microsoft.com/office/powerpoint/2010/main" val="47134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CEE7C-254A-4282-B435-5BCBB2867A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799711-9FEF-48B9-BBB8-B97546B6D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660B29-2A7A-479F-AD69-47AED2094272}"/>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5" name="页脚占位符 4">
            <a:extLst>
              <a:ext uri="{FF2B5EF4-FFF2-40B4-BE49-F238E27FC236}">
                <a16:creationId xmlns:a16="http://schemas.microsoft.com/office/drawing/2014/main" id="{9FAF150B-A8D2-496F-8A00-1E7EE67DDB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E782FE-D76E-40B2-9D03-AF57402814A2}"/>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211850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4A600-687A-4A05-9EDC-8406E41EF8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347F50-AE02-43D2-8BF2-290AE5B7C8D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67A9EF-78F2-4BE0-AFD0-BF29A241AE8D}"/>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5" name="页脚占位符 4">
            <a:extLst>
              <a:ext uri="{FF2B5EF4-FFF2-40B4-BE49-F238E27FC236}">
                <a16:creationId xmlns:a16="http://schemas.microsoft.com/office/drawing/2014/main" id="{DD9BD7DC-1334-4E7E-BE82-BBA58A3B00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F99511-E7A0-4474-9160-5C55AA970B92}"/>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40798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978C62-CE62-4209-AD46-67D413B316A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FD28BA-A19B-4199-8260-3D650C9F44E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BA64F9-B387-44DA-8206-91272C5ECCB0}"/>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5" name="页脚占位符 4">
            <a:extLst>
              <a:ext uri="{FF2B5EF4-FFF2-40B4-BE49-F238E27FC236}">
                <a16:creationId xmlns:a16="http://schemas.microsoft.com/office/drawing/2014/main" id="{A8A42BB0-3EA8-462C-87B0-E3016096E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ACB70B-9B20-4305-84B8-417B90FAD4D1}"/>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246488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6FCC4-C301-46CF-8156-0285667AAD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513C7B-6E09-4B9E-AB71-2DB948AFE3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C220BB-D2B5-44E8-8F14-87606B380286}"/>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5" name="页脚占位符 4">
            <a:extLst>
              <a:ext uri="{FF2B5EF4-FFF2-40B4-BE49-F238E27FC236}">
                <a16:creationId xmlns:a16="http://schemas.microsoft.com/office/drawing/2014/main" id="{9619598B-1B1A-4A84-A7A7-8393EDF7AD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DEB4B-F686-4448-9D09-1DD9C643F1BB}"/>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176553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E0AE3-5C26-4BB6-9AA6-919929B0F1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4ECB6A-0B32-4552-A646-676DA9E33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31E0457-C49A-4A1A-8101-BB43550605D0}"/>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5" name="页脚占位符 4">
            <a:extLst>
              <a:ext uri="{FF2B5EF4-FFF2-40B4-BE49-F238E27FC236}">
                <a16:creationId xmlns:a16="http://schemas.microsoft.com/office/drawing/2014/main" id="{302FDE73-72F1-40C4-9495-4CADF2EF95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13D4CD-4E2B-4571-B5A8-7F2EE3AAC2F7}"/>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28080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D4A65-0574-47ED-A1F2-B705AB5DD6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51779E-BEF0-4C0B-B414-0519A04A39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14D1118-5D2C-4FFA-BC3A-CA63FD715D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A4144D1-00F9-465F-A510-D6515BC82E5E}"/>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6" name="页脚占位符 5">
            <a:extLst>
              <a:ext uri="{FF2B5EF4-FFF2-40B4-BE49-F238E27FC236}">
                <a16:creationId xmlns:a16="http://schemas.microsoft.com/office/drawing/2014/main" id="{E365B47F-C0D1-48A7-8184-7DA55C39FA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14C7ED-E164-45FA-96D2-ADF4788F1F14}"/>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28193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FAEDB-57D1-4564-B02C-3FF4C8C89F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58917F-09B1-4419-86FB-B70FFC52F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F550FB4-F11F-42F8-8397-DD327D91932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94BDED3-6017-456C-8F03-AA57C495C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77ACD76-B75A-4D23-BE44-0F1FC505EAD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4F8A58-A9DC-45CB-9458-ED98246E1AF8}"/>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8" name="页脚占位符 7">
            <a:extLst>
              <a:ext uri="{FF2B5EF4-FFF2-40B4-BE49-F238E27FC236}">
                <a16:creationId xmlns:a16="http://schemas.microsoft.com/office/drawing/2014/main" id="{832AB6FB-C8BA-4508-88D4-A4F0CD812C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D00160-671E-49F9-944E-0DAB6B2AE9E0}"/>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189561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798C1-B51D-41DE-BAD9-A276F0B80B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B5E0CC-88E3-4512-B4AE-AD815364C2B2}"/>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4" name="页脚占位符 3">
            <a:extLst>
              <a:ext uri="{FF2B5EF4-FFF2-40B4-BE49-F238E27FC236}">
                <a16:creationId xmlns:a16="http://schemas.microsoft.com/office/drawing/2014/main" id="{2AA52F65-1317-4940-8A8F-516CC66872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B9C0CD-2279-4A5C-A180-EA85648EBF44}"/>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181793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F2E9C0-D4EE-4F9D-8F07-E57F648C01A1}"/>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3" name="页脚占位符 2">
            <a:extLst>
              <a:ext uri="{FF2B5EF4-FFF2-40B4-BE49-F238E27FC236}">
                <a16:creationId xmlns:a16="http://schemas.microsoft.com/office/drawing/2014/main" id="{A404C25F-8266-4327-93EB-58FE62E605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FF313F-3B4F-4E81-B422-E8B2F770D985}"/>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418085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6DB2-7A84-4D88-B2E6-9042D546A9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77A042-C969-47D8-9B4F-4C6E8451E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B590F9E-6BAC-4E39-A465-C69005425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E9820-951C-4554-9E1B-7EE6E2E13696}"/>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6" name="页脚占位符 5">
            <a:extLst>
              <a:ext uri="{FF2B5EF4-FFF2-40B4-BE49-F238E27FC236}">
                <a16:creationId xmlns:a16="http://schemas.microsoft.com/office/drawing/2014/main" id="{858AF966-80A3-4C65-B132-08A13CA80C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486EAD-F75E-4BCD-9A0A-9123C14599D6}"/>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26197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939F-F321-40CB-8261-64B6F8553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1DE890-5FDC-4C67-A4AD-3F38499D4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BA031F-82F6-4491-889D-0479A0F00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FB6902-4003-417F-901D-085295BFA59F}"/>
              </a:ext>
            </a:extLst>
          </p:cNvPr>
          <p:cNvSpPr>
            <a:spLocks noGrp="1"/>
          </p:cNvSpPr>
          <p:nvPr>
            <p:ph type="dt" sz="half" idx="10"/>
          </p:nvPr>
        </p:nvSpPr>
        <p:spPr/>
        <p:txBody>
          <a:bodyPr/>
          <a:lstStyle/>
          <a:p>
            <a:fld id="{C02AF753-2EF5-43CE-A8C9-15636FC08794}" type="datetimeFigureOut">
              <a:rPr lang="zh-CN" altLang="en-US" smtClean="0"/>
              <a:t>2018/5/10 Thursday</a:t>
            </a:fld>
            <a:endParaRPr lang="zh-CN" altLang="en-US"/>
          </a:p>
        </p:txBody>
      </p:sp>
      <p:sp>
        <p:nvSpPr>
          <p:cNvPr id="6" name="页脚占位符 5">
            <a:extLst>
              <a:ext uri="{FF2B5EF4-FFF2-40B4-BE49-F238E27FC236}">
                <a16:creationId xmlns:a16="http://schemas.microsoft.com/office/drawing/2014/main" id="{E498B1C9-6120-4D79-8555-A7C35C8772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E913F7-CC8D-4897-AA1F-A45585444E69}"/>
              </a:ext>
            </a:extLst>
          </p:cNvPr>
          <p:cNvSpPr>
            <a:spLocks noGrp="1"/>
          </p:cNvSpPr>
          <p:nvPr>
            <p:ph type="sldNum" sz="quarter" idx="12"/>
          </p:nvPr>
        </p:nvSpPr>
        <p:spPr/>
        <p:txBody>
          <a:body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224526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75835C-9AAD-4359-981A-DA48AFB93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9C257C-12AA-4710-8F04-273D4DD44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2FF208-4589-4D4D-B373-7C31BB584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AF753-2EF5-43CE-A8C9-15636FC08794}" type="datetimeFigureOut">
              <a:rPr lang="zh-CN" altLang="en-US" smtClean="0"/>
              <a:t>2018/5/10 Thursday</a:t>
            </a:fld>
            <a:endParaRPr lang="zh-CN" altLang="en-US"/>
          </a:p>
        </p:txBody>
      </p:sp>
      <p:sp>
        <p:nvSpPr>
          <p:cNvPr id="5" name="页脚占位符 4">
            <a:extLst>
              <a:ext uri="{FF2B5EF4-FFF2-40B4-BE49-F238E27FC236}">
                <a16:creationId xmlns:a16="http://schemas.microsoft.com/office/drawing/2014/main" id="{BF3F8C7C-B5D3-43DE-9FA6-3BB475B58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2306E4-1DE6-4D70-8A63-2BACFDE29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CCE8E-693F-4A26-8C07-7C954F1ED21F}" type="slidenum">
              <a:rPr lang="zh-CN" altLang="en-US" smtClean="0"/>
              <a:t>‹#›</a:t>
            </a:fld>
            <a:endParaRPr lang="zh-CN" altLang="en-US"/>
          </a:p>
        </p:txBody>
      </p:sp>
    </p:spTree>
    <p:extLst>
      <p:ext uri="{BB962C8B-B14F-4D97-AF65-F5344CB8AC3E}">
        <p14:creationId xmlns:p14="http://schemas.microsoft.com/office/powerpoint/2010/main" val="3430193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a:extLst>
              <a:ext uri="{FF2B5EF4-FFF2-40B4-BE49-F238E27FC236}">
                <a16:creationId xmlns:a16="http://schemas.microsoft.com/office/drawing/2014/main" id="{E52E6AC1-5641-4609-887A-F1984ED1C876}"/>
              </a:ext>
            </a:extLst>
          </p:cNvPr>
          <p:cNvSpPr/>
          <p:nvPr/>
        </p:nvSpPr>
        <p:spPr>
          <a:xfrm>
            <a:off x="323850" y="274772"/>
            <a:ext cx="11544300" cy="4851400"/>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7A27908-8503-4D1F-BC5C-D4678A6D9484}"/>
              </a:ext>
            </a:extLst>
          </p:cNvPr>
          <p:cNvGrpSpPr/>
          <p:nvPr/>
        </p:nvGrpSpPr>
        <p:grpSpPr>
          <a:xfrm>
            <a:off x="4162074" y="835536"/>
            <a:ext cx="3828328" cy="3839766"/>
            <a:chOff x="1220788" y="2549525"/>
            <a:chExt cx="2652713" cy="2660650"/>
          </a:xfrm>
          <a:solidFill>
            <a:schemeClr val="bg1">
              <a:alpha val="3000"/>
            </a:schemeClr>
          </a:solidFill>
        </p:grpSpPr>
        <p:sp>
          <p:nvSpPr>
            <p:cNvPr id="5" name="Freeform 176">
              <a:extLst>
                <a:ext uri="{FF2B5EF4-FFF2-40B4-BE49-F238E27FC236}">
                  <a16:creationId xmlns:a16="http://schemas.microsoft.com/office/drawing/2014/main" id="{D021ED3C-A735-471F-A2D8-271F6B3B029C}"/>
                </a:ext>
              </a:extLst>
            </p:cNvPr>
            <p:cNvSpPr>
              <a:spLocks noEditPoints="1"/>
            </p:cNvSpPr>
            <p:nvPr/>
          </p:nvSpPr>
          <p:spPr bwMode="auto">
            <a:xfrm>
              <a:off x="1220788" y="2549525"/>
              <a:ext cx="2652713" cy="2660650"/>
            </a:xfrm>
            <a:custGeom>
              <a:avLst/>
              <a:gdLst>
                <a:gd name="T0" fmla="*/ 1718 w 3644"/>
                <a:gd name="T1" fmla="*/ 11 h 3653"/>
                <a:gd name="T2" fmla="*/ 2295 w 3644"/>
                <a:gd name="T3" fmla="*/ 72 h 3653"/>
                <a:gd name="T4" fmla="*/ 3083 w 3644"/>
                <a:gd name="T5" fmla="*/ 524 h 3653"/>
                <a:gd name="T6" fmla="*/ 3527 w 3644"/>
                <a:gd name="T7" fmla="*/ 1217 h 3653"/>
                <a:gd name="T8" fmla="*/ 3627 w 3644"/>
                <a:gd name="T9" fmla="*/ 1946 h 3653"/>
                <a:gd name="T10" fmla="*/ 3259 w 3644"/>
                <a:gd name="T11" fmla="*/ 2920 h 3653"/>
                <a:gd name="T12" fmla="*/ 2587 w 3644"/>
                <a:gd name="T13" fmla="*/ 3464 h 3653"/>
                <a:gd name="T14" fmla="*/ 2035 w 3644"/>
                <a:gd name="T15" fmla="*/ 3623 h 3653"/>
                <a:gd name="T16" fmla="*/ 1299 w 3644"/>
                <a:gd name="T17" fmla="*/ 3561 h 3653"/>
                <a:gd name="T18" fmla="*/ 551 w 3644"/>
                <a:gd name="T19" fmla="*/ 3120 h 3653"/>
                <a:gd name="T20" fmla="*/ 92 w 3644"/>
                <a:gd name="T21" fmla="*/ 2383 h 3653"/>
                <a:gd name="T22" fmla="*/ 3 w 3644"/>
                <a:gd name="T23" fmla="*/ 1794 h 3653"/>
                <a:gd name="T24" fmla="*/ 231 w 3644"/>
                <a:gd name="T25" fmla="*/ 943 h 3653"/>
                <a:gd name="T26" fmla="*/ 824 w 3644"/>
                <a:gd name="T27" fmla="*/ 305 h 3653"/>
                <a:gd name="T28" fmla="*/ 1718 w 3644"/>
                <a:gd name="T29" fmla="*/ 11 h 3653"/>
                <a:gd name="T30" fmla="*/ 1683 w 3644"/>
                <a:gd name="T31" fmla="*/ 85 h 3653"/>
                <a:gd name="T32" fmla="*/ 1045 w 3644"/>
                <a:gd name="T33" fmla="*/ 261 h 3653"/>
                <a:gd name="T34" fmla="*/ 363 w 3644"/>
                <a:gd name="T35" fmla="*/ 864 h 3653"/>
                <a:gd name="T36" fmla="*/ 79 w 3644"/>
                <a:gd name="T37" fmla="*/ 1706 h 3653"/>
                <a:gd name="T38" fmla="*/ 134 w 3644"/>
                <a:gd name="T39" fmla="*/ 2270 h 3653"/>
                <a:gd name="T40" fmla="*/ 319 w 3644"/>
                <a:gd name="T41" fmla="*/ 2708 h 3653"/>
                <a:gd name="T42" fmla="*/ 936 w 3644"/>
                <a:gd name="T43" fmla="*/ 3323 h 3653"/>
                <a:gd name="T44" fmla="*/ 1705 w 3644"/>
                <a:gd name="T45" fmla="*/ 3560 h 3653"/>
                <a:gd name="T46" fmla="*/ 2393 w 3644"/>
                <a:gd name="T47" fmla="*/ 3465 h 3653"/>
                <a:gd name="T48" fmla="*/ 3116 w 3644"/>
                <a:gd name="T49" fmla="*/ 2981 h 3653"/>
                <a:gd name="T50" fmla="*/ 3543 w 3644"/>
                <a:gd name="T51" fmla="*/ 2058 h 3653"/>
                <a:gd name="T52" fmla="*/ 3474 w 3644"/>
                <a:gd name="T53" fmla="*/ 1285 h 3653"/>
                <a:gd name="T54" fmla="*/ 3031 w 3644"/>
                <a:gd name="T55" fmla="*/ 575 h 3653"/>
                <a:gd name="T56" fmla="*/ 2274 w 3644"/>
                <a:gd name="T57" fmla="*/ 141 h 3653"/>
                <a:gd name="T58" fmla="*/ 1683 w 3644"/>
                <a:gd name="T59" fmla="*/ 85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44" h="3653">
                  <a:moveTo>
                    <a:pt x="1718" y="11"/>
                  </a:moveTo>
                  <a:cubicBezTo>
                    <a:pt x="1912" y="0"/>
                    <a:pt x="2108" y="21"/>
                    <a:pt x="2295" y="72"/>
                  </a:cubicBezTo>
                  <a:cubicBezTo>
                    <a:pt x="2591" y="153"/>
                    <a:pt x="2864" y="311"/>
                    <a:pt x="3083" y="524"/>
                  </a:cubicBezTo>
                  <a:cubicBezTo>
                    <a:pt x="3281" y="717"/>
                    <a:pt x="3434" y="956"/>
                    <a:pt x="3527" y="1217"/>
                  </a:cubicBezTo>
                  <a:cubicBezTo>
                    <a:pt x="3610" y="1449"/>
                    <a:pt x="3644" y="1699"/>
                    <a:pt x="3627" y="1946"/>
                  </a:cubicBezTo>
                  <a:cubicBezTo>
                    <a:pt x="3604" y="2298"/>
                    <a:pt x="3474" y="2641"/>
                    <a:pt x="3259" y="2920"/>
                  </a:cubicBezTo>
                  <a:cubicBezTo>
                    <a:pt x="3083" y="3152"/>
                    <a:pt x="2850" y="3340"/>
                    <a:pt x="2587" y="3464"/>
                  </a:cubicBezTo>
                  <a:cubicBezTo>
                    <a:pt x="2413" y="3546"/>
                    <a:pt x="2226" y="3600"/>
                    <a:pt x="2035" y="3623"/>
                  </a:cubicBezTo>
                  <a:cubicBezTo>
                    <a:pt x="1789" y="3653"/>
                    <a:pt x="1537" y="3632"/>
                    <a:pt x="1299" y="3561"/>
                  </a:cubicBezTo>
                  <a:cubicBezTo>
                    <a:pt x="1019" y="3477"/>
                    <a:pt x="760" y="3324"/>
                    <a:pt x="551" y="3120"/>
                  </a:cubicBezTo>
                  <a:cubicBezTo>
                    <a:pt x="342" y="2916"/>
                    <a:pt x="183" y="2661"/>
                    <a:pt x="92" y="2383"/>
                  </a:cubicBezTo>
                  <a:cubicBezTo>
                    <a:pt x="30" y="2194"/>
                    <a:pt x="0" y="1994"/>
                    <a:pt x="3" y="1794"/>
                  </a:cubicBezTo>
                  <a:cubicBezTo>
                    <a:pt x="7" y="1497"/>
                    <a:pt x="86" y="1202"/>
                    <a:pt x="231" y="943"/>
                  </a:cubicBezTo>
                  <a:cubicBezTo>
                    <a:pt x="373" y="687"/>
                    <a:pt x="579" y="466"/>
                    <a:pt x="824" y="305"/>
                  </a:cubicBezTo>
                  <a:cubicBezTo>
                    <a:pt x="1089" y="130"/>
                    <a:pt x="1401" y="27"/>
                    <a:pt x="1718" y="11"/>
                  </a:cubicBezTo>
                  <a:close/>
                  <a:moveTo>
                    <a:pt x="1683" y="85"/>
                  </a:moveTo>
                  <a:cubicBezTo>
                    <a:pt x="1462" y="102"/>
                    <a:pt x="1244" y="162"/>
                    <a:pt x="1045" y="261"/>
                  </a:cubicBezTo>
                  <a:cubicBezTo>
                    <a:pt x="770" y="398"/>
                    <a:pt x="532" y="608"/>
                    <a:pt x="363" y="864"/>
                  </a:cubicBezTo>
                  <a:cubicBezTo>
                    <a:pt x="198" y="1114"/>
                    <a:pt x="98" y="1407"/>
                    <a:pt x="79" y="1706"/>
                  </a:cubicBezTo>
                  <a:cubicBezTo>
                    <a:pt x="66" y="1895"/>
                    <a:pt x="85" y="2087"/>
                    <a:pt x="134" y="2270"/>
                  </a:cubicBezTo>
                  <a:cubicBezTo>
                    <a:pt x="175" y="2424"/>
                    <a:pt x="237" y="2572"/>
                    <a:pt x="319" y="2708"/>
                  </a:cubicBezTo>
                  <a:cubicBezTo>
                    <a:pt x="468" y="2961"/>
                    <a:pt x="683" y="3174"/>
                    <a:pt x="936" y="3323"/>
                  </a:cubicBezTo>
                  <a:cubicBezTo>
                    <a:pt x="1169" y="3461"/>
                    <a:pt x="1435" y="3543"/>
                    <a:pt x="1705" y="3560"/>
                  </a:cubicBezTo>
                  <a:cubicBezTo>
                    <a:pt x="1938" y="3575"/>
                    <a:pt x="2173" y="3543"/>
                    <a:pt x="2393" y="3465"/>
                  </a:cubicBezTo>
                  <a:cubicBezTo>
                    <a:pt x="2670" y="3368"/>
                    <a:pt x="2921" y="3199"/>
                    <a:pt x="3116" y="2981"/>
                  </a:cubicBezTo>
                  <a:cubicBezTo>
                    <a:pt x="3345" y="2725"/>
                    <a:pt x="3497" y="2399"/>
                    <a:pt x="3543" y="2058"/>
                  </a:cubicBezTo>
                  <a:cubicBezTo>
                    <a:pt x="3578" y="1800"/>
                    <a:pt x="3555" y="1533"/>
                    <a:pt x="3474" y="1285"/>
                  </a:cubicBezTo>
                  <a:cubicBezTo>
                    <a:pt x="3387" y="1017"/>
                    <a:pt x="3233" y="772"/>
                    <a:pt x="3031" y="575"/>
                  </a:cubicBezTo>
                  <a:cubicBezTo>
                    <a:pt x="2821" y="370"/>
                    <a:pt x="2558" y="218"/>
                    <a:pt x="2274" y="141"/>
                  </a:cubicBezTo>
                  <a:cubicBezTo>
                    <a:pt x="2082" y="89"/>
                    <a:pt x="1881" y="70"/>
                    <a:pt x="168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77">
              <a:extLst>
                <a:ext uri="{FF2B5EF4-FFF2-40B4-BE49-F238E27FC236}">
                  <a16:creationId xmlns:a16="http://schemas.microsoft.com/office/drawing/2014/main" id="{847808D9-A1D8-43F3-AF69-61F83829538F}"/>
                </a:ext>
              </a:extLst>
            </p:cNvPr>
            <p:cNvSpPr>
              <a:spLocks/>
            </p:cNvSpPr>
            <p:nvPr/>
          </p:nvSpPr>
          <p:spPr bwMode="auto">
            <a:xfrm>
              <a:off x="2314575" y="2733675"/>
              <a:ext cx="153988" cy="155575"/>
            </a:xfrm>
            <a:custGeom>
              <a:avLst/>
              <a:gdLst>
                <a:gd name="T0" fmla="*/ 78 w 211"/>
                <a:gd name="T1" fmla="*/ 40 h 212"/>
                <a:gd name="T2" fmla="*/ 142 w 211"/>
                <a:gd name="T3" fmla="*/ 3 h 212"/>
                <a:gd name="T4" fmla="*/ 194 w 211"/>
                <a:gd name="T5" fmla="*/ 36 h 212"/>
                <a:gd name="T6" fmla="*/ 183 w 211"/>
                <a:gd name="T7" fmla="*/ 125 h 212"/>
                <a:gd name="T8" fmla="*/ 146 w 211"/>
                <a:gd name="T9" fmla="*/ 172 h 212"/>
                <a:gd name="T10" fmla="*/ 98 w 211"/>
                <a:gd name="T11" fmla="*/ 212 h 212"/>
                <a:gd name="T12" fmla="*/ 98 w 211"/>
                <a:gd name="T13" fmla="*/ 137 h 212"/>
                <a:gd name="T14" fmla="*/ 66 w 211"/>
                <a:gd name="T15" fmla="*/ 150 h 212"/>
                <a:gd name="T16" fmla="*/ 13 w 211"/>
                <a:gd name="T17" fmla="*/ 117 h 212"/>
                <a:gd name="T18" fmla="*/ 30 w 211"/>
                <a:gd name="T19" fmla="*/ 72 h 212"/>
                <a:gd name="T20" fmla="*/ 78 w 211"/>
                <a:gd name="T21" fmla="*/ 4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12">
                  <a:moveTo>
                    <a:pt x="78" y="40"/>
                  </a:moveTo>
                  <a:cubicBezTo>
                    <a:pt x="98" y="26"/>
                    <a:pt x="116" y="5"/>
                    <a:pt x="142" y="3"/>
                  </a:cubicBezTo>
                  <a:cubicBezTo>
                    <a:pt x="165" y="0"/>
                    <a:pt x="185" y="16"/>
                    <a:pt x="194" y="36"/>
                  </a:cubicBezTo>
                  <a:cubicBezTo>
                    <a:pt x="211" y="64"/>
                    <a:pt x="193" y="97"/>
                    <a:pt x="183" y="125"/>
                  </a:cubicBezTo>
                  <a:cubicBezTo>
                    <a:pt x="177" y="145"/>
                    <a:pt x="159" y="157"/>
                    <a:pt x="146" y="172"/>
                  </a:cubicBezTo>
                  <a:cubicBezTo>
                    <a:pt x="131" y="187"/>
                    <a:pt x="119" y="206"/>
                    <a:pt x="98" y="212"/>
                  </a:cubicBezTo>
                  <a:cubicBezTo>
                    <a:pt x="94" y="187"/>
                    <a:pt x="101" y="162"/>
                    <a:pt x="98" y="137"/>
                  </a:cubicBezTo>
                  <a:cubicBezTo>
                    <a:pt x="87" y="141"/>
                    <a:pt x="77" y="147"/>
                    <a:pt x="66" y="150"/>
                  </a:cubicBezTo>
                  <a:cubicBezTo>
                    <a:pt x="45" y="147"/>
                    <a:pt x="25" y="135"/>
                    <a:pt x="13" y="117"/>
                  </a:cubicBezTo>
                  <a:cubicBezTo>
                    <a:pt x="0" y="102"/>
                    <a:pt x="11" y="76"/>
                    <a:pt x="30" y="72"/>
                  </a:cubicBezTo>
                  <a:cubicBezTo>
                    <a:pt x="49" y="68"/>
                    <a:pt x="63" y="51"/>
                    <a:pt x="7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78">
              <a:extLst>
                <a:ext uri="{FF2B5EF4-FFF2-40B4-BE49-F238E27FC236}">
                  <a16:creationId xmlns:a16="http://schemas.microsoft.com/office/drawing/2014/main" id="{99DC0885-A614-494A-9F9D-A1FB6F8E6F62}"/>
                </a:ext>
              </a:extLst>
            </p:cNvPr>
            <p:cNvSpPr>
              <a:spLocks/>
            </p:cNvSpPr>
            <p:nvPr/>
          </p:nvSpPr>
          <p:spPr bwMode="auto">
            <a:xfrm>
              <a:off x="2149475" y="2738438"/>
              <a:ext cx="90488" cy="103188"/>
            </a:xfrm>
            <a:custGeom>
              <a:avLst/>
              <a:gdLst>
                <a:gd name="T0" fmla="*/ 1 w 124"/>
                <a:gd name="T1" fmla="*/ 26 h 142"/>
                <a:gd name="T2" fmla="*/ 15 w 124"/>
                <a:gd name="T3" fmla="*/ 0 h 142"/>
                <a:gd name="T4" fmla="*/ 101 w 124"/>
                <a:gd name="T5" fmla="*/ 33 h 142"/>
                <a:gd name="T6" fmla="*/ 115 w 124"/>
                <a:gd name="T7" fmla="*/ 77 h 142"/>
                <a:gd name="T8" fmla="*/ 36 w 124"/>
                <a:gd name="T9" fmla="*/ 142 h 142"/>
                <a:gd name="T10" fmla="*/ 32 w 124"/>
                <a:gd name="T11" fmla="*/ 118 h 142"/>
                <a:gd name="T12" fmla="*/ 3 w 124"/>
                <a:gd name="T13" fmla="*/ 60 h 142"/>
                <a:gd name="T14" fmla="*/ 1 w 124"/>
                <a:gd name="T15" fmla="*/ 26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2">
                  <a:moveTo>
                    <a:pt x="1" y="26"/>
                  </a:moveTo>
                  <a:cubicBezTo>
                    <a:pt x="2" y="15"/>
                    <a:pt x="10" y="8"/>
                    <a:pt x="15" y="0"/>
                  </a:cubicBezTo>
                  <a:cubicBezTo>
                    <a:pt x="45" y="7"/>
                    <a:pt x="77" y="14"/>
                    <a:pt x="101" y="33"/>
                  </a:cubicBezTo>
                  <a:cubicBezTo>
                    <a:pt x="114" y="43"/>
                    <a:pt x="124" y="62"/>
                    <a:pt x="115" y="77"/>
                  </a:cubicBezTo>
                  <a:cubicBezTo>
                    <a:pt x="97" y="107"/>
                    <a:pt x="68" y="128"/>
                    <a:pt x="36" y="142"/>
                  </a:cubicBezTo>
                  <a:cubicBezTo>
                    <a:pt x="29" y="135"/>
                    <a:pt x="29" y="126"/>
                    <a:pt x="32" y="118"/>
                  </a:cubicBezTo>
                  <a:cubicBezTo>
                    <a:pt x="24" y="98"/>
                    <a:pt x="5" y="82"/>
                    <a:pt x="3" y="60"/>
                  </a:cubicBezTo>
                  <a:cubicBezTo>
                    <a:pt x="2" y="49"/>
                    <a:pt x="0" y="37"/>
                    <a:pt x="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79">
              <a:extLst>
                <a:ext uri="{FF2B5EF4-FFF2-40B4-BE49-F238E27FC236}">
                  <a16:creationId xmlns:a16="http://schemas.microsoft.com/office/drawing/2014/main" id="{5DF63A03-A9B6-47E8-949A-529D2CFDA921}"/>
                </a:ext>
              </a:extLst>
            </p:cNvPr>
            <p:cNvSpPr>
              <a:spLocks/>
            </p:cNvSpPr>
            <p:nvPr/>
          </p:nvSpPr>
          <p:spPr bwMode="auto">
            <a:xfrm>
              <a:off x="2789238" y="2841625"/>
              <a:ext cx="376238" cy="292100"/>
            </a:xfrm>
            <a:custGeom>
              <a:avLst/>
              <a:gdLst>
                <a:gd name="T0" fmla="*/ 390 w 516"/>
                <a:gd name="T1" fmla="*/ 24 h 402"/>
                <a:gd name="T2" fmla="*/ 423 w 516"/>
                <a:gd name="T3" fmla="*/ 0 h 402"/>
                <a:gd name="T4" fmla="*/ 456 w 516"/>
                <a:gd name="T5" fmla="*/ 32 h 402"/>
                <a:gd name="T6" fmla="*/ 476 w 516"/>
                <a:gd name="T7" fmla="*/ 107 h 402"/>
                <a:gd name="T8" fmla="*/ 448 w 516"/>
                <a:gd name="T9" fmla="*/ 138 h 402"/>
                <a:gd name="T10" fmla="*/ 395 w 516"/>
                <a:gd name="T11" fmla="*/ 231 h 402"/>
                <a:gd name="T12" fmla="*/ 513 w 516"/>
                <a:gd name="T13" fmla="*/ 232 h 402"/>
                <a:gd name="T14" fmla="*/ 478 w 516"/>
                <a:gd name="T15" fmla="*/ 282 h 402"/>
                <a:gd name="T16" fmla="*/ 364 w 516"/>
                <a:gd name="T17" fmla="*/ 286 h 402"/>
                <a:gd name="T18" fmla="*/ 242 w 516"/>
                <a:gd name="T19" fmla="*/ 388 h 402"/>
                <a:gd name="T20" fmla="*/ 143 w 516"/>
                <a:gd name="T21" fmla="*/ 397 h 402"/>
                <a:gd name="T22" fmla="*/ 60 w 516"/>
                <a:gd name="T23" fmla="*/ 382 h 402"/>
                <a:gd name="T24" fmla="*/ 67 w 516"/>
                <a:gd name="T25" fmla="*/ 373 h 402"/>
                <a:gd name="T26" fmla="*/ 196 w 516"/>
                <a:gd name="T27" fmla="*/ 342 h 402"/>
                <a:gd name="T28" fmla="*/ 237 w 516"/>
                <a:gd name="T29" fmla="*/ 309 h 402"/>
                <a:gd name="T30" fmla="*/ 61 w 516"/>
                <a:gd name="T31" fmla="*/ 306 h 402"/>
                <a:gd name="T32" fmla="*/ 18 w 516"/>
                <a:gd name="T33" fmla="*/ 263 h 402"/>
                <a:gd name="T34" fmla="*/ 0 w 516"/>
                <a:gd name="T35" fmla="*/ 221 h 402"/>
                <a:gd name="T36" fmla="*/ 40 w 516"/>
                <a:gd name="T37" fmla="*/ 204 h 402"/>
                <a:gd name="T38" fmla="*/ 112 w 516"/>
                <a:gd name="T39" fmla="*/ 224 h 402"/>
                <a:gd name="T40" fmla="*/ 235 w 516"/>
                <a:gd name="T41" fmla="*/ 229 h 402"/>
                <a:gd name="T42" fmla="*/ 302 w 516"/>
                <a:gd name="T43" fmla="*/ 224 h 402"/>
                <a:gd name="T44" fmla="*/ 390 w 516"/>
                <a:gd name="T45" fmla="*/ 2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 h="402">
                  <a:moveTo>
                    <a:pt x="390" y="24"/>
                  </a:moveTo>
                  <a:cubicBezTo>
                    <a:pt x="396" y="11"/>
                    <a:pt x="408" y="0"/>
                    <a:pt x="423" y="0"/>
                  </a:cubicBezTo>
                  <a:cubicBezTo>
                    <a:pt x="440" y="3"/>
                    <a:pt x="448" y="19"/>
                    <a:pt x="456" y="32"/>
                  </a:cubicBezTo>
                  <a:cubicBezTo>
                    <a:pt x="468" y="55"/>
                    <a:pt x="484" y="80"/>
                    <a:pt x="476" y="107"/>
                  </a:cubicBezTo>
                  <a:cubicBezTo>
                    <a:pt x="473" y="122"/>
                    <a:pt x="457" y="127"/>
                    <a:pt x="448" y="138"/>
                  </a:cubicBezTo>
                  <a:cubicBezTo>
                    <a:pt x="425" y="165"/>
                    <a:pt x="407" y="197"/>
                    <a:pt x="395" y="231"/>
                  </a:cubicBezTo>
                  <a:cubicBezTo>
                    <a:pt x="434" y="237"/>
                    <a:pt x="474" y="218"/>
                    <a:pt x="513" y="232"/>
                  </a:cubicBezTo>
                  <a:cubicBezTo>
                    <a:pt x="516" y="255"/>
                    <a:pt x="502" y="279"/>
                    <a:pt x="478" y="282"/>
                  </a:cubicBezTo>
                  <a:cubicBezTo>
                    <a:pt x="440" y="284"/>
                    <a:pt x="402" y="285"/>
                    <a:pt x="364" y="286"/>
                  </a:cubicBezTo>
                  <a:cubicBezTo>
                    <a:pt x="333" y="329"/>
                    <a:pt x="295" y="374"/>
                    <a:pt x="242" y="388"/>
                  </a:cubicBezTo>
                  <a:cubicBezTo>
                    <a:pt x="210" y="394"/>
                    <a:pt x="176" y="402"/>
                    <a:pt x="143" y="397"/>
                  </a:cubicBezTo>
                  <a:cubicBezTo>
                    <a:pt x="115" y="394"/>
                    <a:pt x="86" y="392"/>
                    <a:pt x="60" y="382"/>
                  </a:cubicBezTo>
                  <a:cubicBezTo>
                    <a:pt x="62" y="380"/>
                    <a:pt x="65" y="376"/>
                    <a:pt x="67" y="373"/>
                  </a:cubicBezTo>
                  <a:cubicBezTo>
                    <a:pt x="111" y="365"/>
                    <a:pt x="156" y="360"/>
                    <a:pt x="196" y="342"/>
                  </a:cubicBezTo>
                  <a:cubicBezTo>
                    <a:pt x="212" y="335"/>
                    <a:pt x="226" y="323"/>
                    <a:pt x="237" y="309"/>
                  </a:cubicBezTo>
                  <a:cubicBezTo>
                    <a:pt x="178" y="305"/>
                    <a:pt x="118" y="323"/>
                    <a:pt x="61" y="306"/>
                  </a:cubicBezTo>
                  <a:cubicBezTo>
                    <a:pt x="43" y="296"/>
                    <a:pt x="31" y="278"/>
                    <a:pt x="18" y="263"/>
                  </a:cubicBezTo>
                  <a:cubicBezTo>
                    <a:pt x="9" y="250"/>
                    <a:pt x="1" y="236"/>
                    <a:pt x="0" y="221"/>
                  </a:cubicBezTo>
                  <a:cubicBezTo>
                    <a:pt x="0" y="202"/>
                    <a:pt x="26" y="194"/>
                    <a:pt x="40" y="204"/>
                  </a:cubicBezTo>
                  <a:cubicBezTo>
                    <a:pt x="62" y="216"/>
                    <a:pt x="87" y="221"/>
                    <a:pt x="112" y="224"/>
                  </a:cubicBezTo>
                  <a:cubicBezTo>
                    <a:pt x="153" y="229"/>
                    <a:pt x="194" y="229"/>
                    <a:pt x="235" y="229"/>
                  </a:cubicBezTo>
                  <a:cubicBezTo>
                    <a:pt x="257" y="229"/>
                    <a:pt x="280" y="229"/>
                    <a:pt x="302" y="224"/>
                  </a:cubicBezTo>
                  <a:cubicBezTo>
                    <a:pt x="339" y="161"/>
                    <a:pt x="361" y="91"/>
                    <a:pt x="39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80">
              <a:extLst>
                <a:ext uri="{FF2B5EF4-FFF2-40B4-BE49-F238E27FC236}">
                  <a16:creationId xmlns:a16="http://schemas.microsoft.com/office/drawing/2014/main" id="{3DADE8B7-3382-4D2C-A4C3-280AD7CB594B}"/>
                </a:ext>
              </a:extLst>
            </p:cNvPr>
            <p:cNvSpPr>
              <a:spLocks/>
            </p:cNvSpPr>
            <p:nvPr/>
          </p:nvSpPr>
          <p:spPr bwMode="auto">
            <a:xfrm>
              <a:off x="2346325" y="2863850"/>
              <a:ext cx="125413" cy="106363"/>
            </a:xfrm>
            <a:custGeom>
              <a:avLst/>
              <a:gdLst>
                <a:gd name="T0" fmla="*/ 138 w 172"/>
                <a:gd name="T1" fmla="*/ 3 h 146"/>
                <a:gd name="T2" fmla="*/ 160 w 172"/>
                <a:gd name="T3" fmla="*/ 0 h 146"/>
                <a:gd name="T4" fmla="*/ 122 w 172"/>
                <a:gd name="T5" fmla="*/ 118 h 146"/>
                <a:gd name="T6" fmla="*/ 82 w 172"/>
                <a:gd name="T7" fmla="*/ 143 h 146"/>
                <a:gd name="T8" fmla="*/ 12 w 172"/>
                <a:gd name="T9" fmla="*/ 113 h 146"/>
                <a:gd name="T10" fmla="*/ 7 w 172"/>
                <a:gd name="T11" fmla="*/ 82 h 146"/>
                <a:gd name="T12" fmla="*/ 64 w 172"/>
                <a:gd name="T13" fmla="*/ 57 h 146"/>
                <a:gd name="T14" fmla="*/ 138 w 172"/>
                <a:gd name="T15" fmla="*/ 3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6">
                  <a:moveTo>
                    <a:pt x="138" y="3"/>
                  </a:moveTo>
                  <a:cubicBezTo>
                    <a:pt x="145" y="0"/>
                    <a:pt x="153" y="0"/>
                    <a:pt x="160" y="0"/>
                  </a:cubicBezTo>
                  <a:cubicBezTo>
                    <a:pt x="172" y="43"/>
                    <a:pt x="150" y="87"/>
                    <a:pt x="122" y="118"/>
                  </a:cubicBezTo>
                  <a:cubicBezTo>
                    <a:pt x="111" y="129"/>
                    <a:pt x="99" y="144"/>
                    <a:pt x="82" y="143"/>
                  </a:cubicBezTo>
                  <a:cubicBezTo>
                    <a:pt x="55" y="146"/>
                    <a:pt x="33" y="128"/>
                    <a:pt x="12" y="113"/>
                  </a:cubicBezTo>
                  <a:cubicBezTo>
                    <a:pt x="0" y="107"/>
                    <a:pt x="7" y="92"/>
                    <a:pt x="7" y="82"/>
                  </a:cubicBezTo>
                  <a:cubicBezTo>
                    <a:pt x="26" y="73"/>
                    <a:pt x="45" y="65"/>
                    <a:pt x="64" y="57"/>
                  </a:cubicBezTo>
                  <a:cubicBezTo>
                    <a:pt x="90" y="41"/>
                    <a:pt x="110" y="16"/>
                    <a:pt x="13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81">
              <a:extLst>
                <a:ext uri="{FF2B5EF4-FFF2-40B4-BE49-F238E27FC236}">
                  <a16:creationId xmlns:a16="http://schemas.microsoft.com/office/drawing/2014/main" id="{6DB341E4-8D71-462D-B2B6-2BD9A3E2CC57}"/>
                </a:ext>
              </a:extLst>
            </p:cNvPr>
            <p:cNvSpPr>
              <a:spLocks/>
            </p:cNvSpPr>
            <p:nvPr/>
          </p:nvSpPr>
          <p:spPr bwMode="auto">
            <a:xfrm>
              <a:off x="2133600" y="2870200"/>
              <a:ext cx="90488" cy="100013"/>
            </a:xfrm>
            <a:custGeom>
              <a:avLst/>
              <a:gdLst>
                <a:gd name="T0" fmla="*/ 34 w 124"/>
                <a:gd name="T1" fmla="*/ 5 h 137"/>
                <a:gd name="T2" fmla="*/ 91 w 124"/>
                <a:gd name="T3" fmla="*/ 18 h 137"/>
                <a:gd name="T4" fmla="*/ 120 w 124"/>
                <a:gd name="T5" fmla="*/ 66 h 137"/>
                <a:gd name="T6" fmla="*/ 50 w 124"/>
                <a:gd name="T7" fmla="*/ 137 h 137"/>
                <a:gd name="T8" fmla="*/ 9 w 124"/>
                <a:gd name="T9" fmla="*/ 54 h 137"/>
                <a:gd name="T10" fmla="*/ 34 w 124"/>
                <a:gd name="T11" fmla="*/ 5 h 137"/>
              </a:gdLst>
              <a:ahLst/>
              <a:cxnLst>
                <a:cxn ang="0">
                  <a:pos x="T0" y="T1"/>
                </a:cxn>
                <a:cxn ang="0">
                  <a:pos x="T2" y="T3"/>
                </a:cxn>
                <a:cxn ang="0">
                  <a:pos x="T4" y="T5"/>
                </a:cxn>
                <a:cxn ang="0">
                  <a:pos x="T6" y="T7"/>
                </a:cxn>
                <a:cxn ang="0">
                  <a:pos x="T8" y="T9"/>
                </a:cxn>
                <a:cxn ang="0">
                  <a:pos x="T10" y="T11"/>
                </a:cxn>
              </a:cxnLst>
              <a:rect l="0" t="0" r="r" b="b"/>
              <a:pathLst>
                <a:path w="124" h="137">
                  <a:moveTo>
                    <a:pt x="34" y="5"/>
                  </a:moveTo>
                  <a:cubicBezTo>
                    <a:pt x="53" y="0"/>
                    <a:pt x="76" y="5"/>
                    <a:pt x="91" y="18"/>
                  </a:cubicBezTo>
                  <a:cubicBezTo>
                    <a:pt x="106" y="30"/>
                    <a:pt x="124" y="45"/>
                    <a:pt x="120" y="66"/>
                  </a:cubicBezTo>
                  <a:cubicBezTo>
                    <a:pt x="116" y="102"/>
                    <a:pt x="82" y="125"/>
                    <a:pt x="50" y="137"/>
                  </a:cubicBezTo>
                  <a:cubicBezTo>
                    <a:pt x="28" y="114"/>
                    <a:pt x="20" y="82"/>
                    <a:pt x="9" y="54"/>
                  </a:cubicBezTo>
                  <a:cubicBezTo>
                    <a:pt x="0" y="34"/>
                    <a:pt x="14" y="10"/>
                    <a:pt x="3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82">
              <a:extLst>
                <a:ext uri="{FF2B5EF4-FFF2-40B4-BE49-F238E27FC236}">
                  <a16:creationId xmlns:a16="http://schemas.microsoft.com/office/drawing/2014/main" id="{0891BD54-4AC1-47C5-9161-9A011A8A71DB}"/>
                </a:ext>
              </a:extLst>
            </p:cNvPr>
            <p:cNvSpPr>
              <a:spLocks/>
            </p:cNvSpPr>
            <p:nvPr/>
          </p:nvSpPr>
          <p:spPr bwMode="auto">
            <a:xfrm>
              <a:off x="2109788" y="2917825"/>
              <a:ext cx="173038" cy="293688"/>
            </a:xfrm>
            <a:custGeom>
              <a:avLst/>
              <a:gdLst>
                <a:gd name="T0" fmla="*/ 195 w 239"/>
                <a:gd name="T1" fmla="*/ 23 h 405"/>
                <a:gd name="T2" fmla="*/ 216 w 239"/>
                <a:gd name="T3" fmla="*/ 0 h 405"/>
                <a:gd name="T4" fmla="*/ 239 w 239"/>
                <a:gd name="T5" fmla="*/ 12 h 405"/>
                <a:gd name="T6" fmla="*/ 209 w 239"/>
                <a:gd name="T7" fmla="*/ 81 h 405"/>
                <a:gd name="T8" fmla="*/ 164 w 239"/>
                <a:gd name="T9" fmla="*/ 257 h 405"/>
                <a:gd name="T10" fmla="*/ 111 w 239"/>
                <a:gd name="T11" fmla="*/ 388 h 405"/>
                <a:gd name="T12" fmla="*/ 88 w 239"/>
                <a:gd name="T13" fmla="*/ 405 h 405"/>
                <a:gd name="T14" fmla="*/ 1 w 239"/>
                <a:gd name="T15" fmla="*/ 354 h 405"/>
                <a:gd name="T16" fmla="*/ 7 w 239"/>
                <a:gd name="T17" fmla="*/ 325 h 405"/>
                <a:gd name="T18" fmla="*/ 155 w 239"/>
                <a:gd name="T19" fmla="*/ 124 h 405"/>
                <a:gd name="T20" fmla="*/ 195 w 239"/>
                <a:gd name="T21" fmla="*/ 2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405">
                  <a:moveTo>
                    <a:pt x="195" y="23"/>
                  </a:moveTo>
                  <a:cubicBezTo>
                    <a:pt x="199" y="14"/>
                    <a:pt x="206" y="4"/>
                    <a:pt x="216" y="0"/>
                  </a:cubicBezTo>
                  <a:cubicBezTo>
                    <a:pt x="225" y="0"/>
                    <a:pt x="232" y="7"/>
                    <a:pt x="239" y="12"/>
                  </a:cubicBezTo>
                  <a:cubicBezTo>
                    <a:pt x="237" y="38"/>
                    <a:pt x="214" y="56"/>
                    <a:pt x="209" y="81"/>
                  </a:cubicBezTo>
                  <a:cubicBezTo>
                    <a:pt x="196" y="140"/>
                    <a:pt x="185" y="200"/>
                    <a:pt x="164" y="257"/>
                  </a:cubicBezTo>
                  <a:cubicBezTo>
                    <a:pt x="148" y="301"/>
                    <a:pt x="135" y="347"/>
                    <a:pt x="111" y="388"/>
                  </a:cubicBezTo>
                  <a:cubicBezTo>
                    <a:pt x="107" y="398"/>
                    <a:pt x="97" y="401"/>
                    <a:pt x="88" y="405"/>
                  </a:cubicBezTo>
                  <a:cubicBezTo>
                    <a:pt x="55" y="397"/>
                    <a:pt x="27" y="376"/>
                    <a:pt x="1" y="354"/>
                  </a:cubicBezTo>
                  <a:cubicBezTo>
                    <a:pt x="2" y="344"/>
                    <a:pt x="0" y="333"/>
                    <a:pt x="7" y="325"/>
                  </a:cubicBezTo>
                  <a:cubicBezTo>
                    <a:pt x="59" y="259"/>
                    <a:pt x="113" y="196"/>
                    <a:pt x="155" y="124"/>
                  </a:cubicBezTo>
                  <a:cubicBezTo>
                    <a:pt x="168" y="90"/>
                    <a:pt x="181" y="56"/>
                    <a:pt x="19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83">
              <a:extLst>
                <a:ext uri="{FF2B5EF4-FFF2-40B4-BE49-F238E27FC236}">
                  <a16:creationId xmlns:a16="http://schemas.microsoft.com/office/drawing/2014/main" id="{DA51E754-BC38-430F-A886-B8BC2994F6A6}"/>
                </a:ext>
              </a:extLst>
            </p:cNvPr>
            <p:cNvSpPr>
              <a:spLocks/>
            </p:cNvSpPr>
            <p:nvPr/>
          </p:nvSpPr>
          <p:spPr bwMode="auto">
            <a:xfrm>
              <a:off x="1812925" y="3138488"/>
              <a:ext cx="1468438" cy="1300163"/>
            </a:xfrm>
            <a:custGeom>
              <a:avLst/>
              <a:gdLst>
                <a:gd name="T0" fmla="*/ 607 w 2017"/>
                <a:gd name="T1" fmla="*/ 93 h 1787"/>
                <a:gd name="T2" fmla="*/ 1099 w 2017"/>
                <a:gd name="T3" fmla="*/ 16 h 1787"/>
                <a:gd name="T4" fmla="*/ 1538 w 2017"/>
                <a:gd name="T5" fmla="*/ 167 h 1787"/>
                <a:gd name="T6" fmla="*/ 1850 w 2017"/>
                <a:gd name="T7" fmla="*/ 479 h 1787"/>
                <a:gd name="T8" fmla="*/ 2001 w 2017"/>
                <a:gd name="T9" fmla="*/ 922 h 1787"/>
                <a:gd name="T10" fmla="*/ 1926 w 2017"/>
                <a:gd name="T11" fmla="*/ 1405 h 1787"/>
                <a:gd name="T12" fmla="*/ 1640 w 2017"/>
                <a:gd name="T13" fmla="*/ 1787 h 1787"/>
                <a:gd name="T14" fmla="*/ 1617 w 2017"/>
                <a:gd name="T15" fmla="*/ 1759 h 1787"/>
                <a:gd name="T16" fmla="*/ 1859 w 2017"/>
                <a:gd name="T17" fmla="*/ 1462 h 1787"/>
                <a:gd name="T18" fmla="*/ 1969 w 2017"/>
                <a:gd name="T19" fmla="*/ 1034 h 1787"/>
                <a:gd name="T20" fmla="*/ 1845 w 2017"/>
                <a:gd name="T21" fmla="*/ 540 h 1787"/>
                <a:gd name="T22" fmla="*/ 1555 w 2017"/>
                <a:gd name="T23" fmla="*/ 222 h 1787"/>
                <a:gd name="T24" fmla="*/ 1079 w 2017"/>
                <a:gd name="T25" fmla="*/ 50 h 1787"/>
                <a:gd name="T26" fmla="*/ 606 w 2017"/>
                <a:gd name="T27" fmla="*/ 133 h 1787"/>
                <a:gd name="T28" fmla="*/ 166 w 2017"/>
                <a:gd name="T29" fmla="*/ 533 h 1787"/>
                <a:gd name="T30" fmla="*/ 37 w 2017"/>
                <a:gd name="T31" fmla="*/ 1026 h 1787"/>
                <a:gd name="T32" fmla="*/ 161 w 2017"/>
                <a:gd name="T33" fmla="*/ 1488 h 1787"/>
                <a:gd name="T34" fmla="*/ 389 w 2017"/>
                <a:gd name="T35" fmla="*/ 1759 h 1787"/>
                <a:gd name="T36" fmla="*/ 366 w 2017"/>
                <a:gd name="T37" fmla="*/ 1787 h 1787"/>
                <a:gd name="T38" fmla="*/ 112 w 2017"/>
                <a:gd name="T39" fmla="*/ 1473 h 1787"/>
                <a:gd name="T40" fmla="*/ 0 w 2017"/>
                <a:gd name="T41" fmla="*/ 1014 h 1787"/>
                <a:gd name="T42" fmla="*/ 133 w 2017"/>
                <a:gd name="T43" fmla="*/ 516 h 1787"/>
                <a:gd name="T44" fmla="*/ 607 w 2017"/>
                <a:gd name="T45" fmla="*/ 9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7" h="1787">
                  <a:moveTo>
                    <a:pt x="607" y="93"/>
                  </a:moveTo>
                  <a:cubicBezTo>
                    <a:pt x="761" y="26"/>
                    <a:pt x="932" y="0"/>
                    <a:pt x="1099" y="16"/>
                  </a:cubicBezTo>
                  <a:cubicBezTo>
                    <a:pt x="1255" y="31"/>
                    <a:pt x="1407" y="83"/>
                    <a:pt x="1538" y="167"/>
                  </a:cubicBezTo>
                  <a:cubicBezTo>
                    <a:pt x="1663" y="246"/>
                    <a:pt x="1771" y="354"/>
                    <a:pt x="1850" y="479"/>
                  </a:cubicBezTo>
                  <a:cubicBezTo>
                    <a:pt x="1935" y="612"/>
                    <a:pt x="1987" y="765"/>
                    <a:pt x="2001" y="922"/>
                  </a:cubicBezTo>
                  <a:cubicBezTo>
                    <a:pt x="2017" y="1086"/>
                    <a:pt x="1991" y="1253"/>
                    <a:pt x="1926" y="1405"/>
                  </a:cubicBezTo>
                  <a:cubicBezTo>
                    <a:pt x="1863" y="1553"/>
                    <a:pt x="1764" y="1685"/>
                    <a:pt x="1640" y="1787"/>
                  </a:cubicBezTo>
                  <a:cubicBezTo>
                    <a:pt x="1633" y="1778"/>
                    <a:pt x="1625" y="1769"/>
                    <a:pt x="1617" y="1759"/>
                  </a:cubicBezTo>
                  <a:cubicBezTo>
                    <a:pt x="1716" y="1677"/>
                    <a:pt x="1799" y="1576"/>
                    <a:pt x="1859" y="1462"/>
                  </a:cubicBezTo>
                  <a:cubicBezTo>
                    <a:pt x="1928" y="1331"/>
                    <a:pt x="1966" y="1183"/>
                    <a:pt x="1969" y="1034"/>
                  </a:cubicBezTo>
                  <a:cubicBezTo>
                    <a:pt x="1973" y="862"/>
                    <a:pt x="1930" y="690"/>
                    <a:pt x="1845" y="540"/>
                  </a:cubicBezTo>
                  <a:cubicBezTo>
                    <a:pt x="1774" y="414"/>
                    <a:pt x="1674" y="304"/>
                    <a:pt x="1555" y="222"/>
                  </a:cubicBezTo>
                  <a:cubicBezTo>
                    <a:pt x="1415" y="124"/>
                    <a:pt x="1249" y="64"/>
                    <a:pt x="1079" y="50"/>
                  </a:cubicBezTo>
                  <a:cubicBezTo>
                    <a:pt x="918" y="38"/>
                    <a:pt x="753" y="66"/>
                    <a:pt x="606" y="133"/>
                  </a:cubicBezTo>
                  <a:cubicBezTo>
                    <a:pt x="422" y="216"/>
                    <a:pt x="266" y="358"/>
                    <a:pt x="166" y="533"/>
                  </a:cubicBezTo>
                  <a:cubicBezTo>
                    <a:pt x="79" y="681"/>
                    <a:pt x="34" y="854"/>
                    <a:pt x="37" y="1026"/>
                  </a:cubicBezTo>
                  <a:cubicBezTo>
                    <a:pt x="38" y="1187"/>
                    <a:pt x="81" y="1348"/>
                    <a:pt x="161" y="1488"/>
                  </a:cubicBezTo>
                  <a:cubicBezTo>
                    <a:pt x="220" y="1591"/>
                    <a:pt x="297" y="1684"/>
                    <a:pt x="389" y="1759"/>
                  </a:cubicBezTo>
                  <a:cubicBezTo>
                    <a:pt x="381" y="1769"/>
                    <a:pt x="373" y="1778"/>
                    <a:pt x="366" y="1787"/>
                  </a:cubicBezTo>
                  <a:cubicBezTo>
                    <a:pt x="261" y="1701"/>
                    <a:pt x="174" y="1593"/>
                    <a:pt x="112" y="1473"/>
                  </a:cubicBezTo>
                  <a:cubicBezTo>
                    <a:pt x="39" y="1332"/>
                    <a:pt x="0" y="1173"/>
                    <a:pt x="0" y="1014"/>
                  </a:cubicBezTo>
                  <a:cubicBezTo>
                    <a:pt x="0" y="840"/>
                    <a:pt x="46" y="667"/>
                    <a:pt x="133" y="516"/>
                  </a:cubicBezTo>
                  <a:cubicBezTo>
                    <a:pt x="240" y="329"/>
                    <a:pt x="409" y="179"/>
                    <a:pt x="60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84">
              <a:extLst>
                <a:ext uri="{FF2B5EF4-FFF2-40B4-BE49-F238E27FC236}">
                  <a16:creationId xmlns:a16="http://schemas.microsoft.com/office/drawing/2014/main" id="{A3EBD4C8-76C6-4383-9D63-39934C4850B5}"/>
                </a:ext>
              </a:extLst>
            </p:cNvPr>
            <p:cNvSpPr>
              <a:spLocks/>
            </p:cNvSpPr>
            <p:nvPr/>
          </p:nvSpPr>
          <p:spPr bwMode="auto">
            <a:xfrm>
              <a:off x="3033713" y="3141663"/>
              <a:ext cx="87313" cy="107950"/>
            </a:xfrm>
            <a:custGeom>
              <a:avLst/>
              <a:gdLst>
                <a:gd name="T0" fmla="*/ 29 w 121"/>
                <a:gd name="T1" fmla="*/ 10 h 147"/>
                <a:gd name="T2" fmla="*/ 100 w 121"/>
                <a:gd name="T3" fmla="*/ 32 h 147"/>
                <a:gd name="T4" fmla="*/ 118 w 121"/>
                <a:gd name="T5" fmla="*/ 80 h 147"/>
                <a:gd name="T6" fmla="*/ 98 w 121"/>
                <a:gd name="T7" fmla="*/ 134 h 147"/>
                <a:gd name="T8" fmla="*/ 11 w 121"/>
                <a:gd name="T9" fmla="*/ 129 h 147"/>
                <a:gd name="T10" fmla="*/ 1 w 121"/>
                <a:gd name="T11" fmla="*/ 116 h 147"/>
                <a:gd name="T12" fmla="*/ 13 w 121"/>
                <a:gd name="T13" fmla="*/ 84 h 147"/>
                <a:gd name="T14" fmla="*/ 11 w 121"/>
                <a:gd name="T15" fmla="*/ 40 h 147"/>
                <a:gd name="T16" fmla="*/ 29 w 121"/>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47">
                  <a:moveTo>
                    <a:pt x="29" y="10"/>
                  </a:moveTo>
                  <a:cubicBezTo>
                    <a:pt x="55" y="0"/>
                    <a:pt x="81" y="16"/>
                    <a:pt x="100" y="32"/>
                  </a:cubicBezTo>
                  <a:cubicBezTo>
                    <a:pt x="114" y="43"/>
                    <a:pt x="115" y="63"/>
                    <a:pt x="118" y="80"/>
                  </a:cubicBezTo>
                  <a:cubicBezTo>
                    <a:pt x="121" y="99"/>
                    <a:pt x="118" y="124"/>
                    <a:pt x="98" y="134"/>
                  </a:cubicBezTo>
                  <a:cubicBezTo>
                    <a:pt x="70" y="147"/>
                    <a:pt x="36" y="147"/>
                    <a:pt x="11" y="129"/>
                  </a:cubicBezTo>
                  <a:cubicBezTo>
                    <a:pt x="7" y="126"/>
                    <a:pt x="0" y="122"/>
                    <a:pt x="1" y="116"/>
                  </a:cubicBezTo>
                  <a:cubicBezTo>
                    <a:pt x="5" y="105"/>
                    <a:pt x="12" y="95"/>
                    <a:pt x="13" y="84"/>
                  </a:cubicBezTo>
                  <a:cubicBezTo>
                    <a:pt x="15" y="69"/>
                    <a:pt x="11" y="55"/>
                    <a:pt x="11" y="40"/>
                  </a:cubicBezTo>
                  <a:cubicBezTo>
                    <a:pt x="11" y="27"/>
                    <a:pt x="18" y="15"/>
                    <a:pt x="2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85">
              <a:extLst>
                <a:ext uri="{FF2B5EF4-FFF2-40B4-BE49-F238E27FC236}">
                  <a16:creationId xmlns:a16="http://schemas.microsoft.com/office/drawing/2014/main" id="{691B51F5-3570-4A73-8BEF-0D0F1459D003}"/>
                </a:ext>
              </a:extLst>
            </p:cNvPr>
            <p:cNvSpPr>
              <a:spLocks/>
            </p:cNvSpPr>
            <p:nvPr/>
          </p:nvSpPr>
          <p:spPr bwMode="auto">
            <a:xfrm>
              <a:off x="1525588" y="3167063"/>
              <a:ext cx="358775" cy="615950"/>
            </a:xfrm>
            <a:custGeom>
              <a:avLst/>
              <a:gdLst>
                <a:gd name="T0" fmla="*/ 170 w 491"/>
                <a:gd name="T1" fmla="*/ 0 h 845"/>
                <a:gd name="T2" fmla="*/ 208 w 491"/>
                <a:gd name="T3" fmla="*/ 21 h 845"/>
                <a:gd name="T4" fmla="*/ 211 w 491"/>
                <a:gd name="T5" fmla="*/ 137 h 845"/>
                <a:gd name="T6" fmla="*/ 232 w 491"/>
                <a:gd name="T7" fmla="*/ 154 h 845"/>
                <a:gd name="T8" fmla="*/ 218 w 491"/>
                <a:gd name="T9" fmla="*/ 102 h 845"/>
                <a:gd name="T10" fmla="*/ 268 w 491"/>
                <a:gd name="T11" fmla="*/ 44 h 845"/>
                <a:gd name="T12" fmla="*/ 314 w 491"/>
                <a:gd name="T13" fmla="*/ 41 h 845"/>
                <a:gd name="T14" fmla="*/ 334 w 491"/>
                <a:gd name="T15" fmla="*/ 104 h 845"/>
                <a:gd name="T16" fmla="*/ 451 w 491"/>
                <a:gd name="T17" fmla="*/ 179 h 845"/>
                <a:gd name="T18" fmla="*/ 485 w 491"/>
                <a:gd name="T19" fmla="*/ 250 h 845"/>
                <a:gd name="T20" fmla="*/ 473 w 491"/>
                <a:gd name="T21" fmla="*/ 301 h 845"/>
                <a:gd name="T22" fmla="*/ 291 w 491"/>
                <a:gd name="T23" fmla="*/ 186 h 845"/>
                <a:gd name="T24" fmla="*/ 357 w 491"/>
                <a:gd name="T25" fmla="*/ 305 h 845"/>
                <a:gd name="T26" fmla="*/ 351 w 491"/>
                <a:gd name="T27" fmla="*/ 323 h 845"/>
                <a:gd name="T28" fmla="*/ 297 w 491"/>
                <a:gd name="T29" fmla="*/ 341 h 845"/>
                <a:gd name="T30" fmla="*/ 287 w 491"/>
                <a:gd name="T31" fmla="*/ 315 h 845"/>
                <a:gd name="T32" fmla="*/ 196 w 491"/>
                <a:gd name="T33" fmla="*/ 249 h 845"/>
                <a:gd name="T34" fmla="*/ 214 w 491"/>
                <a:gd name="T35" fmla="*/ 341 h 845"/>
                <a:gd name="T36" fmla="*/ 222 w 491"/>
                <a:gd name="T37" fmla="*/ 393 h 845"/>
                <a:gd name="T38" fmla="*/ 301 w 491"/>
                <a:gd name="T39" fmla="*/ 493 h 845"/>
                <a:gd name="T40" fmla="*/ 314 w 491"/>
                <a:gd name="T41" fmla="*/ 549 h 845"/>
                <a:gd name="T42" fmla="*/ 285 w 491"/>
                <a:gd name="T43" fmla="*/ 557 h 845"/>
                <a:gd name="T44" fmla="*/ 227 w 491"/>
                <a:gd name="T45" fmla="*/ 487 h 845"/>
                <a:gd name="T46" fmla="*/ 220 w 491"/>
                <a:gd name="T47" fmla="*/ 564 h 845"/>
                <a:gd name="T48" fmla="*/ 166 w 491"/>
                <a:gd name="T49" fmla="*/ 601 h 845"/>
                <a:gd name="T50" fmla="*/ 309 w 491"/>
                <a:gd name="T51" fmla="*/ 785 h 845"/>
                <a:gd name="T52" fmla="*/ 315 w 491"/>
                <a:gd name="T53" fmla="*/ 820 h 845"/>
                <a:gd name="T54" fmla="*/ 197 w 491"/>
                <a:gd name="T55" fmla="*/ 789 h 845"/>
                <a:gd name="T56" fmla="*/ 129 w 491"/>
                <a:gd name="T57" fmla="*/ 610 h 845"/>
                <a:gd name="T58" fmla="*/ 107 w 491"/>
                <a:gd name="T59" fmla="*/ 546 h 845"/>
                <a:gd name="T60" fmla="*/ 147 w 491"/>
                <a:gd name="T61" fmla="*/ 567 h 845"/>
                <a:gd name="T62" fmla="*/ 159 w 491"/>
                <a:gd name="T63" fmla="*/ 541 h 845"/>
                <a:gd name="T64" fmla="*/ 148 w 491"/>
                <a:gd name="T65" fmla="*/ 423 h 845"/>
                <a:gd name="T66" fmla="*/ 119 w 491"/>
                <a:gd name="T67" fmla="*/ 399 h 845"/>
                <a:gd name="T68" fmla="*/ 88 w 491"/>
                <a:gd name="T69" fmla="*/ 456 h 845"/>
                <a:gd name="T70" fmla="*/ 67 w 491"/>
                <a:gd name="T71" fmla="*/ 450 h 845"/>
                <a:gd name="T72" fmla="*/ 60 w 491"/>
                <a:gd name="T73" fmla="*/ 358 h 845"/>
                <a:gd name="T74" fmla="*/ 5 w 491"/>
                <a:gd name="T75" fmla="*/ 304 h 845"/>
                <a:gd name="T76" fmla="*/ 12 w 491"/>
                <a:gd name="T77" fmla="*/ 281 h 845"/>
                <a:gd name="T78" fmla="*/ 78 w 491"/>
                <a:gd name="T79" fmla="*/ 270 h 845"/>
                <a:gd name="T80" fmla="*/ 106 w 491"/>
                <a:gd name="T81" fmla="*/ 258 h 845"/>
                <a:gd name="T82" fmla="*/ 131 w 491"/>
                <a:gd name="T83" fmla="*/ 303 h 845"/>
                <a:gd name="T84" fmla="*/ 155 w 491"/>
                <a:gd name="T85" fmla="*/ 324 h 845"/>
                <a:gd name="T86" fmla="*/ 160 w 491"/>
                <a:gd name="T87" fmla="*/ 305 h 845"/>
                <a:gd name="T88" fmla="*/ 158 w 491"/>
                <a:gd name="T89" fmla="*/ 221 h 845"/>
                <a:gd name="T90" fmla="*/ 87 w 491"/>
                <a:gd name="T91" fmla="*/ 137 h 845"/>
                <a:gd name="T92" fmla="*/ 154 w 491"/>
                <a:gd name="T93" fmla="*/ 74 h 845"/>
                <a:gd name="T94" fmla="*/ 162 w 491"/>
                <a:gd name="T95" fmla="*/ 25 h 845"/>
                <a:gd name="T96" fmla="*/ 170 w 491"/>
                <a:gd name="T9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1" h="845">
                  <a:moveTo>
                    <a:pt x="170" y="0"/>
                  </a:moveTo>
                  <a:cubicBezTo>
                    <a:pt x="184" y="4"/>
                    <a:pt x="203" y="5"/>
                    <a:pt x="208" y="21"/>
                  </a:cubicBezTo>
                  <a:cubicBezTo>
                    <a:pt x="219" y="59"/>
                    <a:pt x="200" y="99"/>
                    <a:pt x="211" y="137"/>
                  </a:cubicBezTo>
                  <a:cubicBezTo>
                    <a:pt x="213" y="147"/>
                    <a:pt x="223" y="151"/>
                    <a:pt x="232" y="154"/>
                  </a:cubicBezTo>
                  <a:cubicBezTo>
                    <a:pt x="240" y="134"/>
                    <a:pt x="225" y="118"/>
                    <a:pt x="218" y="102"/>
                  </a:cubicBezTo>
                  <a:cubicBezTo>
                    <a:pt x="224" y="76"/>
                    <a:pt x="246" y="58"/>
                    <a:pt x="268" y="44"/>
                  </a:cubicBezTo>
                  <a:cubicBezTo>
                    <a:pt x="281" y="34"/>
                    <a:pt x="300" y="30"/>
                    <a:pt x="314" y="41"/>
                  </a:cubicBezTo>
                  <a:cubicBezTo>
                    <a:pt x="330" y="58"/>
                    <a:pt x="315" y="88"/>
                    <a:pt x="334" y="104"/>
                  </a:cubicBezTo>
                  <a:cubicBezTo>
                    <a:pt x="372" y="130"/>
                    <a:pt x="412" y="154"/>
                    <a:pt x="451" y="179"/>
                  </a:cubicBezTo>
                  <a:cubicBezTo>
                    <a:pt x="475" y="194"/>
                    <a:pt x="480" y="224"/>
                    <a:pt x="485" y="250"/>
                  </a:cubicBezTo>
                  <a:cubicBezTo>
                    <a:pt x="487" y="267"/>
                    <a:pt x="491" y="290"/>
                    <a:pt x="473" y="301"/>
                  </a:cubicBezTo>
                  <a:cubicBezTo>
                    <a:pt x="412" y="263"/>
                    <a:pt x="354" y="220"/>
                    <a:pt x="291" y="186"/>
                  </a:cubicBezTo>
                  <a:cubicBezTo>
                    <a:pt x="322" y="220"/>
                    <a:pt x="348" y="260"/>
                    <a:pt x="357" y="305"/>
                  </a:cubicBezTo>
                  <a:cubicBezTo>
                    <a:pt x="360" y="312"/>
                    <a:pt x="355" y="318"/>
                    <a:pt x="351" y="323"/>
                  </a:cubicBezTo>
                  <a:cubicBezTo>
                    <a:pt x="338" y="338"/>
                    <a:pt x="317" y="346"/>
                    <a:pt x="297" y="341"/>
                  </a:cubicBezTo>
                  <a:cubicBezTo>
                    <a:pt x="290" y="335"/>
                    <a:pt x="294" y="322"/>
                    <a:pt x="287" y="315"/>
                  </a:cubicBezTo>
                  <a:cubicBezTo>
                    <a:pt x="262" y="286"/>
                    <a:pt x="227" y="269"/>
                    <a:pt x="196" y="249"/>
                  </a:cubicBezTo>
                  <a:cubicBezTo>
                    <a:pt x="192" y="281"/>
                    <a:pt x="205" y="311"/>
                    <a:pt x="214" y="341"/>
                  </a:cubicBezTo>
                  <a:cubicBezTo>
                    <a:pt x="219" y="358"/>
                    <a:pt x="218" y="376"/>
                    <a:pt x="222" y="393"/>
                  </a:cubicBezTo>
                  <a:cubicBezTo>
                    <a:pt x="248" y="427"/>
                    <a:pt x="285" y="452"/>
                    <a:pt x="301" y="493"/>
                  </a:cubicBezTo>
                  <a:cubicBezTo>
                    <a:pt x="307" y="511"/>
                    <a:pt x="317" y="529"/>
                    <a:pt x="314" y="549"/>
                  </a:cubicBezTo>
                  <a:cubicBezTo>
                    <a:pt x="312" y="562"/>
                    <a:pt x="293" y="570"/>
                    <a:pt x="285" y="557"/>
                  </a:cubicBezTo>
                  <a:cubicBezTo>
                    <a:pt x="271" y="530"/>
                    <a:pt x="253" y="504"/>
                    <a:pt x="227" y="487"/>
                  </a:cubicBezTo>
                  <a:cubicBezTo>
                    <a:pt x="222" y="512"/>
                    <a:pt x="230" y="539"/>
                    <a:pt x="220" y="564"/>
                  </a:cubicBezTo>
                  <a:cubicBezTo>
                    <a:pt x="210" y="586"/>
                    <a:pt x="185" y="591"/>
                    <a:pt x="166" y="601"/>
                  </a:cubicBezTo>
                  <a:cubicBezTo>
                    <a:pt x="218" y="659"/>
                    <a:pt x="258" y="727"/>
                    <a:pt x="309" y="785"/>
                  </a:cubicBezTo>
                  <a:cubicBezTo>
                    <a:pt x="319" y="794"/>
                    <a:pt x="317" y="808"/>
                    <a:pt x="315" y="820"/>
                  </a:cubicBezTo>
                  <a:cubicBezTo>
                    <a:pt x="277" y="845"/>
                    <a:pt x="215" y="832"/>
                    <a:pt x="197" y="789"/>
                  </a:cubicBezTo>
                  <a:cubicBezTo>
                    <a:pt x="178" y="727"/>
                    <a:pt x="151" y="669"/>
                    <a:pt x="129" y="610"/>
                  </a:cubicBezTo>
                  <a:cubicBezTo>
                    <a:pt x="122" y="588"/>
                    <a:pt x="102" y="570"/>
                    <a:pt x="107" y="546"/>
                  </a:cubicBezTo>
                  <a:cubicBezTo>
                    <a:pt x="124" y="546"/>
                    <a:pt x="136" y="557"/>
                    <a:pt x="147" y="567"/>
                  </a:cubicBezTo>
                  <a:cubicBezTo>
                    <a:pt x="153" y="559"/>
                    <a:pt x="160" y="551"/>
                    <a:pt x="159" y="541"/>
                  </a:cubicBezTo>
                  <a:cubicBezTo>
                    <a:pt x="157" y="502"/>
                    <a:pt x="155" y="462"/>
                    <a:pt x="148" y="423"/>
                  </a:cubicBezTo>
                  <a:cubicBezTo>
                    <a:pt x="138" y="415"/>
                    <a:pt x="129" y="407"/>
                    <a:pt x="119" y="399"/>
                  </a:cubicBezTo>
                  <a:cubicBezTo>
                    <a:pt x="111" y="419"/>
                    <a:pt x="105" y="442"/>
                    <a:pt x="88" y="456"/>
                  </a:cubicBezTo>
                  <a:cubicBezTo>
                    <a:pt x="80" y="462"/>
                    <a:pt x="73" y="455"/>
                    <a:pt x="67" y="450"/>
                  </a:cubicBezTo>
                  <a:cubicBezTo>
                    <a:pt x="72" y="420"/>
                    <a:pt x="74" y="386"/>
                    <a:pt x="60" y="358"/>
                  </a:cubicBezTo>
                  <a:cubicBezTo>
                    <a:pt x="45" y="337"/>
                    <a:pt x="18" y="327"/>
                    <a:pt x="5" y="304"/>
                  </a:cubicBezTo>
                  <a:cubicBezTo>
                    <a:pt x="0" y="296"/>
                    <a:pt x="7" y="286"/>
                    <a:pt x="12" y="281"/>
                  </a:cubicBezTo>
                  <a:cubicBezTo>
                    <a:pt x="30" y="265"/>
                    <a:pt x="56" y="265"/>
                    <a:pt x="78" y="270"/>
                  </a:cubicBezTo>
                  <a:cubicBezTo>
                    <a:pt x="89" y="274"/>
                    <a:pt x="97" y="263"/>
                    <a:pt x="106" y="258"/>
                  </a:cubicBezTo>
                  <a:cubicBezTo>
                    <a:pt x="118" y="270"/>
                    <a:pt x="124" y="287"/>
                    <a:pt x="131" y="303"/>
                  </a:cubicBezTo>
                  <a:cubicBezTo>
                    <a:pt x="135" y="314"/>
                    <a:pt x="146" y="318"/>
                    <a:pt x="155" y="324"/>
                  </a:cubicBezTo>
                  <a:cubicBezTo>
                    <a:pt x="158" y="318"/>
                    <a:pt x="161" y="312"/>
                    <a:pt x="160" y="305"/>
                  </a:cubicBezTo>
                  <a:cubicBezTo>
                    <a:pt x="158" y="277"/>
                    <a:pt x="157" y="249"/>
                    <a:pt x="158" y="221"/>
                  </a:cubicBezTo>
                  <a:cubicBezTo>
                    <a:pt x="131" y="196"/>
                    <a:pt x="103" y="171"/>
                    <a:pt x="87" y="137"/>
                  </a:cubicBezTo>
                  <a:cubicBezTo>
                    <a:pt x="88" y="102"/>
                    <a:pt x="126" y="85"/>
                    <a:pt x="154" y="74"/>
                  </a:cubicBezTo>
                  <a:cubicBezTo>
                    <a:pt x="161" y="59"/>
                    <a:pt x="162" y="42"/>
                    <a:pt x="162" y="25"/>
                  </a:cubicBezTo>
                  <a:cubicBezTo>
                    <a:pt x="160" y="16"/>
                    <a:pt x="166" y="8"/>
                    <a:pt x="1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6">
              <a:extLst>
                <a:ext uri="{FF2B5EF4-FFF2-40B4-BE49-F238E27FC236}">
                  <a16:creationId xmlns:a16="http://schemas.microsoft.com/office/drawing/2014/main" id="{13D5717F-0610-48E0-B797-E70B6923877A}"/>
                </a:ext>
              </a:extLst>
            </p:cNvPr>
            <p:cNvSpPr>
              <a:spLocks noEditPoints="1"/>
            </p:cNvSpPr>
            <p:nvPr/>
          </p:nvSpPr>
          <p:spPr bwMode="auto">
            <a:xfrm>
              <a:off x="3219450" y="3317875"/>
              <a:ext cx="500063" cy="388938"/>
            </a:xfrm>
            <a:custGeom>
              <a:avLst/>
              <a:gdLst>
                <a:gd name="T0" fmla="*/ 351 w 686"/>
                <a:gd name="T1" fmla="*/ 0 h 534"/>
                <a:gd name="T2" fmla="*/ 378 w 686"/>
                <a:gd name="T3" fmla="*/ 102 h 534"/>
                <a:gd name="T4" fmla="*/ 384 w 686"/>
                <a:gd name="T5" fmla="*/ 179 h 534"/>
                <a:gd name="T6" fmla="*/ 421 w 686"/>
                <a:gd name="T7" fmla="*/ 143 h 534"/>
                <a:gd name="T8" fmla="*/ 445 w 686"/>
                <a:gd name="T9" fmla="*/ 135 h 534"/>
                <a:gd name="T10" fmla="*/ 478 w 686"/>
                <a:gd name="T11" fmla="*/ 74 h 534"/>
                <a:gd name="T12" fmla="*/ 651 w 686"/>
                <a:gd name="T13" fmla="*/ 106 h 534"/>
                <a:gd name="T14" fmla="*/ 657 w 686"/>
                <a:gd name="T15" fmla="*/ 180 h 534"/>
                <a:gd name="T16" fmla="*/ 667 w 686"/>
                <a:gd name="T17" fmla="*/ 218 h 534"/>
                <a:gd name="T18" fmla="*/ 671 w 686"/>
                <a:gd name="T19" fmla="*/ 286 h 534"/>
                <a:gd name="T20" fmla="*/ 512 w 686"/>
                <a:gd name="T21" fmla="*/ 352 h 534"/>
                <a:gd name="T22" fmla="*/ 480 w 686"/>
                <a:gd name="T23" fmla="*/ 411 h 534"/>
                <a:gd name="T24" fmla="*/ 405 w 686"/>
                <a:gd name="T25" fmla="*/ 384 h 534"/>
                <a:gd name="T26" fmla="*/ 295 w 686"/>
                <a:gd name="T27" fmla="*/ 371 h 534"/>
                <a:gd name="T28" fmla="*/ 291 w 686"/>
                <a:gd name="T29" fmla="*/ 456 h 534"/>
                <a:gd name="T30" fmla="*/ 182 w 686"/>
                <a:gd name="T31" fmla="*/ 501 h 534"/>
                <a:gd name="T32" fmla="*/ 26 w 686"/>
                <a:gd name="T33" fmla="*/ 411 h 534"/>
                <a:gd name="T34" fmla="*/ 111 w 686"/>
                <a:gd name="T35" fmla="*/ 426 h 534"/>
                <a:gd name="T36" fmla="*/ 38 w 686"/>
                <a:gd name="T37" fmla="*/ 343 h 534"/>
                <a:gd name="T38" fmla="*/ 24 w 686"/>
                <a:gd name="T39" fmla="*/ 219 h 534"/>
                <a:gd name="T40" fmla="*/ 76 w 686"/>
                <a:gd name="T41" fmla="*/ 261 h 534"/>
                <a:gd name="T42" fmla="*/ 243 w 686"/>
                <a:gd name="T43" fmla="*/ 325 h 534"/>
                <a:gd name="T44" fmla="*/ 382 w 686"/>
                <a:gd name="T45" fmla="*/ 346 h 534"/>
                <a:gd name="T46" fmla="*/ 219 w 686"/>
                <a:gd name="T47" fmla="*/ 292 h 534"/>
                <a:gd name="T48" fmla="*/ 130 w 686"/>
                <a:gd name="T49" fmla="*/ 206 h 534"/>
                <a:gd name="T50" fmla="*/ 239 w 686"/>
                <a:gd name="T51" fmla="*/ 226 h 534"/>
                <a:gd name="T52" fmla="*/ 406 w 686"/>
                <a:gd name="T53" fmla="*/ 234 h 534"/>
                <a:gd name="T54" fmla="*/ 330 w 686"/>
                <a:gd name="T55" fmla="*/ 194 h 534"/>
                <a:gd name="T56" fmla="*/ 287 w 686"/>
                <a:gd name="T57" fmla="*/ 118 h 534"/>
                <a:gd name="T58" fmla="*/ 491 w 686"/>
                <a:gd name="T59" fmla="*/ 225 h 534"/>
                <a:gd name="T60" fmla="*/ 500 w 686"/>
                <a:gd name="T61" fmla="*/ 236 h 534"/>
                <a:gd name="T62" fmla="*/ 493 w 686"/>
                <a:gd name="T63" fmla="*/ 280 h 534"/>
                <a:gd name="T64" fmla="*/ 526 w 686"/>
                <a:gd name="T65" fmla="*/ 21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6" h="534">
                  <a:moveTo>
                    <a:pt x="319" y="46"/>
                  </a:moveTo>
                  <a:cubicBezTo>
                    <a:pt x="324" y="27"/>
                    <a:pt x="332" y="7"/>
                    <a:pt x="351" y="0"/>
                  </a:cubicBezTo>
                  <a:cubicBezTo>
                    <a:pt x="362" y="3"/>
                    <a:pt x="380" y="6"/>
                    <a:pt x="378" y="22"/>
                  </a:cubicBezTo>
                  <a:cubicBezTo>
                    <a:pt x="375" y="48"/>
                    <a:pt x="382" y="75"/>
                    <a:pt x="378" y="102"/>
                  </a:cubicBezTo>
                  <a:cubicBezTo>
                    <a:pt x="373" y="132"/>
                    <a:pt x="363" y="163"/>
                    <a:pt x="342" y="185"/>
                  </a:cubicBezTo>
                  <a:cubicBezTo>
                    <a:pt x="356" y="186"/>
                    <a:pt x="373" y="191"/>
                    <a:pt x="384" y="179"/>
                  </a:cubicBezTo>
                  <a:cubicBezTo>
                    <a:pt x="393" y="172"/>
                    <a:pt x="385" y="159"/>
                    <a:pt x="391" y="151"/>
                  </a:cubicBezTo>
                  <a:cubicBezTo>
                    <a:pt x="398" y="142"/>
                    <a:pt x="411" y="141"/>
                    <a:pt x="421" y="143"/>
                  </a:cubicBezTo>
                  <a:cubicBezTo>
                    <a:pt x="430" y="149"/>
                    <a:pt x="437" y="158"/>
                    <a:pt x="447" y="163"/>
                  </a:cubicBezTo>
                  <a:cubicBezTo>
                    <a:pt x="447" y="154"/>
                    <a:pt x="443" y="145"/>
                    <a:pt x="445" y="135"/>
                  </a:cubicBezTo>
                  <a:cubicBezTo>
                    <a:pt x="449" y="132"/>
                    <a:pt x="454" y="129"/>
                    <a:pt x="459" y="126"/>
                  </a:cubicBezTo>
                  <a:cubicBezTo>
                    <a:pt x="451" y="106"/>
                    <a:pt x="458" y="83"/>
                    <a:pt x="478" y="74"/>
                  </a:cubicBezTo>
                  <a:cubicBezTo>
                    <a:pt x="507" y="91"/>
                    <a:pt x="537" y="109"/>
                    <a:pt x="568" y="124"/>
                  </a:cubicBezTo>
                  <a:cubicBezTo>
                    <a:pt x="596" y="119"/>
                    <a:pt x="622" y="107"/>
                    <a:pt x="651" y="106"/>
                  </a:cubicBezTo>
                  <a:cubicBezTo>
                    <a:pt x="664" y="105"/>
                    <a:pt x="680" y="110"/>
                    <a:pt x="686" y="123"/>
                  </a:cubicBezTo>
                  <a:cubicBezTo>
                    <a:pt x="685" y="145"/>
                    <a:pt x="673" y="166"/>
                    <a:pt x="657" y="180"/>
                  </a:cubicBezTo>
                  <a:cubicBezTo>
                    <a:pt x="646" y="187"/>
                    <a:pt x="633" y="189"/>
                    <a:pt x="621" y="195"/>
                  </a:cubicBezTo>
                  <a:cubicBezTo>
                    <a:pt x="633" y="210"/>
                    <a:pt x="654" y="207"/>
                    <a:pt x="667" y="218"/>
                  </a:cubicBezTo>
                  <a:cubicBezTo>
                    <a:pt x="674" y="229"/>
                    <a:pt x="666" y="242"/>
                    <a:pt x="665" y="253"/>
                  </a:cubicBezTo>
                  <a:cubicBezTo>
                    <a:pt x="666" y="264"/>
                    <a:pt x="673" y="274"/>
                    <a:pt x="671" y="286"/>
                  </a:cubicBezTo>
                  <a:cubicBezTo>
                    <a:pt x="666" y="296"/>
                    <a:pt x="657" y="302"/>
                    <a:pt x="647" y="307"/>
                  </a:cubicBezTo>
                  <a:cubicBezTo>
                    <a:pt x="603" y="324"/>
                    <a:pt x="557" y="336"/>
                    <a:pt x="512" y="352"/>
                  </a:cubicBezTo>
                  <a:cubicBezTo>
                    <a:pt x="515" y="357"/>
                    <a:pt x="518" y="362"/>
                    <a:pt x="521" y="366"/>
                  </a:cubicBezTo>
                  <a:cubicBezTo>
                    <a:pt x="509" y="382"/>
                    <a:pt x="495" y="398"/>
                    <a:pt x="480" y="411"/>
                  </a:cubicBezTo>
                  <a:cubicBezTo>
                    <a:pt x="469" y="416"/>
                    <a:pt x="455" y="413"/>
                    <a:pt x="444" y="408"/>
                  </a:cubicBezTo>
                  <a:cubicBezTo>
                    <a:pt x="430" y="402"/>
                    <a:pt x="420" y="389"/>
                    <a:pt x="405" y="384"/>
                  </a:cubicBezTo>
                  <a:cubicBezTo>
                    <a:pt x="373" y="373"/>
                    <a:pt x="341" y="363"/>
                    <a:pt x="309" y="355"/>
                  </a:cubicBezTo>
                  <a:cubicBezTo>
                    <a:pt x="304" y="360"/>
                    <a:pt x="300" y="365"/>
                    <a:pt x="295" y="371"/>
                  </a:cubicBezTo>
                  <a:cubicBezTo>
                    <a:pt x="307" y="383"/>
                    <a:pt x="321" y="393"/>
                    <a:pt x="332" y="406"/>
                  </a:cubicBezTo>
                  <a:cubicBezTo>
                    <a:pt x="335" y="431"/>
                    <a:pt x="311" y="448"/>
                    <a:pt x="291" y="456"/>
                  </a:cubicBezTo>
                  <a:cubicBezTo>
                    <a:pt x="278" y="447"/>
                    <a:pt x="266" y="438"/>
                    <a:pt x="251" y="434"/>
                  </a:cubicBezTo>
                  <a:cubicBezTo>
                    <a:pt x="220" y="448"/>
                    <a:pt x="206" y="479"/>
                    <a:pt x="182" y="501"/>
                  </a:cubicBezTo>
                  <a:cubicBezTo>
                    <a:pt x="166" y="517"/>
                    <a:pt x="142" y="534"/>
                    <a:pt x="119" y="523"/>
                  </a:cubicBezTo>
                  <a:cubicBezTo>
                    <a:pt x="83" y="491"/>
                    <a:pt x="48" y="454"/>
                    <a:pt x="26" y="411"/>
                  </a:cubicBezTo>
                  <a:cubicBezTo>
                    <a:pt x="22" y="406"/>
                    <a:pt x="24" y="400"/>
                    <a:pt x="27" y="395"/>
                  </a:cubicBezTo>
                  <a:cubicBezTo>
                    <a:pt x="56" y="403"/>
                    <a:pt x="79" y="429"/>
                    <a:pt x="111" y="426"/>
                  </a:cubicBezTo>
                  <a:cubicBezTo>
                    <a:pt x="130" y="417"/>
                    <a:pt x="144" y="402"/>
                    <a:pt x="158" y="387"/>
                  </a:cubicBezTo>
                  <a:cubicBezTo>
                    <a:pt x="124" y="357"/>
                    <a:pt x="77" y="361"/>
                    <a:pt x="38" y="343"/>
                  </a:cubicBezTo>
                  <a:cubicBezTo>
                    <a:pt x="15" y="318"/>
                    <a:pt x="3" y="283"/>
                    <a:pt x="2" y="250"/>
                  </a:cubicBezTo>
                  <a:cubicBezTo>
                    <a:pt x="0" y="235"/>
                    <a:pt x="12" y="224"/>
                    <a:pt x="24" y="219"/>
                  </a:cubicBezTo>
                  <a:cubicBezTo>
                    <a:pt x="30" y="216"/>
                    <a:pt x="34" y="223"/>
                    <a:pt x="38" y="227"/>
                  </a:cubicBezTo>
                  <a:cubicBezTo>
                    <a:pt x="49" y="240"/>
                    <a:pt x="60" y="253"/>
                    <a:pt x="76" y="261"/>
                  </a:cubicBezTo>
                  <a:cubicBezTo>
                    <a:pt x="116" y="285"/>
                    <a:pt x="162" y="298"/>
                    <a:pt x="206" y="315"/>
                  </a:cubicBezTo>
                  <a:cubicBezTo>
                    <a:pt x="218" y="320"/>
                    <a:pt x="231" y="322"/>
                    <a:pt x="243" y="325"/>
                  </a:cubicBezTo>
                  <a:cubicBezTo>
                    <a:pt x="261" y="315"/>
                    <a:pt x="283" y="308"/>
                    <a:pt x="301" y="320"/>
                  </a:cubicBezTo>
                  <a:cubicBezTo>
                    <a:pt x="325" y="336"/>
                    <a:pt x="354" y="339"/>
                    <a:pt x="382" y="346"/>
                  </a:cubicBezTo>
                  <a:cubicBezTo>
                    <a:pt x="385" y="345"/>
                    <a:pt x="390" y="342"/>
                    <a:pt x="393" y="340"/>
                  </a:cubicBezTo>
                  <a:cubicBezTo>
                    <a:pt x="343" y="303"/>
                    <a:pt x="278" y="301"/>
                    <a:pt x="219" y="292"/>
                  </a:cubicBezTo>
                  <a:cubicBezTo>
                    <a:pt x="194" y="289"/>
                    <a:pt x="178" y="266"/>
                    <a:pt x="168" y="245"/>
                  </a:cubicBezTo>
                  <a:cubicBezTo>
                    <a:pt x="156" y="231"/>
                    <a:pt x="137" y="224"/>
                    <a:pt x="130" y="206"/>
                  </a:cubicBezTo>
                  <a:cubicBezTo>
                    <a:pt x="133" y="201"/>
                    <a:pt x="141" y="202"/>
                    <a:pt x="146" y="203"/>
                  </a:cubicBezTo>
                  <a:cubicBezTo>
                    <a:pt x="177" y="212"/>
                    <a:pt x="208" y="220"/>
                    <a:pt x="239" y="226"/>
                  </a:cubicBezTo>
                  <a:cubicBezTo>
                    <a:pt x="286" y="238"/>
                    <a:pt x="332" y="252"/>
                    <a:pt x="379" y="264"/>
                  </a:cubicBezTo>
                  <a:cubicBezTo>
                    <a:pt x="383" y="250"/>
                    <a:pt x="394" y="241"/>
                    <a:pt x="406" y="234"/>
                  </a:cubicBezTo>
                  <a:cubicBezTo>
                    <a:pt x="385" y="231"/>
                    <a:pt x="363" y="229"/>
                    <a:pt x="343" y="221"/>
                  </a:cubicBezTo>
                  <a:cubicBezTo>
                    <a:pt x="332" y="217"/>
                    <a:pt x="331" y="204"/>
                    <a:pt x="330" y="194"/>
                  </a:cubicBezTo>
                  <a:cubicBezTo>
                    <a:pt x="308" y="207"/>
                    <a:pt x="279" y="206"/>
                    <a:pt x="258" y="190"/>
                  </a:cubicBezTo>
                  <a:cubicBezTo>
                    <a:pt x="254" y="162"/>
                    <a:pt x="272" y="139"/>
                    <a:pt x="287" y="118"/>
                  </a:cubicBezTo>
                  <a:cubicBezTo>
                    <a:pt x="301" y="95"/>
                    <a:pt x="313" y="72"/>
                    <a:pt x="319" y="46"/>
                  </a:cubicBezTo>
                  <a:close/>
                  <a:moveTo>
                    <a:pt x="491" y="225"/>
                  </a:moveTo>
                  <a:cubicBezTo>
                    <a:pt x="486" y="227"/>
                    <a:pt x="477" y="231"/>
                    <a:pt x="484" y="237"/>
                  </a:cubicBezTo>
                  <a:cubicBezTo>
                    <a:pt x="489" y="237"/>
                    <a:pt x="495" y="237"/>
                    <a:pt x="500" y="236"/>
                  </a:cubicBezTo>
                  <a:cubicBezTo>
                    <a:pt x="506" y="242"/>
                    <a:pt x="516" y="249"/>
                    <a:pt x="511" y="258"/>
                  </a:cubicBezTo>
                  <a:cubicBezTo>
                    <a:pt x="505" y="266"/>
                    <a:pt x="498" y="272"/>
                    <a:pt x="493" y="280"/>
                  </a:cubicBezTo>
                  <a:cubicBezTo>
                    <a:pt x="515" y="281"/>
                    <a:pt x="538" y="275"/>
                    <a:pt x="554" y="259"/>
                  </a:cubicBezTo>
                  <a:cubicBezTo>
                    <a:pt x="550" y="240"/>
                    <a:pt x="539" y="225"/>
                    <a:pt x="526" y="213"/>
                  </a:cubicBezTo>
                  <a:cubicBezTo>
                    <a:pt x="514" y="217"/>
                    <a:pt x="502" y="220"/>
                    <a:pt x="491"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7">
              <a:extLst>
                <a:ext uri="{FF2B5EF4-FFF2-40B4-BE49-F238E27FC236}">
                  <a16:creationId xmlns:a16="http://schemas.microsoft.com/office/drawing/2014/main" id="{CE26B523-3D9D-43FB-A667-E8ADF7D0862B}"/>
                </a:ext>
              </a:extLst>
            </p:cNvPr>
            <p:cNvSpPr>
              <a:spLocks/>
            </p:cNvSpPr>
            <p:nvPr/>
          </p:nvSpPr>
          <p:spPr bwMode="auto">
            <a:xfrm>
              <a:off x="3338513" y="3371850"/>
              <a:ext cx="65088" cy="76200"/>
            </a:xfrm>
            <a:custGeom>
              <a:avLst/>
              <a:gdLst>
                <a:gd name="T0" fmla="*/ 8 w 90"/>
                <a:gd name="T1" fmla="*/ 52 h 104"/>
                <a:gd name="T2" fmla="*/ 61 w 90"/>
                <a:gd name="T3" fmla="*/ 0 h 104"/>
                <a:gd name="T4" fmla="*/ 85 w 90"/>
                <a:gd name="T5" fmla="*/ 26 h 104"/>
                <a:gd name="T6" fmla="*/ 61 w 90"/>
                <a:gd name="T7" fmla="*/ 93 h 104"/>
                <a:gd name="T8" fmla="*/ 33 w 90"/>
                <a:gd name="T9" fmla="*/ 103 h 104"/>
                <a:gd name="T10" fmla="*/ 7 w 90"/>
                <a:gd name="T11" fmla="*/ 90 h 104"/>
                <a:gd name="T12" fmla="*/ 8 w 9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90" h="104">
                  <a:moveTo>
                    <a:pt x="8" y="52"/>
                  </a:moveTo>
                  <a:cubicBezTo>
                    <a:pt x="20" y="30"/>
                    <a:pt x="41" y="14"/>
                    <a:pt x="61" y="0"/>
                  </a:cubicBezTo>
                  <a:cubicBezTo>
                    <a:pt x="72" y="5"/>
                    <a:pt x="82" y="13"/>
                    <a:pt x="85" y="26"/>
                  </a:cubicBezTo>
                  <a:cubicBezTo>
                    <a:pt x="90" y="50"/>
                    <a:pt x="84" y="80"/>
                    <a:pt x="61" y="93"/>
                  </a:cubicBezTo>
                  <a:cubicBezTo>
                    <a:pt x="52" y="98"/>
                    <a:pt x="43" y="104"/>
                    <a:pt x="33" y="103"/>
                  </a:cubicBezTo>
                  <a:cubicBezTo>
                    <a:pt x="24" y="101"/>
                    <a:pt x="15" y="96"/>
                    <a:pt x="7" y="90"/>
                  </a:cubicBezTo>
                  <a:cubicBezTo>
                    <a:pt x="0" y="79"/>
                    <a:pt x="2" y="64"/>
                    <a:pt x="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88">
              <a:extLst>
                <a:ext uri="{FF2B5EF4-FFF2-40B4-BE49-F238E27FC236}">
                  <a16:creationId xmlns:a16="http://schemas.microsoft.com/office/drawing/2014/main" id="{8C2A3DD1-5C16-4AEA-9C2E-70F1B6126746}"/>
                </a:ext>
              </a:extLst>
            </p:cNvPr>
            <p:cNvSpPr>
              <a:spLocks/>
            </p:cNvSpPr>
            <p:nvPr/>
          </p:nvSpPr>
          <p:spPr bwMode="auto">
            <a:xfrm>
              <a:off x="1403350" y="3440113"/>
              <a:ext cx="96838" cy="84138"/>
            </a:xfrm>
            <a:custGeom>
              <a:avLst/>
              <a:gdLst>
                <a:gd name="T0" fmla="*/ 34 w 133"/>
                <a:gd name="T1" fmla="*/ 17 h 116"/>
                <a:gd name="T2" fmla="*/ 108 w 133"/>
                <a:gd name="T3" fmla="*/ 6 h 116"/>
                <a:gd name="T4" fmla="*/ 131 w 133"/>
                <a:gd name="T5" fmla="*/ 48 h 116"/>
                <a:gd name="T6" fmla="*/ 118 w 133"/>
                <a:gd name="T7" fmla="*/ 105 h 116"/>
                <a:gd name="T8" fmla="*/ 106 w 133"/>
                <a:gd name="T9" fmla="*/ 116 h 116"/>
                <a:gd name="T10" fmla="*/ 82 w 133"/>
                <a:gd name="T11" fmla="*/ 94 h 116"/>
                <a:gd name="T12" fmla="*/ 8 w 133"/>
                <a:gd name="T13" fmla="*/ 54 h 116"/>
                <a:gd name="T14" fmla="*/ 1 w 133"/>
                <a:gd name="T15" fmla="*/ 15 h 116"/>
                <a:gd name="T16" fmla="*/ 34 w 133"/>
                <a:gd name="T17"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6">
                  <a:moveTo>
                    <a:pt x="34" y="17"/>
                  </a:moveTo>
                  <a:cubicBezTo>
                    <a:pt x="59" y="14"/>
                    <a:pt x="83" y="0"/>
                    <a:pt x="108" y="6"/>
                  </a:cubicBezTo>
                  <a:cubicBezTo>
                    <a:pt x="125" y="11"/>
                    <a:pt x="133" y="31"/>
                    <a:pt x="131" y="48"/>
                  </a:cubicBezTo>
                  <a:cubicBezTo>
                    <a:pt x="128" y="67"/>
                    <a:pt x="123" y="86"/>
                    <a:pt x="118" y="105"/>
                  </a:cubicBezTo>
                  <a:cubicBezTo>
                    <a:pt x="118" y="112"/>
                    <a:pt x="110" y="113"/>
                    <a:pt x="106" y="116"/>
                  </a:cubicBezTo>
                  <a:cubicBezTo>
                    <a:pt x="99" y="108"/>
                    <a:pt x="94" y="94"/>
                    <a:pt x="82" y="94"/>
                  </a:cubicBezTo>
                  <a:cubicBezTo>
                    <a:pt x="53" y="93"/>
                    <a:pt x="23" y="80"/>
                    <a:pt x="8" y="54"/>
                  </a:cubicBezTo>
                  <a:cubicBezTo>
                    <a:pt x="0" y="43"/>
                    <a:pt x="0" y="28"/>
                    <a:pt x="1" y="15"/>
                  </a:cubicBezTo>
                  <a:cubicBezTo>
                    <a:pt x="12" y="11"/>
                    <a:pt x="23" y="15"/>
                    <a:pt x="3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9">
              <a:extLst>
                <a:ext uri="{FF2B5EF4-FFF2-40B4-BE49-F238E27FC236}">
                  <a16:creationId xmlns:a16="http://schemas.microsoft.com/office/drawing/2014/main" id="{B141FBE6-B587-4356-8FA6-F278EB3843D8}"/>
                </a:ext>
              </a:extLst>
            </p:cNvPr>
            <p:cNvSpPr>
              <a:spLocks/>
            </p:cNvSpPr>
            <p:nvPr/>
          </p:nvSpPr>
          <p:spPr bwMode="auto">
            <a:xfrm>
              <a:off x="1479550" y="3521075"/>
              <a:ext cx="96838" cy="82550"/>
            </a:xfrm>
            <a:custGeom>
              <a:avLst/>
              <a:gdLst>
                <a:gd name="T0" fmla="*/ 12 w 133"/>
                <a:gd name="T1" fmla="*/ 18 h 113"/>
                <a:gd name="T2" fmla="*/ 84 w 133"/>
                <a:gd name="T3" fmla="*/ 3 h 113"/>
                <a:gd name="T4" fmla="*/ 126 w 133"/>
                <a:gd name="T5" fmla="*/ 32 h 113"/>
                <a:gd name="T6" fmla="*/ 121 w 133"/>
                <a:gd name="T7" fmla="*/ 113 h 113"/>
                <a:gd name="T8" fmla="*/ 97 w 133"/>
                <a:gd name="T9" fmla="*/ 95 h 113"/>
                <a:gd name="T10" fmla="*/ 48 w 133"/>
                <a:gd name="T11" fmla="*/ 76 h 113"/>
                <a:gd name="T12" fmla="*/ 0 w 133"/>
                <a:gd name="T13" fmla="*/ 31 h 113"/>
                <a:gd name="T14" fmla="*/ 12 w 133"/>
                <a:gd name="T15" fmla="*/ 1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3">
                  <a:moveTo>
                    <a:pt x="12" y="18"/>
                  </a:moveTo>
                  <a:cubicBezTo>
                    <a:pt x="36" y="10"/>
                    <a:pt x="60" y="6"/>
                    <a:pt x="84" y="3"/>
                  </a:cubicBezTo>
                  <a:cubicBezTo>
                    <a:pt x="103" y="0"/>
                    <a:pt x="121" y="14"/>
                    <a:pt x="126" y="32"/>
                  </a:cubicBezTo>
                  <a:cubicBezTo>
                    <a:pt x="133" y="59"/>
                    <a:pt x="126" y="86"/>
                    <a:pt x="121" y="113"/>
                  </a:cubicBezTo>
                  <a:cubicBezTo>
                    <a:pt x="112" y="109"/>
                    <a:pt x="103" y="103"/>
                    <a:pt x="97" y="95"/>
                  </a:cubicBezTo>
                  <a:cubicBezTo>
                    <a:pt x="85" y="81"/>
                    <a:pt x="64" y="83"/>
                    <a:pt x="48" y="76"/>
                  </a:cubicBezTo>
                  <a:cubicBezTo>
                    <a:pt x="26" y="69"/>
                    <a:pt x="9" y="52"/>
                    <a:pt x="0" y="31"/>
                  </a:cubicBezTo>
                  <a:cubicBezTo>
                    <a:pt x="4" y="26"/>
                    <a:pt x="6" y="19"/>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0">
              <a:extLst>
                <a:ext uri="{FF2B5EF4-FFF2-40B4-BE49-F238E27FC236}">
                  <a16:creationId xmlns:a16="http://schemas.microsoft.com/office/drawing/2014/main" id="{8F4E3F78-9E94-487B-88BE-9413FA276081}"/>
                </a:ext>
              </a:extLst>
            </p:cNvPr>
            <p:cNvSpPr>
              <a:spLocks/>
            </p:cNvSpPr>
            <p:nvPr/>
          </p:nvSpPr>
          <p:spPr bwMode="auto">
            <a:xfrm>
              <a:off x="1919288" y="3521075"/>
              <a:ext cx="1239838" cy="1030288"/>
            </a:xfrm>
            <a:custGeom>
              <a:avLst/>
              <a:gdLst>
                <a:gd name="T0" fmla="*/ 821 w 1702"/>
                <a:gd name="T1" fmla="*/ 12 h 1415"/>
                <a:gd name="T2" fmla="*/ 974 w 1702"/>
                <a:gd name="T3" fmla="*/ 20 h 1415"/>
                <a:gd name="T4" fmla="*/ 1081 w 1702"/>
                <a:gd name="T5" fmla="*/ 73 h 1415"/>
                <a:gd name="T6" fmla="*/ 943 w 1702"/>
                <a:gd name="T7" fmla="*/ 123 h 1415"/>
                <a:gd name="T8" fmla="*/ 1011 w 1702"/>
                <a:gd name="T9" fmla="*/ 287 h 1415"/>
                <a:gd name="T10" fmla="*/ 1121 w 1702"/>
                <a:gd name="T11" fmla="*/ 100 h 1415"/>
                <a:gd name="T12" fmla="*/ 1245 w 1702"/>
                <a:gd name="T13" fmla="*/ 47 h 1415"/>
                <a:gd name="T14" fmla="*/ 1702 w 1702"/>
                <a:gd name="T15" fmla="*/ 47 h 1415"/>
                <a:gd name="T16" fmla="*/ 1635 w 1702"/>
                <a:gd name="T17" fmla="*/ 139 h 1415"/>
                <a:gd name="T18" fmla="*/ 1485 w 1702"/>
                <a:gd name="T19" fmla="*/ 174 h 1415"/>
                <a:gd name="T20" fmla="*/ 1400 w 1702"/>
                <a:gd name="T21" fmla="*/ 164 h 1415"/>
                <a:gd name="T22" fmla="*/ 1367 w 1702"/>
                <a:gd name="T23" fmla="*/ 249 h 1415"/>
                <a:gd name="T24" fmla="*/ 1593 w 1702"/>
                <a:gd name="T25" fmla="*/ 249 h 1415"/>
                <a:gd name="T26" fmla="*/ 1496 w 1702"/>
                <a:gd name="T27" fmla="*/ 364 h 1415"/>
                <a:gd name="T28" fmla="*/ 1311 w 1702"/>
                <a:gd name="T29" fmla="*/ 372 h 1415"/>
                <a:gd name="T30" fmla="*/ 1275 w 1702"/>
                <a:gd name="T31" fmla="*/ 457 h 1415"/>
                <a:gd name="T32" fmla="*/ 1456 w 1702"/>
                <a:gd name="T33" fmla="*/ 463 h 1415"/>
                <a:gd name="T34" fmla="*/ 1370 w 1702"/>
                <a:gd name="T35" fmla="*/ 558 h 1415"/>
                <a:gd name="T36" fmla="*/ 1219 w 1702"/>
                <a:gd name="T37" fmla="*/ 574 h 1415"/>
                <a:gd name="T38" fmla="*/ 1190 w 1702"/>
                <a:gd name="T39" fmla="*/ 656 h 1415"/>
                <a:gd name="T40" fmla="*/ 1333 w 1702"/>
                <a:gd name="T41" fmla="*/ 656 h 1415"/>
                <a:gd name="T42" fmla="*/ 1264 w 1702"/>
                <a:gd name="T43" fmla="*/ 756 h 1415"/>
                <a:gd name="T44" fmla="*/ 1135 w 1702"/>
                <a:gd name="T45" fmla="*/ 773 h 1415"/>
                <a:gd name="T46" fmla="*/ 1105 w 1702"/>
                <a:gd name="T47" fmla="*/ 855 h 1415"/>
                <a:gd name="T48" fmla="*/ 1208 w 1702"/>
                <a:gd name="T49" fmla="*/ 855 h 1415"/>
                <a:gd name="T50" fmla="*/ 1153 w 1702"/>
                <a:gd name="T51" fmla="*/ 937 h 1415"/>
                <a:gd name="T52" fmla="*/ 1053 w 1702"/>
                <a:gd name="T53" fmla="*/ 962 h 1415"/>
                <a:gd name="T54" fmla="*/ 1007 w 1702"/>
                <a:gd name="T55" fmla="*/ 1029 h 1415"/>
                <a:gd name="T56" fmla="*/ 1053 w 1702"/>
                <a:gd name="T57" fmla="*/ 1107 h 1415"/>
                <a:gd name="T58" fmla="*/ 863 w 1702"/>
                <a:gd name="T59" fmla="*/ 1415 h 1415"/>
                <a:gd name="T60" fmla="*/ 658 w 1702"/>
                <a:gd name="T61" fmla="*/ 1102 h 1415"/>
                <a:gd name="T62" fmla="*/ 686 w 1702"/>
                <a:gd name="T63" fmla="*/ 976 h 1415"/>
                <a:gd name="T64" fmla="*/ 636 w 1702"/>
                <a:gd name="T65" fmla="*/ 956 h 1415"/>
                <a:gd name="T66" fmla="*/ 560 w 1702"/>
                <a:gd name="T67" fmla="*/ 926 h 1415"/>
                <a:gd name="T68" fmla="*/ 509 w 1702"/>
                <a:gd name="T69" fmla="*/ 853 h 1415"/>
                <a:gd name="T70" fmla="*/ 607 w 1702"/>
                <a:gd name="T71" fmla="*/ 853 h 1415"/>
                <a:gd name="T72" fmla="*/ 577 w 1702"/>
                <a:gd name="T73" fmla="*/ 771 h 1415"/>
                <a:gd name="T74" fmla="*/ 461 w 1702"/>
                <a:gd name="T75" fmla="*/ 753 h 1415"/>
                <a:gd name="T76" fmla="*/ 389 w 1702"/>
                <a:gd name="T77" fmla="*/ 662 h 1415"/>
                <a:gd name="T78" fmla="*/ 529 w 1702"/>
                <a:gd name="T79" fmla="*/ 657 h 1415"/>
                <a:gd name="T80" fmla="*/ 500 w 1702"/>
                <a:gd name="T81" fmla="*/ 586 h 1415"/>
                <a:gd name="T82" fmla="*/ 346 w 1702"/>
                <a:gd name="T83" fmla="*/ 564 h 1415"/>
                <a:gd name="T84" fmla="*/ 270 w 1702"/>
                <a:gd name="T85" fmla="*/ 469 h 1415"/>
                <a:gd name="T86" fmla="*/ 447 w 1702"/>
                <a:gd name="T87" fmla="*/ 462 h 1415"/>
                <a:gd name="T88" fmla="*/ 409 w 1702"/>
                <a:gd name="T89" fmla="*/ 378 h 1415"/>
                <a:gd name="T90" fmla="*/ 257 w 1702"/>
                <a:gd name="T91" fmla="*/ 373 h 1415"/>
                <a:gd name="T92" fmla="*/ 178 w 1702"/>
                <a:gd name="T93" fmla="*/ 336 h 1415"/>
                <a:gd name="T94" fmla="*/ 122 w 1702"/>
                <a:gd name="T95" fmla="*/ 255 h 1415"/>
                <a:gd name="T96" fmla="*/ 348 w 1702"/>
                <a:gd name="T97" fmla="*/ 254 h 1415"/>
                <a:gd name="T98" fmla="*/ 316 w 1702"/>
                <a:gd name="T99" fmla="*/ 173 h 1415"/>
                <a:gd name="T100" fmla="*/ 165 w 1702"/>
                <a:gd name="T101" fmla="*/ 171 h 1415"/>
                <a:gd name="T102" fmla="*/ 65 w 1702"/>
                <a:gd name="T103" fmla="*/ 137 h 1415"/>
                <a:gd name="T104" fmla="*/ 0 w 1702"/>
                <a:gd name="T105" fmla="*/ 58 h 1415"/>
                <a:gd name="T106" fmla="*/ 457 w 1702"/>
                <a:gd name="T107" fmla="*/ 47 h 1415"/>
                <a:gd name="T108" fmla="*/ 611 w 1702"/>
                <a:gd name="T109" fmla="*/ 115 h 1415"/>
                <a:gd name="T110" fmla="*/ 653 w 1702"/>
                <a:gd name="T111" fmla="*/ 189 h 1415"/>
                <a:gd name="T112" fmla="*/ 691 w 1702"/>
                <a:gd name="T113" fmla="*/ 272 h 1415"/>
                <a:gd name="T114" fmla="*/ 751 w 1702"/>
                <a:gd name="T115" fmla="*/ 67 h 1415"/>
                <a:gd name="T116" fmla="*/ 821 w 1702"/>
                <a:gd name="T117" fmla="*/ 12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2" h="1415">
                  <a:moveTo>
                    <a:pt x="821" y="12"/>
                  </a:moveTo>
                  <a:cubicBezTo>
                    <a:pt x="872" y="0"/>
                    <a:pt x="925" y="7"/>
                    <a:pt x="974" y="20"/>
                  </a:cubicBezTo>
                  <a:cubicBezTo>
                    <a:pt x="1013" y="31"/>
                    <a:pt x="1051" y="47"/>
                    <a:pt x="1081" y="73"/>
                  </a:cubicBezTo>
                  <a:cubicBezTo>
                    <a:pt x="1035" y="90"/>
                    <a:pt x="989" y="106"/>
                    <a:pt x="943" y="123"/>
                  </a:cubicBezTo>
                  <a:cubicBezTo>
                    <a:pt x="966" y="177"/>
                    <a:pt x="988" y="232"/>
                    <a:pt x="1011" y="287"/>
                  </a:cubicBezTo>
                  <a:cubicBezTo>
                    <a:pt x="1039" y="221"/>
                    <a:pt x="1069" y="152"/>
                    <a:pt x="1121" y="100"/>
                  </a:cubicBezTo>
                  <a:cubicBezTo>
                    <a:pt x="1153" y="68"/>
                    <a:pt x="1198" y="47"/>
                    <a:pt x="1245" y="47"/>
                  </a:cubicBezTo>
                  <a:cubicBezTo>
                    <a:pt x="1397" y="46"/>
                    <a:pt x="1549" y="47"/>
                    <a:pt x="1702" y="47"/>
                  </a:cubicBezTo>
                  <a:cubicBezTo>
                    <a:pt x="1689" y="83"/>
                    <a:pt x="1667" y="117"/>
                    <a:pt x="1635" y="139"/>
                  </a:cubicBezTo>
                  <a:cubicBezTo>
                    <a:pt x="1592" y="169"/>
                    <a:pt x="1537" y="176"/>
                    <a:pt x="1485" y="174"/>
                  </a:cubicBezTo>
                  <a:cubicBezTo>
                    <a:pt x="1456" y="173"/>
                    <a:pt x="1428" y="170"/>
                    <a:pt x="1400" y="164"/>
                  </a:cubicBezTo>
                  <a:cubicBezTo>
                    <a:pt x="1388" y="192"/>
                    <a:pt x="1378" y="221"/>
                    <a:pt x="1367" y="249"/>
                  </a:cubicBezTo>
                  <a:cubicBezTo>
                    <a:pt x="1442" y="249"/>
                    <a:pt x="1518" y="249"/>
                    <a:pt x="1593" y="249"/>
                  </a:cubicBezTo>
                  <a:cubicBezTo>
                    <a:pt x="1573" y="295"/>
                    <a:pt x="1545" y="344"/>
                    <a:pt x="1496" y="364"/>
                  </a:cubicBezTo>
                  <a:cubicBezTo>
                    <a:pt x="1437" y="387"/>
                    <a:pt x="1372" y="377"/>
                    <a:pt x="1311" y="372"/>
                  </a:cubicBezTo>
                  <a:cubicBezTo>
                    <a:pt x="1299" y="400"/>
                    <a:pt x="1287" y="428"/>
                    <a:pt x="1275" y="457"/>
                  </a:cubicBezTo>
                  <a:cubicBezTo>
                    <a:pt x="1336" y="459"/>
                    <a:pt x="1396" y="460"/>
                    <a:pt x="1456" y="463"/>
                  </a:cubicBezTo>
                  <a:cubicBezTo>
                    <a:pt x="1438" y="502"/>
                    <a:pt x="1410" y="539"/>
                    <a:pt x="1370" y="558"/>
                  </a:cubicBezTo>
                  <a:cubicBezTo>
                    <a:pt x="1323" y="579"/>
                    <a:pt x="1269" y="579"/>
                    <a:pt x="1219" y="574"/>
                  </a:cubicBezTo>
                  <a:cubicBezTo>
                    <a:pt x="1209" y="601"/>
                    <a:pt x="1200" y="629"/>
                    <a:pt x="1190" y="656"/>
                  </a:cubicBezTo>
                  <a:cubicBezTo>
                    <a:pt x="1238" y="656"/>
                    <a:pt x="1285" y="656"/>
                    <a:pt x="1333" y="656"/>
                  </a:cubicBezTo>
                  <a:cubicBezTo>
                    <a:pt x="1317" y="693"/>
                    <a:pt x="1301" y="735"/>
                    <a:pt x="1264" y="756"/>
                  </a:cubicBezTo>
                  <a:cubicBezTo>
                    <a:pt x="1224" y="777"/>
                    <a:pt x="1178" y="773"/>
                    <a:pt x="1135" y="773"/>
                  </a:cubicBezTo>
                  <a:cubicBezTo>
                    <a:pt x="1125" y="800"/>
                    <a:pt x="1115" y="828"/>
                    <a:pt x="1105" y="855"/>
                  </a:cubicBezTo>
                  <a:cubicBezTo>
                    <a:pt x="1139" y="855"/>
                    <a:pt x="1174" y="855"/>
                    <a:pt x="1208" y="855"/>
                  </a:cubicBezTo>
                  <a:cubicBezTo>
                    <a:pt x="1193" y="884"/>
                    <a:pt x="1180" y="917"/>
                    <a:pt x="1153" y="937"/>
                  </a:cubicBezTo>
                  <a:cubicBezTo>
                    <a:pt x="1124" y="958"/>
                    <a:pt x="1087" y="957"/>
                    <a:pt x="1053" y="962"/>
                  </a:cubicBezTo>
                  <a:cubicBezTo>
                    <a:pt x="1023" y="968"/>
                    <a:pt x="1006" y="1000"/>
                    <a:pt x="1007" y="1029"/>
                  </a:cubicBezTo>
                  <a:cubicBezTo>
                    <a:pt x="1008" y="1061"/>
                    <a:pt x="1028" y="1089"/>
                    <a:pt x="1053" y="1107"/>
                  </a:cubicBezTo>
                  <a:cubicBezTo>
                    <a:pt x="990" y="1210"/>
                    <a:pt x="926" y="1312"/>
                    <a:pt x="863" y="1415"/>
                  </a:cubicBezTo>
                  <a:cubicBezTo>
                    <a:pt x="795" y="1311"/>
                    <a:pt x="726" y="1206"/>
                    <a:pt x="658" y="1102"/>
                  </a:cubicBezTo>
                  <a:cubicBezTo>
                    <a:pt x="701" y="1079"/>
                    <a:pt x="717" y="1015"/>
                    <a:pt x="686" y="976"/>
                  </a:cubicBezTo>
                  <a:cubicBezTo>
                    <a:pt x="675" y="960"/>
                    <a:pt x="654" y="959"/>
                    <a:pt x="636" y="956"/>
                  </a:cubicBezTo>
                  <a:cubicBezTo>
                    <a:pt x="609" y="952"/>
                    <a:pt x="581" y="944"/>
                    <a:pt x="560" y="926"/>
                  </a:cubicBezTo>
                  <a:cubicBezTo>
                    <a:pt x="536" y="907"/>
                    <a:pt x="521" y="880"/>
                    <a:pt x="509" y="853"/>
                  </a:cubicBezTo>
                  <a:cubicBezTo>
                    <a:pt x="541" y="853"/>
                    <a:pt x="574" y="853"/>
                    <a:pt x="607" y="853"/>
                  </a:cubicBezTo>
                  <a:cubicBezTo>
                    <a:pt x="597" y="825"/>
                    <a:pt x="586" y="798"/>
                    <a:pt x="577" y="771"/>
                  </a:cubicBezTo>
                  <a:cubicBezTo>
                    <a:pt x="538" y="773"/>
                    <a:pt x="495" y="775"/>
                    <a:pt x="461" y="753"/>
                  </a:cubicBezTo>
                  <a:cubicBezTo>
                    <a:pt x="428" y="730"/>
                    <a:pt x="410" y="694"/>
                    <a:pt x="389" y="662"/>
                  </a:cubicBezTo>
                  <a:cubicBezTo>
                    <a:pt x="435" y="660"/>
                    <a:pt x="482" y="659"/>
                    <a:pt x="529" y="657"/>
                  </a:cubicBezTo>
                  <a:cubicBezTo>
                    <a:pt x="519" y="633"/>
                    <a:pt x="510" y="610"/>
                    <a:pt x="500" y="586"/>
                  </a:cubicBezTo>
                  <a:cubicBezTo>
                    <a:pt x="448" y="587"/>
                    <a:pt x="393" y="588"/>
                    <a:pt x="346" y="564"/>
                  </a:cubicBezTo>
                  <a:cubicBezTo>
                    <a:pt x="308" y="545"/>
                    <a:pt x="286" y="506"/>
                    <a:pt x="270" y="469"/>
                  </a:cubicBezTo>
                  <a:cubicBezTo>
                    <a:pt x="329" y="467"/>
                    <a:pt x="388" y="465"/>
                    <a:pt x="447" y="462"/>
                  </a:cubicBezTo>
                  <a:cubicBezTo>
                    <a:pt x="434" y="434"/>
                    <a:pt x="422" y="406"/>
                    <a:pt x="409" y="378"/>
                  </a:cubicBezTo>
                  <a:cubicBezTo>
                    <a:pt x="358" y="378"/>
                    <a:pt x="307" y="382"/>
                    <a:pt x="257" y="373"/>
                  </a:cubicBezTo>
                  <a:cubicBezTo>
                    <a:pt x="228" y="369"/>
                    <a:pt x="200" y="357"/>
                    <a:pt x="178" y="336"/>
                  </a:cubicBezTo>
                  <a:cubicBezTo>
                    <a:pt x="155" y="313"/>
                    <a:pt x="138" y="283"/>
                    <a:pt x="122" y="255"/>
                  </a:cubicBezTo>
                  <a:cubicBezTo>
                    <a:pt x="197" y="254"/>
                    <a:pt x="272" y="254"/>
                    <a:pt x="348" y="254"/>
                  </a:cubicBezTo>
                  <a:cubicBezTo>
                    <a:pt x="337" y="227"/>
                    <a:pt x="326" y="200"/>
                    <a:pt x="316" y="173"/>
                  </a:cubicBezTo>
                  <a:cubicBezTo>
                    <a:pt x="266" y="174"/>
                    <a:pt x="215" y="176"/>
                    <a:pt x="165" y="171"/>
                  </a:cubicBezTo>
                  <a:cubicBezTo>
                    <a:pt x="130" y="167"/>
                    <a:pt x="94" y="159"/>
                    <a:pt x="65" y="137"/>
                  </a:cubicBezTo>
                  <a:cubicBezTo>
                    <a:pt x="37" y="117"/>
                    <a:pt x="17" y="88"/>
                    <a:pt x="0" y="58"/>
                  </a:cubicBezTo>
                  <a:cubicBezTo>
                    <a:pt x="153" y="55"/>
                    <a:pt x="305" y="51"/>
                    <a:pt x="457" y="47"/>
                  </a:cubicBezTo>
                  <a:cubicBezTo>
                    <a:pt x="515" y="44"/>
                    <a:pt x="572" y="72"/>
                    <a:pt x="611" y="115"/>
                  </a:cubicBezTo>
                  <a:cubicBezTo>
                    <a:pt x="631" y="136"/>
                    <a:pt x="641" y="163"/>
                    <a:pt x="653" y="189"/>
                  </a:cubicBezTo>
                  <a:cubicBezTo>
                    <a:pt x="666" y="217"/>
                    <a:pt x="678" y="244"/>
                    <a:pt x="691" y="272"/>
                  </a:cubicBezTo>
                  <a:cubicBezTo>
                    <a:pt x="711" y="204"/>
                    <a:pt x="731" y="135"/>
                    <a:pt x="751" y="67"/>
                  </a:cubicBezTo>
                  <a:cubicBezTo>
                    <a:pt x="761" y="36"/>
                    <a:pt x="791" y="18"/>
                    <a:pt x="8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1">
              <a:extLst>
                <a:ext uri="{FF2B5EF4-FFF2-40B4-BE49-F238E27FC236}">
                  <a16:creationId xmlns:a16="http://schemas.microsoft.com/office/drawing/2014/main" id="{384A8368-2497-4DF6-935E-5955475383E2}"/>
                </a:ext>
              </a:extLst>
            </p:cNvPr>
            <p:cNvSpPr>
              <a:spLocks/>
            </p:cNvSpPr>
            <p:nvPr/>
          </p:nvSpPr>
          <p:spPr bwMode="auto">
            <a:xfrm>
              <a:off x="3432175" y="4084638"/>
              <a:ext cx="266700" cy="176213"/>
            </a:xfrm>
            <a:custGeom>
              <a:avLst/>
              <a:gdLst>
                <a:gd name="T0" fmla="*/ 79 w 366"/>
                <a:gd name="T1" fmla="*/ 0 h 242"/>
                <a:gd name="T2" fmla="*/ 250 w 366"/>
                <a:gd name="T3" fmla="*/ 152 h 242"/>
                <a:gd name="T4" fmla="*/ 366 w 366"/>
                <a:gd name="T5" fmla="*/ 203 h 242"/>
                <a:gd name="T6" fmla="*/ 352 w 366"/>
                <a:gd name="T7" fmla="*/ 242 h 242"/>
                <a:gd name="T8" fmla="*/ 268 w 366"/>
                <a:gd name="T9" fmla="*/ 209 h 242"/>
                <a:gd name="T10" fmla="*/ 235 w 366"/>
                <a:gd name="T11" fmla="*/ 200 h 242"/>
                <a:gd name="T12" fmla="*/ 0 w 366"/>
                <a:gd name="T13" fmla="*/ 195 h 242"/>
                <a:gd name="T14" fmla="*/ 12 w 366"/>
                <a:gd name="T15" fmla="*/ 155 h 242"/>
                <a:gd name="T16" fmla="*/ 183 w 366"/>
                <a:gd name="T17" fmla="*/ 158 h 242"/>
                <a:gd name="T18" fmla="*/ 62 w 366"/>
                <a:gd name="T19" fmla="*/ 47 h 242"/>
                <a:gd name="T20" fmla="*/ 79 w 366"/>
                <a:gd name="T2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 h="242">
                  <a:moveTo>
                    <a:pt x="79" y="0"/>
                  </a:moveTo>
                  <a:cubicBezTo>
                    <a:pt x="136" y="50"/>
                    <a:pt x="192" y="102"/>
                    <a:pt x="250" y="152"/>
                  </a:cubicBezTo>
                  <a:cubicBezTo>
                    <a:pt x="287" y="171"/>
                    <a:pt x="327" y="185"/>
                    <a:pt x="366" y="203"/>
                  </a:cubicBezTo>
                  <a:cubicBezTo>
                    <a:pt x="361" y="216"/>
                    <a:pt x="356" y="229"/>
                    <a:pt x="352" y="242"/>
                  </a:cubicBezTo>
                  <a:cubicBezTo>
                    <a:pt x="324" y="231"/>
                    <a:pt x="296" y="220"/>
                    <a:pt x="268" y="209"/>
                  </a:cubicBezTo>
                  <a:cubicBezTo>
                    <a:pt x="258" y="205"/>
                    <a:pt x="247" y="200"/>
                    <a:pt x="235" y="200"/>
                  </a:cubicBezTo>
                  <a:cubicBezTo>
                    <a:pt x="157" y="198"/>
                    <a:pt x="78" y="196"/>
                    <a:pt x="0" y="195"/>
                  </a:cubicBezTo>
                  <a:cubicBezTo>
                    <a:pt x="4" y="181"/>
                    <a:pt x="8" y="168"/>
                    <a:pt x="12" y="155"/>
                  </a:cubicBezTo>
                  <a:cubicBezTo>
                    <a:pt x="69" y="156"/>
                    <a:pt x="126" y="157"/>
                    <a:pt x="183" y="158"/>
                  </a:cubicBezTo>
                  <a:cubicBezTo>
                    <a:pt x="143" y="121"/>
                    <a:pt x="102" y="84"/>
                    <a:pt x="62" y="47"/>
                  </a:cubicBezTo>
                  <a:cubicBezTo>
                    <a:pt x="67" y="31"/>
                    <a:pt x="73" y="15"/>
                    <a:pt x="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2">
              <a:extLst>
                <a:ext uri="{FF2B5EF4-FFF2-40B4-BE49-F238E27FC236}">
                  <a16:creationId xmlns:a16="http://schemas.microsoft.com/office/drawing/2014/main" id="{248972BD-1D94-46F0-B485-E14D05D39E44}"/>
                </a:ext>
              </a:extLst>
            </p:cNvPr>
            <p:cNvSpPr>
              <a:spLocks/>
            </p:cNvSpPr>
            <p:nvPr/>
          </p:nvSpPr>
          <p:spPr bwMode="auto">
            <a:xfrm>
              <a:off x="1362075" y="4105275"/>
              <a:ext cx="293688" cy="212725"/>
            </a:xfrm>
            <a:custGeom>
              <a:avLst/>
              <a:gdLst>
                <a:gd name="T0" fmla="*/ 303 w 403"/>
                <a:gd name="T1" fmla="*/ 13 h 291"/>
                <a:gd name="T2" fmla="*/ 340 w 403"/>
                <a:gd name="T3" fmla="*/ 0 h 291"/>
                <a:gd name="T4" fmla="*/ 403 w 403"/>
                <a:gd name="T5" fmla="*/ 168 h 291"/>
                <a:gd name="T6" fmla="*/ 356 w 403"/>
                <a:gd name="T7" fmla="*/ 180 h 291"/>
                <a:gd name="T8" fmla="*/ 52 w 403"/>
                <a:gd name="T9" fmla="*/ 133 h 291"/>
                <a:gd name="T10" fmla="*/ 106 w 403"/>
                <a:gd name="T11" fmla="*/ 278 h 291"/>
                <a:gd name="T12" fmla="*/ 69 w 403"/>
                <a:gd name="T13" fmla="*/ 291 h 291"/>
                <a:gd name="T14" fmla="*/ 0 w 403"/>
                <a:gd name="T15" fmla="*/ 107 h 291"/>
                <a:gd name="T16" fmla="*/ 50 w 403"/>
                <a:gd name="T17" fmla="*/ 96 h 291"/>
                <a:gd name="T18" fmla="*/ 351 w 403"/>
                <a:gd name="T19" fmla="*/ 142 h 291"/>
                <a:gd name="T20" fmla="*/ 303 w 403"/>
                <a:gd name="T21" fmla="*/ 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291">
                  <a:moveTo>
                    <a:pt x="303" y="13"/>
                  </a:moveTo>
                  <a:cubicBezTo>
                    <a:pt x="315" y="9"/>
                    <a:pt x="328" y="4"/>
                    <a:pt x="340" y="0"/>
                  </a:cubicBezTo>
                  <a:cubicBezTo>
                    <a:pt x="361" y="56"/>
                    <a:pt x="382" y="112"/>
                    <a:pt x="403" y="168"/>
                  </a:cubicBezTo>
                  <a:cubicBezTo>
                    <a:pt x="388" y="172"/>
                    <a:pt x="373" y="183"/>
                    <a:pt x="356" y="180"/>
                  </a:cubicBezTo>
                  <a:cubicBezTo>
                    <a:pt x="255" y="164"/>
                    <a:pt x="153" y="149"/>
                    <a:pt x="52" y="133"/>
                  </a:cubicBezTo>
                  <a:cubicBezTo>
                    <a:pt x="70" y="181"/>
                    <a:pt x="88" y="230"/>
                    <a:pt x="106" y="278"/>
                  </a:cubicBezTo>
                  <a:cubicBezTo>
                    <a:pt x="93" y="282"/>
                    <a:pt x="81" y="286"/>
                    <a:pt x="69" y="291"/>
                  </a:cubicBezTo>
                  <a:cubicBezTo>
                    <a:pt x="46" y="229"/>
                    <a:pt x="23" y="168"/>
                    <a:pt x="0" y="107"/>
                  </a:cubicBezTo>
                  <a:cubicBezTo>
                    <a:pt x="16" y="103"/>
                    <a:pt x="32" y="92"/>
                    <a:pt x="50" y="96"/>
                  </a:cubicBezTo>
                  <a:cubicBezTo>
                    <a:pt x="150" y="111"/>
                    <a:pt x="250" y="126"/>
                    <a:pt x="351" y="142"/>
                  </a:cubicBezTo>
                  <a:cubicBezTo>
                    <a:pt x="335" y="99"/>
                    <a:pt x="319" y="56"/>
                    <a:pt x="30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a:extLst>
                <a:ext uri="{FF2B5EF4-FFF2-40B4-BE49-F238E27FC236}">
                  <a16:creationId xmlns:a16="http://schemas.microsoft.com/office/drawing/2014/main" id="{6A67AFC3-B70C-428C-9C9C-BA29C9875EB3}"/>
                </a:ext>
              </a:extLst>
            </p:cNvPr>
            <p:cNvSpPr>
              <a:spLocks/>
            </p:cNvSpPr>
            <p:nvPr/>
          </p:nvSpPr>
          <p:spPr bwMode="auto">
            <a:xfrm>
              <a:off x="3365500" y="4238625"/>
              <a:ext cx="268288" cy="206375"/>
            </a:xfrm>
            <a:custGeom>
              <a:avLst/>
              <a:gdLst>
                <a:gd name="T0" fmla="*/ 85 w 369"/>
                <a:gd name="T1" fmla="*/ 0 h 283"/>
                <a:gd name="T2" fmla="*/ 120 w 369"/>
                <a:gd name="T3" fmla="*/ 21 h 283"/>
                <a:gd name="T4" fmla="*/ 87 w 369"/>
                <a:gd name="T5" fmla="*/ 82 h 283"/>
                <a:gd name="T6" fmla="*/ 369 w 369"/>
                <a:gd name="T7" fmla="*/ 248 h 283"/>
                <a:gd name="T8" fmla="*/ 350 w 369"/>
                <a:gd name="T9" fmla="*/ 283 h 283"/>
                <a:gd name="T10" fmla="*/ 68 w 369"/>
                <a:gd name="T11" fmla="*/ 117 h 283"/>
                <a:gd name="T12" fmla="*/ 35 w 369"/>
                <a:gd name="T13" fmla="*/ 179 h 283"/>
                <a:gd name="T14" fmla="*/ 0 w 369"/>
                <a:gd name="T15" fmla="*/ 158 h 283"/>
                <a:gd name="T16" fmla="*/ 85 w 369"/>
                <a:gd name="T1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283">
                  <a:moveTo>
                    <a:pt x="85" y="0"/>
                  </a:moveTo>
                  <a:cubicBezTo>
                    <a:pt x="96" y="7"/>
                    <a:pt x="108" y="14"/>
                    <a:pt x="120" y="21"/>
                  </a:cubicBezTo>
                  <a:cubicBezTo>
                    <a:pt x="109" y="41"/>
                    <a:pt x="98" y="62"/>
                    <a:pt x="87" y="82"/>
                  </a:cubicBezTo>
                  <a:cubicBezTo>
                    <a:pt x="181" y="137"/>
                    <a:pt x="275" y="193"/>
                    <a:pt x="369" y="248"/>
                  </a:cubicBezTo>
                  <a:cubicBezTo>
                    <a:pt x="363" y="260"/>
                    <a:pt x="356" y="272"/>
                    <a:pt x="350" y="283"/>
                  </a:cubicBezTo>
                  <a:cubicBezTo>
                    <a:pt x="256" y="228"/>
                    <a:pt x="162" y="173"/>
                    <a:pt x="68" y="117"/>
                  </a:cubicBezTo>
                  <a:cubicBezTo>
                    <a:pt x="57" y="138"/>
                    <a:pt x="46" y="158"/>
                    <a:pt x="35" y="179"/>
                  </a:cubicBezTo>
                  <a:cubicBezTo>
                    <a:pt x="23" y="172"/>
                    <a:pt x="11" y="165"/>
                    <a:pt x="0" y="158"/>
                  </a:cubicBezTo>
                  <a:cubicBezTo>
                    <a:pt x="28" y="105"/>
                    <a:pt x="56" y="53"/>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a:extLst>
                <a:ext uri="{FF2B5EF4-FFF2-40B4-BE49-F238E27FC236}">
                  <a16:creationId xmlns:a16="http://schemas.microsoft.com/office/drawing/2014/main" id="{937E86D7-8EED-4FB8-A3EB-B5861E981397}"/>
                </a:ext>
              </a:extLst>
            </p:cNvPr>
            <p:cNvSpPr>
              <a:spLocks/>
            </p:cNvSpPr>
            <p:nvPr/>
          </p:nvSpPr>
          <p:spPr bwMode="auto">
            <a:xfrm>
              <a:off x="1436688" y="4262438"/>
              <a:ext cx="292100" cy="238125"/>
            </a:xfrm>
            <a:custGeom>
              <a:avLst/>
              <a:gdLst>
                <a:gd name="T0" fmla="*/ 0 w 400"/>
                <a:gd name="T1" fmla="*/ 163 h 327"/>
                <a:gd name="T2" fmla="*/ 316 w 400"/>
                <a:gd name="T3" fmla="*/ 0 h 327"/>
                <a:gd name="T4" fmla="*/ 334 w 400"/>
                <a:gd name="T5" fmla="*/ 37 h 327"/>
                <a:gd name="T6" fmla="*/ 202 w 400"/>
                <a:gd name="T7" fmla="*/ 105 h 327"/>
                <a:gd name="T8" fmla="*/ 248 w 400"/>
                <a:gd name="T9" fmla="*/ 196 h 327"/>
                <a:gd name="T10" fmla="*/ 381 w 400"/>
                <a:gd name="T11" fmla="*/ 128 h 327"/>
                <a:gd name="T12" fmla="*/ 400 w 400"/>
                <a:gd name="T13" fmla="*/ 165 h 327"/>
                <a:gd name="T14" fmla="*/ 85 w 400"/>
                <a:gd name="T15" fmla="*/ 327 h 327"/>
                <a:gd name="T16" fmla="*/ 66 w 400"/>
                <a:gd name="T17" fmla="*/ 290 h 327"/>
                <a:gd name="T18" fmla="*/ 213 w 400"/>
                <a:gd name="T19" fmla="*/ 214 h 327"/>
                <a:gd name="T20" fmla="*/ 167 w 400"/>
                <a:gd name="T21" fmla="*/ 123 h 327"/>
                <a:gd name="T22" fmla="*/ 19 w 400"/>
                <a:gd name="T23" fmla="*/ 199 h 327"/>
                <a:gd name="T24" fmla="*/ 0 w 400"/>
                <a:gd name="T25" fmla="*/ 1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27">
                  <a:moveTo>
                    <a:pt x="0" y="163"/>
                  </a:moveTo>
                  <a:cubicBezTo>
                    <a:pt x="105" y="108"/>
                    <a:pt x="210" y="54"/>
                    <a:pt x="316" y="0"/>
                  </a:cubicBezTo>
                  <a:cubicBezTo>
                    <a:pt x="322" y="13"/>
                    <a:pt x="328" y="25"/>
                    <a:pt x="334" y="37"/>
                  </a:cubicBezTo>
                  <a:cubicBezTo>
                    <a:pt x="290" y="60"/>
                    <a:pt x="246" y="83"/>
                    <a:pt x="202" y="105"/>
                  </a:cubicBezTo>
                  <a:cubicBezTo>
                    <a:pt x="217" y="136"/>
                    <a:pt x="233" y="166"/>
                    <a:pt x="248" y="196"/>
                  </a:cubicBezTo>
                  <a:cubicBezTo>
                    <a:pt x="293" y="174"/>
                    <a:pt x="337" y="151"/>
                    <a:pt x="381" y="128"/>
                  </a:cubicBezTo>
                  <a:cubicBezTo>
                    <a:pt x="388" y="140"/>
                    <a:pt x="394" y="152"/>
                    <a:pt x="400" y="165"/>
                  </a:cubicBezTo>
                  <a:cubicBezTo>
                    <a:pt x="295" y="219"/>
                    <a:pt x="190" y="273"/>
                    <a:pt x="85" y="327"/>
                  </a:cubicBezTo>
                  <a:cubicBezTo>
                    <a:pt x="79" y="315"/>
                    <a:pt x="72" y="302"/>
                    <a:pt x="66" y="290"/>
                  </a:cubicBezTo>
                  <a:cubicBezTo>
                    <a:pt x="115" y="265"/>
                    <a:pt x="164" y="240"/>
                    <a:pt x="213" y="214"/>
                  </a:cubicBezTo>
                  <a:cubicBezTo>
                    <a:pt x="198" y="184"/>
                    <a:pt x="182" y="154"/>
                    <a:pt x="167" y="123"/>
                  </a:cubicBezTo>
                  <a:cubicBezTo>
                    <a:pt x="118" y="149"/>
                    <a:pt x="68" y="174"/>
                    <a:pt x="19" y="199"/>
                  </a:cubicBezTo>
                  <a:cubicBezTo>
                    <a:pt x="13" y="187"/>
                    <a:pt x="7" y="175"/>
                    <a:pt x="0"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a:extLst>
                <a:ext uri="{FF2B5EF4-FFF2-40B4-BE49-F238E27FC236}">
                  <a16:creationId xmlns:a16="http://schemas.microsoft.com/office/drawing/2014/main" id="{A7BD62AC-B6DB-441B-9510-E2EA64896DC1}"/>
                </a:ext>
              </a:extLst>
            </p:cNvPr>
            <p:cNvSpPr>
              <a:spLocks/>
            </p:cNvSpPr>
            <p:nvPr/>
          </p:nvSpPr>
          <p:spPr bwMode="auto">
            <a:xfrm>
              <a:off x="3325813" y="4392613"/>
              <a:ext cx="236538" cy="160338"/>
            </a:xfrm>
            <a:custGeom>
              <a:avLst/>
              <a:gdLst>
                <a:gd name="T0" fmla="*/ 0 w 325"/>
                <a:gd name="T1" fmla="*/ 32 h 220"/>
                <a:gd name="T2" fmla="*/ 26 w 325"/>
                <a:gd name="T3" fmla="*/ 0 h 220"/>
                <a:gd name="T4" fmla="*/ 325 w 325"/>
                <a:gd name="T5" fmla="*/ 188 h 220"/>
                <a:gd name="T6" fmla="*/ 299 w 325"/>
                <a:gd name="T7" fmla="*/ 220 h 220"/>
                <a:gd name="T8" fmla="*/ 0 w 325"/>
                <a:gd name="T9" fmla="*/ 32 h 220"/>
              </a:gdLst>
              <a:ahLst/>
              <a:cxnLst>
                <a:cxn ang="0">
                  <a:pos x="T0" y="T1"/>
                </a:cxn>
                <a:cxn ang="0">
                  <a:pos x="T2" y="T3"/>
                </a:cxn>
                <a:cxn ang="0">
                  <a:pos x="T4" y="T5"/>
                </a:cxn>
                <a:cxn ang="0">
                  <a:pos x="T6" y="T7"/>
                </a:cxn>
                <a:cxn ang="0">
                  <a:pos x="T8" y="T9"/>
                </a:cxn>
              </a:cxnLst>
              <a:rect l="0" t="0" r="r" b="b"/>
              <a:pathLst>
                <a:path w="325" h="220">
                  <a:moveTo>
                    <a:pt x="0" y="32"/>
                  </a:moveTo>
                  <a:cubicBezTo>
                    <a:pt x="9" y="22"/>
                    <a:pt x="17" y="11"/>
                    <a:pt x="26" y="0"/>
                  </a:cubicBezTo>
                  <a:cubicBezTo>
                    <a:pt x="126" y="63"/>
                    <a:pt x="225" y="125"/>
                    <a:pt x="325" y="188"/>
                  </a:cubicBezTo>
                  <a:cubicBezTo>
                    <a:pt x="316" y="198"/>
                    <a:pt x="307" y="209"/>
                    <a:pt x="299" y="220"/>
                  </a:cubicBezTo>
                  <a:cubicBezTo>
                    <a:pt x="199" y="157"/>
                    <a:pt x="99" y="95"/>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a:extLst>
                <a:ext uri="{FF2B5EF4-FFF2-40B4-BE49-F238E27FC236}">
                  <a16:creationId xmlns:a16="http://schemas.microsoft.com/office/drawing/2014/main" id="{FE45AEA6-A94A-4B3C-8EC0-7294C8E39467}"/>
                </a:ext>
              </a:extLst>
            </p:cNvPr>
            <p:cNvSpPr>
              <a:spLocks/>
            </p:cNvSpPr>
            <p:nvPr/>
          </p:nvSpPr>
          <p:spPr bwMode="auto">
            <a:xfrm>
              <a:off x="1525588" y="4397375"/>
              <a:ext cx="293688" cy="247650"/>
            </a:xfrm>
            <a:custGeom>
              <a:avLst/>
              <a:gdLst>
                <a:gd name="T0" fmla="*/ 0 w 403"/>
                <a:gd name="T1" fmla="*/ 183 h 340"/>
                <a:gd name="T2" fmla="*/ 296 w 403"/>
                <a:gd name="T3" fmla="*/ 0 h 340"/>
                <a:gd name="T4" fmla="*/ 403 w 403"/>
                <a:gd name="T5" fmla="*/ 148 h 340"/>
                <a:gd name="T6" fmla="*/ 370 w 403"/>
                <a:gd name="T7" fmla="*/ 169 h 340"/>
                <a:gd name="T8" fmla="*/ 288 w 403"/>
                <a:gd name="T9" fmla="*/ 55 h 340"/>
                <a:gd name="T10" fmla="*/ 197 w 403"/>
                <a:gd name="T11" fmla="*/ 112 h 340"/>
                <a:gd name="T12" fmla="*/ 271 w 403"/>
                <a:gd name="T13" fmla="*/ 216 h 340"/>
                <a:gd name="T14" fmla="*/ 239 w 403"/>
                <a:gd name="T15" fmla="*/ 237 h 340"/>
                <a:gd name="T16" fmla="*/ 164 w 403"/>
                <a:gd name="T17" fmla="*/ 133 h 340"/>
                <a:gd name="T18" fmla="*/ 58 w 403"/>
                <a:gd name="T19" fmla="*/ 198 h 340"/>
                <a:gd name="T20" fmla="*/ 145 w 403"/>
                <a:gd name="T21" fmla="*/ 319 h 340"/>
                <a:gd name="T22" fmla="*/ 112 w 403"/>
                <a:gd name="T23" fmla="*/ 340 h 340"/>
                <a:gd name="T24" fmla="*/ 0 w 403"/>
                <a:gd name="T25" fmla="*/ 18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340">
                  <a:moveTo>
                    <a:pt x="0" y="183"/>
                  </a:moveTo>
                  <a:cubicBezTo>
                    <a:pt x="99" y="122"/>
                    <a:pt x="198" y="61"/>
                    <a:pt x="296" y="0"/>
                  </a:cubicBezTo>
                  <a:cubicBezTo>
                    <a:pt x="332" y="49"/>
                    <a:pt x="367" y="99"/>
                    <a:pt x="403" y="148"/>
                  </a:cubicBezTo>
                  <a:cubicBezTo>
                    <a:pt x="392" y="155"/>
                    <a:pt x="381" y="162"/>
                    <a:pt x="370" y="169"/>
                  </a:cubicBezTo>
                  <a:cubicBezTo>
                    <a:pt x="343" y="131"/>
                    <a:pt x="316" y="93"/>
                    <a:pt x="288" y="55"/>
                  </a:cubicBezTo>
                  <a:cubicBezTo>
                    <a:pt x="258" y="74"/>
                    <a:pt x="227" y="93"/>
                    <a:pt x="197" y="112"/>
                  </a:cubicBezTo>
                  <a:cubicBezTo>
                    <a:pt x="222" y="147"/>
                    <a:pt x="247" y="182"/>
                    <a:pt x="271" y="216"/>
                  </a:cubicBezTo>
                  <a:cubicBezTo>
                    <a:pt x="261" y="223"/>
                    <a:pt x="250" y="230"/>
                    <a:pt x="239" y="237"/>
                  </a:cubicBezTo>
                  <a:cubicBezTo>
                    <a:pt x="214" y="202"/>
                    <a:pt x="189" y="167"/>
                    <a:pt x="164" y="133"/>
                  </a:cubicBezTo>
                  <a:cubicBezTo>
                    <a:pt x="129" y="154"/>
                    <a:pt x="94" y="176"/>
                    <a:pt x="58" y="198"/>
                  </a:cubicBezTo>
                  <a:cubicBezTo>
                    <a:pt x="87" y="238"/>
                    <a:pt x="116" y="279"/>
                    <a:pt x="145" y="319"/>
                  </a:cubicBezTo>
                  <a:cubicBezTo>
                    <a:pt x="134" y="326"/>
                    <a:pt x="123" y="333"/>
                    <a:pt x="112" y="340"/>
                  </a:cubicBezTo>
                  <a:cubicBezTo>
                    <a:pt x="75" y="287"/>
                    <a:pt x="38" y="235"/>
                    <a:pt x="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a:extLst>
                <a:ext uri="{FF2B5EF4-FFF2-40B4-BE49-F238E27FC236}">
                  <a16:creationId xmlns:a16="http://schemas.microsoft.com/office/drawing/2014/main" id="{99C06448-F7D3-4344-8818-A3AA37ABE6CE}"/>
                </a:ext>
              </a:extLst>
            </p:cNvPr>
            <p:cNvSpPr>
              <a:spLocks/>
            </p:cNvSpPr>
            <p:nvPr/>
          </p:nvSpPr>
          <p:spPr bwMode="auto">
            <a:xfrm>
              <a:off x="2790825" y="4475163"/>
              <a:ext cx="131763" cy="188913"/>
            </a:xfrm>
            <a:custGeom>
              <a:avLst/>
              <a:gdLst>
                <a:gd name="T0" fmla="*/ 0 w 182"/>
                <a:gd name="T1" fmla="*/ 86 h 259"/>
                <a:gd name="T2" fmla="*/ 164 w 182"/>
                <a:gd name="T3" fmla="*/ 0 h 259"/>
                <a:gd name="T4" fmla="*/ 182 w 182"/>
                <a:gd name="T5" fmla="*/ 14 h 259"/>
                <a:gd name="T6" fmla="*/ 174 w 182"/>
                <a:gd name="T7" fmla="*/ 238 h 259"/>
                <a:gd name="T8" fmla="*/ 139 w 182"/>
                <a:gd name="T9" fmla="*/ 259 h 259"/>
                <a:gd name="T10" fmla="*/ 142 w 182"/>
                <a:gd name="T11" fmla="*/ 48 h 259"/>
                <a:gd name="T12" fmla="*/ 11 w 182"/>
                <a:gd name="T13" fmla="*/ 111 h 259"/>
                <a:gd name="T14" fmla="*/ 0 w 182"/>
                <a:gd name="T15" fmla="*/ 86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259">
                  <a:moveTo>
                    <a:pt x="0" y="86"/>
                  </a:moveTo>
                  <a:cubicBezTo>
                    <a:pt x="55" y="57"/>
                    <a:pt x="110" y="29"/>
                    <a:pt x="164" y="0"/>
                  </a:cubicBezTo>
                  <a:cubicBezTo>
                    <a:pt x="170" y="5"/>
                    <a:pt x="176" y="9"/>
                    <a:pt x="182" y="14"/>
                  </a:cubicBezTo>
                  <a:cubicBezTo>
                    <a:pt x="179" y="88"/>
                    <a:pt x="176" y="163"/>
                    <a:pt x="174" y="238"/>
                  </a:cubicBezTo>
                  <a:cubicBezTo>
                    <a:pt x="162" y="245"/>
                    <a:pt x="151" y="252"/>
                    <a:pt x="139" y="259"/>
                  </a:cubicBezTo>
                  <a:cubicBezTo>
                    <a:pt x="140" y="189"/>
                    <a:pt x="141" y="118"/>
                    <a:pt x="142" y="48"/>
                  </a:cubicBezTo>
                  <a:cubicBezTo>
                    <a:pt x="99" y="69"/>
                    <a:pt x="55" y="90"/>
                    <a:pt x="11" y="111"/>
                  </a:cubicBezTo>
                  <a:cubicBezTo>
                    <a:pt x="8" y="102"/>
                    <a:pt x="4" y="94"/>
                    <a:pt x="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a:extLst>
                <a:ext uri="{FF2B5EF4-FFF2-40B4-BE49-F238E27FC236}">
                  <a16:creationId xmlns:a16="http://schemas.microsoft.com/office/drawing/2014/main" id="{A75E1DDA-B341-477B-B849-8F014AA7E93A}"/>
                </a:ext>
              </a:extLst>
            </p:cNvPr>
            <p:cNvSpPr>
              <a:spLocks/>
            </p:cNvSpPr>
            <p:nvPr/>
          </p:nvSpPr>
          <p:spPr bwMode="auto">
            <a:xfrm>
              <a:off x="3240088" y="4470400"/>
              <a:ext cx="252413" cy="228600"/>
            </a:xfrm>
            <a:custGeom>
              <a:avLst/>
              <a:gdLst>
                <a:gd name="T0" fmla="*/ 47 w 348"/>
                <a:gd name="T1" fmla="*/ 24 h 315"/>
                <a:gd name="T2" fmla="*/ 153 w 348"/>
                <a:gd name="T3" fmla="*/ 21 h 315"/>
                <a:gd name="T4" fmla="*/ 137 w 348"/>
                <a:gd name="T5" fmla="*/ 59 h 315"/>
                <a:gd name="T6" fmla="*/ 68 w 348"/>
                <a:gd name="T7" fmla="*/ 61 h 315"/>
                <a:gd name="T8" fmla="*/ 74 w 348"/>
                <a:gd name="T9" fmla="*/ 143 h 315"/>
                <a:gd name="T10" fmla="*/ 127 w 348"/>
                <a:gd name="T11" fmla="*/ 143 h 315"/>
                <a:gd name="T12" fmla="*/ 220 w 348"/>
                <a:gd name="T13" fmla="*/ 108 h 315"/>
                <a:gd name="T14" fmla="*/ 319 w 348"/>
                <a:gd name="T15" fmla="*/ 155 h 315"/>
                <a:gd name="T16" fmla="*/ 292 w 348"/>
                <a:gd name="T17" fmla="*/ 293 h 315"/>
                <a:gd name="T18" fmla="*/ 181 w 348"/>
                <a:gd name="T19" fmla="*/ 297 h 315"/>
                <a:gd name="T20" fmla="*/ 198 w 348"/>
                <a:gd name="T21" fmla="*/ 259 h 315"/>
                <a:gd name="T22" fmla="*/ 260 w 348"/>
                <a:gd name="T23" fmla="*/ 261 h 315"/>
                <a:gd name="T24" fmla="*/ 291 w 348"/>
                <a:gd name="T25" fmla="*/ 201 h 315"/>
                <a:gd name="T26" fmla="*/ 241 w 348"/>
                <a:gd name="T27" fmla="*/ 154 h 315"/>
                <a:gd name="T28" fmla="*/ 144 w 348"/>
                <a:gd name="T29" fmla="*/ 185 h 315"/>
                <a:gd name="T30" fmla="*/ 46 w 348"/>
                <a:gd name="T31" fmla="*/ 175 h 315"/>
                <a:gd name="T32" fmla="*/ 47 w 348"/>
                <a:gd name="T33"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8" h="315">
                  <a:moveTo>
                    <a:pt x="47" y="24"/>
                  </a:moveTo>
                  <a:cubicBezTo>
                    <a:pt x="77" y="0"/>
                    <a:pt x="121" y="3"/>
                    <a:pt x="153" y="21"/>
                  </a:cubicBezTo>
                  <a:cubicBezTo>
                    <a:pt x="148" y="33"/>
                    <a:pt x="143" y="46"/>
                    <a:pt x="137" y="59"/>
                  </a:cubicBezTo>
                  <a:cubicBezTo>
                    <a:pt x="115" y="50"/>
                    <a:pt x="89" y="47"/>
                    <a:pt x="68" y="61"/>
                  </a:cubicBezTo>
                  <a:cubicBezTo>
                    <a:pt x="43" y="82"/>
                    <a:pt x="46" y="126"/>
                    <a:pt x="74" y="143"/>
                  </a:cubicBezTo>
                  <a:cubicBezTo>
                    <a:pt x="90" y="153"/>
                    <a:pt x="110" y="149"/>
                    <a:pt x="127" y="143"/>
                  </a:cubicBezTo>
                  <a:cubicBezTo>
                    <a:pt x="158" y="132"/>
                    <a:pt x="185" y="108"/>
                    <a:pt x="220" y="108"/>
                  </a:cubicBezTo>
                  <a:cubicBezTo>
                    <a:pt x="257" y="109"/>
                    <a:pt x="298" y="122"/>
                    <a:pt x="319" y="155"/>
                  </a:cubicBezTo>
                  <a:cubicBezTo>
                    <a:pt x="348" y="198"/>
                    <a:pt x="336" y="264"/>
                    <a:pt x="292" y="293"/>
                  </a:cubicBezTo>
                  <a:cubicBezTo>
                    <a:pt x="259" y="315"/>
                    <a:pt x="216" y="313"/>
                    <a:pt x="181" y="297"/>
                  </a:cubicBezTo>
                  <a:cubicBezTo>
                    <a:pt x="187" y="284"/>
                    <a:pt x="192" y="272"/>
                    <a:pt x="198" y="259"/>
                  </a:cubicBezTo>
                  <a:cubicBezTo>
                    <a:pt x="218" y="265"/>
                    <a:pt x="240" y="271"/>
                    <a:pt x="260" y="261"/>
                  </a:cubicBezTo>
                  <a:cubicBezTo>
                    <a:pt x="284" y="252"/>
                    <a:pt x="298" y="225"/>
                    <a:pt x="291" y="201"/>
                  </a:cubicBezTo>
                  <a:cubicBezTo>
                    <a:pt x="286" y="177"/>
                    <a:pt x="266" y="155"/>
                    <a:pt x="241" y="154"/>
                  </a:cubicBezTo>
                  <a:cubicBezTo>
                    <a:pt x="205" y="150"/>
                    <a:pt x="175" y="172"/>
                    <a:pt x="144" y="185"/>
                  </a:cubicBezTo>
                  <a:cubicBezTo>
                    <a:pt x="112" y="197"/>
                    <a:pt x="73" y="197"/>
                    <a:pt x="46" y="175"/>
                  </a:cubicBezTo>
                  <a:cubicBezTo>
                    <a:pt x="0" y="138"/>
                    <a:pt x="1" y="60"/>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9">
              <a:extLst>
                <a:ext uri="{FF2B5EF4-FFF2-40B4-BE49-F238E27FC236}">
                  <a16:creationId xmlns:a16="http://schemas.microsoft.com/office/drawing/2014/main" id="{F1C218A3-891D-4D44-8CD1-16732BBBE0F4}"/>
                </a:ext>
              </a:extLst>
            </p:cNvPr>
            <p:cNvSpPr>
              <a:spLocks/>
            </p:cNvSpPr>
            <p:nvPr/>
          </p:nvSpPr>
          <p:spPr bwMode="auto">
            <a:xfrm>
              <a:off x="2111375" y="4497388"/>
              <a:ext cx="133350" cy="171450"/>
            </a:xfrm>
            <a:custGeom>
              <a:avLst/>
              <a:gdLst>
                <a:gd name="T0" fmla="*/ 92 w 184"/>
                <a:gd name="T1" fmla="*/ 0 h 235"/>
                <a:gd name="T2" fmla="*/ 138 w 184"/>
                <a:gd name="T3" fmla="*/ 17 h 235"/>
                <a:gd name="T4" fmla="*/ 159 w 184"/>
                <a:gd name="T5" fmla="*/ 5 h 235"/>
                <a:gd name="T6" fmla="*/ 184 w 184"/>
                <a:gd name="T7" fmla="*/ 21 h 235"/>
                <a:gd name="T8" fmla="*/ 88 w 184"/>
                <a:gd name="T9" fmla="*/ 189 h 235"/>
                <a:gd name="T10" fmla="*/ 132 w 184"/>
                <a:gd name="T11" fmla="*/ 216 h 235"/>
                <a:gd name="T12" fmla="*/ 121 w 184"/>
                <a:gd name="T13" fmla="*/ 235 h 235"/>
                <a:gd name="T14" fmla="*/ 0 w 184"/>
                <a:gd name="T15" fmla="*/ 160 h 235"/>
                <a:gd name="T16" fmla="*/ 11 w 184"/>
                <a:gd name="T17" fmla="*/ 141 h 235"/>
                <a:gd name="T18" fmla="*/ 56 w 184"/>
                <a:gd name="T19" fmla="*/ 169 h 235"/>
                <a:gd name="T20" fmla="*/ 127 w 184"/>
                <a:gd name="T21" fmla="*/ 44 h 235"/>
                <a:gd name="T22" fmla="*/ 83 w 184"/>
                <a:gd name="T23" fmla="*/ 16 h 235"/>
                <a:gd name="T24" fmla="*/ 92 w 184"/>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5">
                  <a:moveTo>
                    <a:pt x="92" y="0"/>
                  </a:moveTo>
                  <a:cubicBezTo>
                    <a:pt x="107" y="7"/>
                    <a:pt x="121" y="17"/>
                    <a:pt x="138" y="17"/>
                  </a:cubicBezTo>
                  <a:cubicBezTo>
                    <a:pt x="147" y="17"/>
                    <a:pt x="153" y="10"/>
                    <a:pt x="159" y="5"/>
                  </a:cubicBezTo>
                  <a:cubicBezTo>
                    <a:pt x="168" y="11"/>
                    <a:pt x="176" y="16"/>
                    <a:pt x="184" y="21"/>
                  </a:cubicBezTo>
                  <a:cubicBezTo>
                    <a:pt x="152" y="77"/>
                    <a:pt x="120" y="133"/>
                    <a:pt x="88" y="189"/>
                  </a:cubicBezTo>
                  <a:cubicBezTo>
                    <a:pt x="102" y="198"/>
                    <a:pt x="117" y="207"/>
                    <a:pt x="132" y="216"/>
                  </a:cubicBezTo>
                  <a:cubicBezTo>
                    <a:pt x="128" y="223"/>
                    <a:pt x="124" y="229"/>
                    <a:pt x="121" y="235"/>
                  </a:cubicBezTo>
                  <a:cubicBezTo>
                    <a:pt x="80" y="210"/>
                    <a:pt x="40" y="185"/>
                    <a:pt x="0" y="160"/>
                  </a:cubicBezTo>
                  <a:cubicBezTo>
                    <a:pt x="3" y="154"/>
                    <a:pt x="7" y="148"/>
                    <a:pt x="11" y="141"/>
                  </a:cubicBezTo>
                  <a:cubicBezTo>
                    <a:pt x="26" y="151"/>
                    <a:pt x="41" y="160"/>
                    <a:pt x="56" y="169"/>
                  </a:cubicBezTo>
                  <a:cubicBezTo>
                    <a:pt x="80" y="128"/>
                    <a:pt x="104" y="86"/>
                    <a:pt x="127" y="44"/>
                  </a:cubicBezTo>
                  <a:cubicBezTo>
                    <a:pt x="113" y="35"/>
                    <a:pt x="98" y="26"/>
                    <a:pt x="83" y="16"/>
                  </a:cubicBezTo>
                  <a:cubicBezTo>
                    <a:pt x="86" y="11"/>
                    <a:pt x="89"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0">
              <a:extLst>
                <a:ext uri="{FF2B5EF4-FFF2-40B4-BE49-F238E27FC236}">
                  <a16:creationId xmlns:a16="http://schemas.microsoft.com/office/drawing/2014/main" id="{CB39CA80-D63E-4C47-BBFC-FF562D394C12}"/>
                </a:ext>
              </a:extLst>
            </p:cNvPr>
            <p:cNvSpPr>
              <a:spLocks/>
            </p:cNvSpPr>
            <p:nvPr/>
          </p:nvSpPr>
          <p:spPr bwMode="auto">
            <a:xfrm>
              <a:off x="1631950" y="4564063"/>
              <a:ext cx="263525" cy="182563"/>
            </a:xfrm>
            <a:custGeom>
              <a:avLst/>
              <a:gdLst>
                <a:gd name="T0" fmla="*/ 159 w 363"/>
                <a:gd name="T1" fmla="*/ 170 h 249"/>
                <a:gd name="T2" fmla="*/ 331 w 363"/>
                <a:gd name="T3" fmla="*/ 0 h 249"/>
                <a:gd name="T4" fmla="*/ 363 w 363"/>
                <a:gd name="T5" fmla="*/ 33 h 249"/>
                <a:gd name="T6" fmla="*/ 188 w 363"/>
                <a:gd name="T7" fmla="*/ 207 h 249"/>
                <a:gd name="T8" fmla="*/ 104 w 363"/>
                <a:gd name="T9" fmla="*/ 249 h 249"/>
                <a:gd name="T10" fmla="*/ 7 w 363"/>
                <a:gd name="T11" fmla="*/ 139 h 249"/>
                <a:gd name="T12" fmla="*/ 18 w 363"/>
                <a:gd name="T13" fmla="*/ 106 h 249"/>
                <a:gd name="T14" fmla="*/ 56 w 363"/>
                <a:gd name="T15" fmla="*/ 130 h 249"/>
                <a:gd name="T16" fmla="*/ 59 w 363"/>
                <a:gd name="T17" fmla="*/ 177 h 249"/>
                <a:gd name="T18" fmla="*/ 112 w 363"/>
                <a:gd name="T19" fmla="*/ 202 h 249"/>
                <a:gd name="T20" fmla="*/ 159 w 363"/>
                <a:gd name="T21" fmla="*/ 17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249">
                  <a:moveTo>
                    <a:pt x="159" y="170"/>
                  </a:moveTo>
                  <a:cubicBezTo>
                    <a:pt x="216" y="114"/>
                    <a:pt x="274" y="57"/>
                    <a:pt x="331" y="0"/>
                  </a:cubicBezTo>
                  <a:cubicBezTo>
                    <a:pt x="342" y="11"/>
                    <a:pt x="353" y="22"/>
                    <a:pt x="363" y="33"/>
                  </a:cubicBezTo>
                  <a:cubicBezTo>
                    <a:pt x="304" y="91"/>
                    <a:pt x="246" y="149"/>
                    <a:pt x="188" y="207"/>
                  </a:cubicBezTo>
                  <a:cubicBezTo>
                    <a:pt x="165" y="228"/>
                    <a:pt x="137" y="249"/>
                    <a:pt x="104" y="249"/>
                  </a:cubicBezTo>
                  <a:cubicBezTo>
                    <a:pt x="49" y="248"/>
                    <a:pt x="0" y="194"/>
                    <a:pt x="7" y="139"/>
                  </a:cubicBezTo>
                  <a:cubicBezTo>
                    <a:pt x="8" y="128"/>
                    <a:pt x="13" y="117"/>
                    <a:pt x="18" y="106"/>
                  </a:cubicBezTo>
                  <a:cubicBezTo>
                    <a:pt x="31" y="114"/>
                    <a:pt x="43" y="122"/>
                    <a:pt x="56" y="130"/>
                  </a:cubicBezTo>
                  <a:cubicBezTo>
                    <a:pt x="51" y="145"/>
                    <a:pt x="49" y="163"/>
                    <a:pt x="59" y="177"/>
                  </a:cubicBezTo>
                  <a:cubicBezTo>
                    <a:pt x="70" y="194"/>
                    <a:pt x="91" y="208"/>
                    <a:pt x="112" y="202"/>
                  </a:cubicBezTo>
                  <a:cubicBezTo>
                    <a:pt x="131" y="197"/>
                    <a:pt x="145" y="183"/>
                    <a:pt x="159"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1">
              <a:extLst>
                <a:ext uri="{FF2B5EF4-FFF2-40B4-BE49-F238E27FC236}">
                  <a16:creationId xmlns:a16="http://schemas.microsoft.com/office/drawing/2014/main" id="{978441E1-404F-4137-AE73-F7244FDBC397}"/>
                </a:ext>
              </a:extLst>
            </p:cNvPr>
            <p:cNvSpPr>
              <a:spLocks noEditPoints="1"/>
            </p:cNvSpPr>
            <p:nvPr/>
          </p:nvSpPr>
          <p:spPr bwMode="auto">
            <a:xfrm>
              <a:off x="2322513" y="4564063"/>
              <a:ext cx="173038" cy="169863"/>
            </a:xfrm>
            <a:custGeom>
              <a:avLst/>
              <a:gdLst>
                <a:gd name="T0" fmla="*/ 52 w 239"/>
                <a:gd name="T1" fmla="*/ 20 h 233"/>
                <a:gd name="T2" fmla="*/ 147 w 239"/>
                <a:gd name="T3" fmla="*/ 5 h 233"/>
                <a:gd name="T4" fmla="*/ 225 w 239"/>
                <a:gd name="T5" fmla="*/ 39 h 233"/>
                <a:gd name="T6" fmla="*/ 229 w 239"/>
                <a:gd name="T7" fmla="*/ 85 h 233"/>
                <a:gd name="T8" fmla="*/ 173 w 239"/>
                <a:gd name="T9" fmla="*/ 117 h 233"/>
                <a:gd name="T10" fmla="*/ 218 w 239"/>
                <a:gd name="T11" fmla="*/ 153 h 233"/>
                <a:gd name="T12" fmla="*/ 201 w 239"/>
                <a:gd name="T13" fmla="*/ 209 h 233"/>
                <a:gd name="T14" fmla="*/ 96 w 239"/>
                <a:gd name="T15" fmla="*/ 228 h 233"/>
                <a:gd name="T16" fmla="*/ 17 w 239"/>
                <a:gd name="T17" fmla="*/ 191 h 233"/>
                <a:gd name="T18" fmla="*/ 13 w 239"/>
                <a:gd name="T19" fmla="*/ 133 h 233"/>
                <a:gd name="T20" fmla="*/ 73 w 239"/>
                <a:gd name="T21" fmla="*/ 101 h 233"/>
                <a:gd name="T22" fmla="*/ 37 w 239"/>
                <a:gd name="T23" fmla="*/ 71 h 233"/>
                <a:gd name="T24" fmla="*/ 52 w 239"/>
                <a:gd name="T25" fmla="*/ 20 h 233"/>
                <a:gd name="T26" fmla="*/ 80 w 239"/>
                <a:gd name="T27" fmla="*/ 48 h 233"/>
                <a:gd name="T28" fmla="*/ 92 w 239"/>
                <a:gd name="T29" fmla="*/ 76 h 233"/>
                <a:gd name="T30" fmla="*/ 149 w 239"/>
                <a:gd name="T31" fmla="*/ 106 h 233"/>
                <a:gd name="T32" fmla="*/ 190 w 239"/>
                <a:gd name="T33" fmla="*/ 71 h 233"/>
                <a:gd name="T34" fmla="*/ 173 w 239"/>
                <a:gd name="T35" fmla="*/ 35 h 233"/>
                <a:gd name="T36" fmla="*/ 112 w 239"/>
                <a:gd name="T37" fmla="*/ 25 h 233"/>
                <a:gd name="T38" fmla="*/ 80 w 239"/>
                <a:gd name="T39" fmla="*/ 48 h 233"/>
                <a:gd name="T40" fmla="*/ 94 w 239"/>
                <a:gd name="T41" fmla="*/ 114 h 233"/>
                <a:gd name="T42" fmla="*/ 61 w 239"/>
                <a:gd name="T43" fmla="*/ 133 h 233"/>
                <a:gd name="T44" fmla="*/ 54 w 239"/>
                <a:gd name="T45" fmla="*/ 178 h 233"/>
                <a:gd name="T46" fmla="*/ 106 w 239"/>
                <a:gd name="T47" fmla="*/ 207 h 233"/>
                <a:gd name="T48" fmla="*/ 163 w 239"/>
                <a:gd name="T49" fmla="*/ 195 h 233"/>
                <a:gd name="T50" fmla="*/ 168 w 239"/>
                <a:gd name="T51" fmla="*/ 149 h 233"/>
                <a:gd name="T52" fmla="*/ 110 w 239"/>
                <a:gd name="T53" fmla="*/ 118 h 233"/>
                <a:gd name="T54" fmla="*/ 94 w 239"/>
                <a:gd name="T55"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9" h="233">
                  <a:moveTo>
                    <a:pt x="52" y="20"/>
                  </a:moveTo>
                  <a:cubicBezTo>
                    <a:pt x="80" y="1"/>
                    <a:pt x="115" y="0"/>
                    <a:pt x="147" y="5"/>
                  </a:cubicBezTo>
                  <a:cubicBezTo>
                    <a:pt x="176" y="9"/>
                    <a:pt x="206" y="17"/>
                    <a:pt x="225" y="39"/>
                  </a:cubicBezTo>
                  <a:cubicBezTo>
                    <a:pt x="236" y="52"/>
                    <a:pt x="239" y="71"/>
                    <a:pt x="229" y="85"/>
                  </a:cubicBezTo>
                  <a:cubicBezTo>
                    <a:pt x="217" y="104"/>
                    <a:pt x="194" y="112"/>
                    <a:pt x="173" y="117"/>
                  </a:cubicBezTo>
                  <a:cubicBezTo>
                    <a:pt x="190" y="126"/>
                    <a:pt x="209" y="135"/>
                    <a:pt x="218" y="153"/>
                  </a:cubicBezTo>
                  <a:cubicBezTo>
                    <a:pt x="228" y="173"/>
                    <a:pt x="218" y="197"/>
                    <a:pt x="201" y="209"/>
                  </a:cubicBezTo>
                  <a:cubicBezTo>
                    <a:pt x="171" y="231"/>
                    <a:pt x="131" y="233"/>
                    <a:pt x="96" y="228"/>
                  </a:cubicBezTo>
                  <a:cubicBezTo>
                    <a:pt x="67" y="223"/>
                    <a:pt x="37" y="214"/>
                    <a:pt x="17" y="191"/>
                  </a:cubicBezTo>
                  <a:cubicBezTo>
                    <a:pt x="3" y="175"/>
                    <a:pt x="0" y="150"/>
                    <a:pt x="13" y="133"/>
                  </a:cubicBezTo>
                  <a:cubicBezTo>
                    <a:pt x="27" y="113"/>
                    <a:pt x="51" y="106"/>
                    <a:pt x="73" y="101"/>
                  </a:cubicBezTo>
                  <a:cubicBezTo>
                    <a:pt x="60" y="93"/>
                    <a:pt x="45" y="85"/>
                    <a:pt x="37" y="71"/>
                  </a:cubicBezTo>
                  <a:cubicBezTo>
                    <a:pt x="28" y="53"/>
                    <a:pt x="36" y="31"/>
                    <a:pt x="52" y="20"/>
                  </a:cubicBezTo>
                  <a:close/>
                  <a:moveTo>
                    <a:pt x="80" y="48"/>
                  </a:moveTo>
                  <a:cubicBezTo>
                    <a:pt x="76" y="59"/>
                    <a:pt x="83" y="70"/>
                    <a:pt x="92" y="76"/>
                  </a:cubicBezTo>
                  <a:cubicBezTo>
                    <a:pt x="109" y="89"/>
                    <a:pt x="129" y="97"/>
                    <a:pt x="149" y="106"/>
                  </a:cubicBezTo>
                  <a:cubicBezTo>
                    <a:pt x="166" y="99"/>
                    <a:pt x="185" y="90"/>
                    <a:pt x="190" y="71"/>
                  </a:cubicBezTo>
                  <a:cubicBezTo>
                    <a:pt x="195" y="56"/>
                    <a:pt x="185" y="42"/>
                    <a:pt x="173" y="35"/>
                  </a:cubicBezTo>
                  <a:cubicBezTo>
                    <a:pt x="154" y="25"/>
                    <a:pt x="132" y="23"/>
                    <a:pt x="112" y="25"/>
                  </a:cubicBezTo>
                  <a:cubicBezTo>
                    <a:pt x="99" y="28"/>
                    <a:pt x="84" y="34"/>
                    <a:pt x="80" y="48"/>
                  </a:cubicBezTo>
                  <a:close/>
                  <a:moveTo>
                    <a:pt x="94" y="114"/>
                  </a:moveTo>
                  <a:cubicBezTo>
                    <a:pt x="82" y="118"/>
                    <a:pt x="70" y="124"/>
                    <a:pt x="61" y="133"/>
                  </a:cubicBezTo>
                  <a:cubicBezTo>
                    <a:pt x="50" y="145"/>
                    <a:pt x="46" y="164"/>
                    <a:pt x="54" y="178"/>
                  </a:cubicBezTo>
                  <a:cubicBezTo>
                    <a:pt x="65" y="196"/>
                    <a:pt x="86" y="204"/>
                    <a:pt x="106" y="207"/>
                  </a:cubicBezTo>
                  <a:cubicBezTo>
                    <a:pt x="125" y="209"/>
                    <a:pt x="147" y="208"/>
                    <a:pt x="163" y="195"/>
                  </a:cubicBezTo>
                  <a:cubicBezTo>
                    <a:pt x="176" y="184"/>
                    <a:pt x="182" y="161"/>
                    <a:pt x="168" y="149"/>
                  </a:cubicBezTo>
                  <a:cubicBezTo>
                    <a:pt x="151" y="134"/>
                    <a:pt x="130" y="127"/>
                    <a:pt x="110" y="118"/>
                  </a:cubicBezTo>
                  <a:cubicBezTo>
                    <a:pt x="105" y="116"/>
                    <a:pt x="100" y="112"/>
                    <a:pt x="9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2">
              <a:extLst>
                <a:ext uri="{FF2B5EF4-FFF2-40B4-BE49-F238E27FC236}">
                  <a16:creationId xmlns:a16="http://schemas.microsoft.com/office/drawing/2014/main" id="{BCFF5CCE-7C62-40EA-A4DB-00099B9DB8FD}"/>
                </a:ext>
              </a:extLst>
            </p:cNvPr>
            <p:cNvSpPr>
              <a:spLocks noEditPoints="1"/>
            </p:cNvSpPr>
            <p:nvPr/>
          </p:nvSpPr>
          <p:spPr bwMode="auto">
            <a:xfrm>
              <a:off x="2573338" y="4565650"/>
              <a:ext cx="158750" cy="166688"/>
            </a:xfrm>
            <a:custGeom>
              <a:avLst/>
              <a:gdLst>
                <a:gd name="T0" fmla="*/ 19 w 218"/>
                <a:gd name="T1" fmla="*/ 36 h 229"/>
                <a:gd name="T2" fmla="*/ 106 w 218"/>
                <a:gd name="T3" fmla="*/ 0 h 229"/>
                <a:gd name="T4" fmla="*/ 195 w 218"/>
                <a:gd name="T5" fmla="*/ 33 h 229"/>
                <a:gd name="T6" fmla="*/ 215 w 218"/>
                <a:gd name="T7" fmla="*/ 118 h 229"/>
                <a:gd name="T8" fmla="*/ 171 w 218"/>
                <a:gd name="T9" fmla="*/ 199 h 229"/>
                <a:gd name="T10" fmla="*/ 33 w 218"/>
                <a:gd name="T11" fmla="*/ 223 h 229"/>
                <a:gd name="T12" fmla="*/ 33 w 218"/>
                <a:gd name="T13" fmla="*/ 195 h 229"/>
                <a:gd name="T14" fmla="*/ 140 w 218"/>
                <a:gd name="T15" fmla="*/ 184 h 229"/>
                <a:gd name="T16" fmla="*/ 172 w 218"/>
                <a:gd name="T17" fmla="*/ 128 h 229"/>
                <a:gd name="T18" fmla="*/ 62 w 218"/>
                <a:gd name="T19" fmla="*/ 139 h 229"/>
                <a:gd name="T20" fmla="*/ 13 w 218"/>
                <a:gd name="T21" fmla="*/ 107 h 229"/>
                <a:gd name="T22" fmla="*/ 19 w 218"/>
                <a:gd name="T23" fmla="*/ 36 h 229"/>
                <a:gd name="T24" fmla="*/ 75 w 218"/>
                <a:gd name="T25" fmla="*/ 31 h 229"/>
                <a:gd name="T26" fmla="*/ 71 w 218"/>
                <a:gd name="T27" fmla="*/ 112 h 229"/>
                <a:gd name="T28" fmla="*/ 172 w 218"/>
                <a:gd name="T29" fmla="*/ 108 h 229"/>
                <a:gd name="T30" fmla="*/ 159 w 218"/>
                <a:gd name="T31" fmla="*/ 45 h 229"/>
                <a:gd name="T32" fmla="*/ 75 w 218"/>
                <a:gd name="T33" fmla="*/ 3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229">
                  <a:moveTo>
                    <a:pt x="19" y="36"/>
                  </a:moveTo>
                  <a:cubicBezTo>
                    <a:pt x="40" y="10"/>
                    <a:pt x="74" y="1"/>
                    <a:pt x="106" y="0"/>
                  </a:cubicBezTo>
                  <a:cubicBezTo>
                    <a:pt x="138" y="0"/>
                    <a:pt x="173" y="7"/>
                    <a:pt x="195" y="33"/>
                  </a:cubicBezTo>
                  <a:cubicBezTo>
                    <a:pt x="215" y="56"/>
                    <a:pt x="218" y="89"/>
                    <a:pt x="215" y="118"/>
                  </a:cubicBezTo>
                  <a:cubicBezTo>
                    <a:pt x="212" y="149"/>
                    <a:pt x="197" y="181"/>
                    <a:pt x="171" y="199"/>
                  </a:cubicBezTo>
                  <a:cubicBezTo>
                    <a:pt x="131" y="227"/>
                    <a:pt x="80" y="229"/>
                    <a:pt x="33" y="223"/>
                  </a:cubicBezTo>
                  <a:cubicBezTo>
                    <a:pt x="33" y="214"/>
                    <a:pt x="33" y="204"/>
                    <a:pt x="33" y="195"/>
                  </a:cubicBezTo>
                  <a:cubicBezTo>
                    <a:pt x="68" y="204"/>
                    <a:pt x="109" y="205"/>
                    <a:pt x="140" y="184"/>
                  </a:cubicBezTo>
                  <a:cubicBezTo>
                    <a:pt x="159" y="172"/>
                    <a:pt x="169" y="150"/>
                    <a:pt x="172" y="128"/>
                  </a:cubicBezTo>
                  <a:cubicBezTo>
                    <a:pt x="137" y="144"/>
                    <a:pt x="98" y="148"/>
                    <a:pt x="62" y="139"/>
                  </a:cubicBezTo>
                  <a:cubicBezTo>
                    <a:pt x="43" y="134"/>
                    <a:pt x="24" y="124"/>
                    <a:pt x="13" y="107"/>
                  </a:cubicBezTo>
                  <a:cubicBezTo>
                    <a:pt x="0" y="85"/>
                    <a:pt x="3" y="55"/>
                    <a:pt x="19" y="36"/>
                  </a:cubicBezTo>
                  <a:close/>
                  <a:moveTo>
                    <a:pt x="75" y="31"/>
                  </a:moveTo>
                  <a:cubicBezTo>
                    <a:pt x="43" y="44"/>
                    <a:pt x="39" y="97"/>
                    <a:pt x="71" y="112"/>
                  </a:cubicBezTo>
                  <a:cubicBezTo>
                    <a:pt x="103" y="126"/>
                    <a:pt x="140" y="119"/>
                    <a:pt x="172" y="108"/>
                  </a:cubicBezTo>
                  <a:cubicBezTo>
                    <a:pt x="172" y="86"/>
                    <a:pt x="173" y="63"/>
                    <a:pt x="159" y="45"/>
                  </a:cubicBezTo>
                  <a:cubicBezTo>
                    <a:pt x="139" y="21"/>
                    <a:pt x="102" y="19"/>
                    <a:pt x="7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03">
              <a:extLst>
                <a:ext uri="{FF2B5EF4-FFF2-40B4-BE49-F238E27FC236}">
                  <a16:creationId xmlns:a16="http://schemas.microsoft.com/office/drawing/2014/main" id="{FF868849-674B-4508-8709-0E1AF7EE2170}"/>
                </a:ext>
              </a:extLst>
            </p:cNvPr>
            <p:cNvSpPr>
              <a:spLocks noEditPoints="1"/>
            </p:cNvSpPr>
            <p:nvPr/>
          </p:nvSpPr>
          <p:spPr bwMode="auto">
            <a:xfrm>
              <a:off x="3113088" y="4579938"/>
              <a:ext cx="255588" cy="266700"/>
            </a:xfrm>
            <a:custGeom>
              <a:avLst/>
              <a:gdLst>
                <a:gd name="T0" fmla="*/ 67 w 353"/>
                <a:gd name="T1" fmla="*/ 26 h 366"/>
                <a:gd name="T2" fmla="*/ 147 w 353"/>
                <a:gd name="T3" fmla="*/ 5 h 366"/>
                <a:gd name="T4" fmla="*/ 218 w 353"/>
                <a:gd name="T5" fmla="*/ 50 h 366"/>
                <a:gd name="T6" fmla="*/ 222 w 353"/>
                <a:gd name="T7" fmla="*/ 154 h 366"/>
                <a:gd name="T8" fmla="*/ 353 w 353"/>
                <a:gd name="T9" fmla="*/ 258 h 366"/>
                <a:gd name="T10" fmla="*/ 317 w 353"/>
                <a:gd name="T11" fmla="*/ 288 h 366"/>
                <a:gd name="T12" fmla="*/ 191 w 353"/>
                <a:gd name="T13" fmla="*/ 184 h 366"/>
                <a:gd name="T14" fmla="*/ 159 w 353"/>
                <a:gd name="T15" fmla="*/ 213 h 366"/>
                <a:gd name="T16" fmla="*/ 244 w 353"/>
                <a:gd name="T17" fmla="*/ 329 h 366"/>
                <a:gd name="T18" fmla="*/ 209 w 353"/>
                <a:gd name="T19" fmla="*/ 366 h 366"/>
                <a:gd name="T20" fmla="*/ 0 w 353"/>
                <a:gd name="T21" fmla="*/ 74 h 366"/>
                <a:gd name="T22" fmla="*/ 67 w 353"/>
                <a:gd name="T23" fmla="*/ 26 h 366"/>
                <a:gd name="T24" fmla="*/ 62 w 353"/>
                <a:gd name="T25" fmla="*/ 80 h 366"/>
                <a:gd name="T26" fmla="*/ 132 w 353"/>
                <a:gd name="T27" fmla="*/ 171 h 366"/>
                <a:gd name="T28" fmla="*/ 178 w 353"/>
                <a:gd name="T29" fmla="*/ 125 h 366"/>
                <a:gd name="T30" fmla="*/ 159 w 353"/>
                <a:gd name="T31" fmla="*/ 66 h 366"/>
                <a:gd name="T32" fmla="*/ 115 w 353"/>
                <a:gd name="T33" fmla="*/ 51 h 366"/>
                <a:gd name="T34" fmla="*/ 62 w 353"/>
                <a:gd name="T35" fmla="*/ 8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3" h="366">
                  <a:moveTo>
                    <a:pt x="67" y="26"/>
                  </a:moveTo>
                  <a:cubicBezTo>
                    <a:pt x="90" y="10"/>
                    <a:pt x="119" y="0"/>
                    <a:pt x="147" y="5"/>
                  </a:cubicBezTo>
                  <a:cubicBezTo>
                    <a:pt x="176" y="9"/>
                    <a:pt x="204" y="24"/>
                    <a:pt x="218" y="50"/>
                  </a:cubicBezTo>
                  <a:cubicBezTo>
                    <a:pt x="236" y="82"/>
                    <a:pt x="232" y="120"/>
                    <a:pt x="222" y="154"/>
                  </a:cubicBezTo>
                  <a:cubicBezTo>
                    <a:pt x="266" y="188"/>
                    <a:pt x="309" y="223"/>
                    <a:pt x="353" y="258"/>
                  </a:cubicBezTo>
                  <a:cubicBezTo>
                    <a:pt x="341" y="268"/>
                    <a:pt x="329" y="278"/>
                    <a:pt x="317" y="288"/>
                  </a:cubicBezTo>
                  <a:cubicBezTo>
                    <a:pt x="275" y="254"/>
                    <a:pt x="233" y="219"/>
                    <a:pt x="191" y="184"/>
                  </a:cubicBezTo>
                  <a:cubicBezTo>
                    <a:pt x="181" y="194"/>
                    <a:pt x="170" y="204"/>
                    <a:pt x="159" y="213"/>
                  </a:cubicBezTo>
                  <a:cubicBezTo>
                    <a:pt x="187" y="252"/>
                    <a:pt x="216" y="290"/>
                    <a:pt x="244" y="329"/>
                  </a:cubicBezTo>
                  <a:cubicBezTo>
                    <a:pt x="232" y="341"/>
                    <a:pt x="220" y="354"/>
                    <a:pt x="209" y="366"/>
                  </a:cubicBezTo>
                  <a:cubicBezTo>
                    <a:pt x="139" y="269"/>
                    <a:pt x="70" y="172"/>
                    <a:pt x="0" y="74"/>
                  </a:cubicBezTo>
                  <a:cubicBezTo>
                    <a:pt x="23" y="58"/>
                    <a:pt x="45" y="42"/>
                    <a:pt x="67" y="26"/>
                  </a:cubicBezTo>
                  <a:close/>
                  <a:moveTo>
                    <a:pt x="62" y="80"/>
                  </a:moveTo>
                  <a:cubicBezTo>
                    <a:pt x="85" y="111"/>
                    <a:pt x="109" y="141"/>
                    <a:pt x="132" y="171"/>
                  </a:cubicBezTo>
                  <a:cubicBezTo>
                    <a:pt x="150" y="159"/>
                    <a:pt x="169" y="146"/>
                    <a:pt x="178" y="125"/>
                  </a:cubicBezTo>
                  <a:cubicBezTo>
                    <a:pt x="184" y="104"/>
                    <a:pt x="177" y="79"/>
                    <a:pt x="159" y="66"/>
                  </a:cubicBezTo>
                  <a:cubicBezTo>
                    <a:pt x="146" y="57"/>
                    <a:pt x="131" y="50"/>
                    <a:pt x="115" y="51"/>
                  </a:cubicBezTo>
                  <a:cubicBezTo>
                    <a:pt x="94" y="52"/>
                    <a:pt x="78" y="68"/>
                    <a:pt x="6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4">
              <a:extLst>
                <a:ext uri="{FF2B5EF4-FFF2-40B4-BE49-F238E27FC236}">
                  <a16:creationId xmlns:a16="http://schemas.microsoft.com/office/drawing/2014/main" id="{971F851D-5C3F-4D88-9419-B64D8CD1C582}"/>
                </a:ext>
              </a:extLst>
            </p:cNvPr>
            <p:cNvSpPr>
              <a:spLocks/>
            </p:cNvSpPr>
            <p:nvPr/>
          </p:nvSpPr>
          <p:spPr bwMode="auto">
            <a:xfrm>
              <a:off x="1763713" y="4606925"/>
              <a:ext cx="185738" cy="217488"/>
            </a:xfrm>
            <a:custGeom>
              <a:avLst/>
              <a:gdLst>
                <a:gd name="T0" fmla="*/ 0 w 255"/>
                <a:gd name="T1" fmla="*/ 268 h 299"/>
                <a:gd name="T2" fmla="*/ 218 w 255"/>
                <a:gd name="T3" fmla="*/ 0 h 299"/>
                <a:gd name="T4" fmla="*/ 255 w 255"/>
                <a:gd name="T5" fmla="*/ 32 h 299"/>
                <a:gd name="T6" fmla="*/ 38 w 255"/>
                <a:gd name="T7" fmla="*/ 299 h 299"/>
                <a:gd name="T8" fmla="*/ 0 w 255"/>
                <a:gd name="T9" fmla="*/ 268 h 299"/>
              </a:gdLst>
              <a:ahLst/>
              <a:cxnLst>
                <a:cxn ang="0">
                  <a:pos x="T0" y="T1"/>
                </a:cxn>
                <a:cxn ang="0">
                  <a:pos x="T2" y="T3"/>
                </a:cxn>
                <a:cxn ang="0">
                  <a:pos x="T4" y="T5"/>
                </a:cxn>
                <a:cxn ang="0">
                  <a:pos x="T6" y="T7"/>
                </a:cxn>
                <a:cxn ang="0">
                  <a:pos x="T8" y="T9"/>
                </a:cxn>
              </a:cxnLst>
              <a:rect l="0" t="0" r="r" b="b"/>
              <a:pathLst>
                <a:path w="255" h="299">
                  <a:moveTo>
                    <a:pt x="0" y="268"/>
                  </a:moveTo>
                  <a:cubicBezTo>
                    <a:pt x="73" y="179"/>
                    <a:pt x="145" y="89"/>
                    <a:pt x="218" y="0"/>
                  </a:cubicBezTo>
                  <a:cubicBezTo>
                    <a:pt x="230" y="11"/>
                    <a:pt x="243" y="22"/>
                    <a:pt x="255" y="32"/>
                  </a:cubicBezTo>
                  <a:cubicBezTo>
                    <a:pt x="183" y="121"/>
                    <a:pt x="110" y="210"/>
                    <a:pt x="38" y="299"/>
                  </a:cubicBezTo>
                  <a:cubicBezTo>
                    <a:pt x="25" y="289"/>
                    <a:pt x="13" y="27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5">
              <a:extLst>
                <a:ext uri="{FF2B5EF4-FFF2-40B4-BE49-F238E27FC236}">
                  <a16:creationId xmlns:a16="http://schemas.microsoft.com/office/drawing/2014/main" id="{1F9782FF-D8F5-4328-8A72-1592218A5221}"/>
                </a:ext>
              </a:extLst>
            </p:cNvPr>
            <p:cNvSpPr>
              <a:spLocks/>
            </p:cNvSpPr>
            <p:nvPr/>
          </p:nvSpPr>
          <p:spPr bwMode="auto">
            <a:xfrm>
              <a:off x="2987675" y="4643438"/>
              <a:ext cx="247650" cy="282575"/>
            </a:xfrm>
            <a:custGeom>
              <a:avLst/>
              <a:gdLst>
                <a:gd name="T0" fmla="*/ 0 w 339"/>
                <a:gd name="T1" fmla="*/ 84 h 387"/>
                <a:gd name="T2" fmla="*/ 155 w 339"/>
                <a:gd name="T3" fmla="*/ 0 h 387"/>
                <a:gd name="T4" fmla="*/ 174 w 339"/>
                <a:gd name="T5" fmla="*/ 34 h 387"/>
                <a:gd name="T6" fmla="*/ 57 w 339"/>
                <a:gd name="T7" fmla="*/ 98 h 387"/>
                <a:gd name="T8" fmla="*/ 111 w 339"/>
                <a:gd name="T9" fmla="*/ 192 h 387"/>
                <a:gd name="T10" fmla="*/ 219 w 339"/>
                <a:gd name="T11" fmla="*/ 133 h 387"/>
                <a:gd name="T12" fmla="*/ 239 w 339"/>
                <a:gd name="T13" fmla="*/ 167 h 387"/>
                <a:gd name="T14" fmla="*/ 131 w 339"/>
                <a:gd name="T15" fmla="*/ 225 h 387"/>
                <a:gd name="T16" fmla="*/ 194 w 339"/>
                <a:gd name="T17" fmla="*/ 333 h 387"/>
                <a:gd name="T18" fmla="*/ 320 w 339"/>
                <a:gd name="T19" fmla="*/ 266 h 387"/>
                <a:gd name="T20" fmla="*/ 339 w 339"/>
                <a:gd name="T21" fmla="*/ 299 h 387"/>
                <a:gd name="T22" fmla="*/ 177 w 339"/>
                <a:gd name="T23" fmla="*/ 387 h 387"/>
                <a:gd name="T24" fmla="*/ 0 w 339"/>
                <a:gd name="T25" fmla="*/ 8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387">
                  <a:moveTo>
                    <a:pt x="0" y="84"/>
                  </a:moveTo>
                  <a:cubicBezTo>
                    <a:pt x="52" y="56"/>
                    <a:pt x="103" y="28"/>
                    <a:pt x="155" y="0"/>
                  </a:cubicBezTo>
                  <a:cubicBezTo>
                    <a:pt x="161" y="12"/>
                    <a:pt x="168" y="23"/>
                    <a:pt x="174" y="34"/>
                  </a:cubicBezTo>
                  <a:cubicBezTo>
                    <a:pt x="135" y="55"/>
                    <a:pt x="96" y="76"/>
                    <a:pt x="57" y="98"/>
                  </a:cubicBezTo>
                  <a:cubicBezTo>
                    <a:pt x="75" y="129"/>
                    <a:pt x="93" y="160"/>
                    <a:pt x="111" y="192"/>
                  </a:cubicBezTo>
                  <a:cubicBezTo>
                    <a:pt x="147" y="172"/>
                    <a:pt x="183" y="153"/>
                    <a:pt x="219" y="133"/>
                  </a:cubicBezTo>
                  <a:cubicBezTo>
                    <a:pt x="226" y="144"/>
                    <a:pt x="232" y="156"/>
                    <a:pt x="239" y="167"/>
                  </a:cubicBezTo>
                  <a:cubicBezTo>
                    <a:pt x="203" y="186"/>
                    <a:pt x="167" y="206"/>
                    <a:pt x="131" y="225"/>
                  </a:cubicBezTo>
                  <a:cubicBezTo>
                    <a:pt x="152" y="261"/>
                    <a:pt x="173" y="297"/>
                    <a:pt x="194" y="333"/>
                  </a:cubicBezTo>
                  <a:cubicBezTo>
                    <a:pt x="236" y="311"/>
                    <a:pt x="278" y="288"/>
                    <a:pt x="320" y="266"/>
                  </a:cubicBezTo>
                  <a:cubicBezTo>
                    <a:pt x="326" y="277"/>
                    <a:pt x="332" y="288"/>
                    <a:pt x="339" y="299"/>
                  </a:cubicBezTo>
                  <a:cubicBezTo>
                    <a:pt x="285" y="328"/>
                    <a:pt x="231" y="358"/>
                    <a:pt x="177" y="387"/>
                  </a:cubicBezTo>
                  <a:cubicBezTo>
                    <a:pt x="118" y="286"/>
                    <a:pt x="59" y="185"/>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6">
              <a:extLst>
                <a:ext uri="{FF2B5EF4-FFF2-40B4-BE49-F238E27FC236}">
                  <a16:creationId xmlns:a16="http://schemas.microsoft.com/office/drawing/2014/main" id="{2CED992F-5983-4FF3-9FE2-5838005450B0}"/>
                </a:ext>
              </a:extLst>
            </p:cNvPr>
            <p:cNvSpPr>
              <a:spLocks noEditPoints="1"/>
            </p:cNvSpPr>
            <p:nvPr/>
          </p:nvSpPr>
          <p:spPr bwMode="auto">
            <a:xfrm>
              <a:off x="1822450" y="4665663"/>
              <a:ext cx="222250" cy="261938"/>
            </a:xfrm>
            <a:custGeom>
              <a:avLst/>
              <a:gdLst>
                <a:gd name="T0" fmla="*/ 0 w 306"/>
                <a:gd name="T1" fmla="*/ 252 h 361"/>
                <a:gd name="T2" fmla="*/ 255 w 306"/>
                <a:gd name="T3" fmla="*/ 0 h 361"/>
                <a:gd name="T4" fmla="*/ 306 w 306"/>
                <a:gd name="T5" fmla="*/ 31 h 361"/>
                <a:gd name="T6" fmla="*/ 170 w 306"/>
                <a:gd name="T7" fmla="*/ 361 h 361"/>
                <a:gd name="T8" fmla="*/ 126 w 306"/>
                <a:gd name="T9" fmla="*/ 336 h 361"/>
                <a:gd name="T10" fmla="*/ 171 w 306"/>
                <a:gd name="T11" fmla="*/ 241 h 361"/>
                <a:gd name="T12" fmla="*/ 116 w 306"/>
                <a:gd name="T13" fmla="*/ 202 h 361"/>
                <a:gd name="T14" fmla="*/ 36 w 306"/>
                <a:gd name="T15" fmla="*/ 281 h 361"/>
                <a:gd name="T16" fmla="*/ 0 w 306"/>
                <a:gd name="T17" fmla="*/ 252 h 361"/>
                <a:gd name="T18" fmla="*/ 227 w 306"/>
                <a:gd name="T19" fmla="*/ 81 h 361"/>
                <a:gd name="T20" fmla="*/ 148 w 306"/>
                <a:gd name="T21" fmla="*/ 163 h 361"/>
                <a:gd name="T22" fmla="*/ 191 w 306"/>
                <a:gd name="T23" fmla="*/ 195 h 361"/>
                <a:gd name="T24" fmla="*/ 238 w 306"/>
                <a:gd name="T25" fmla="*/ 88 h 361"/>
                <a:gd name="T26" fmla="*/ 244 w 306"/>
                <a:gd name="T27" fmla="*/ 68 h 361"/>
                <a:gd name="T28" fmla="*/ 227 w 306"/>
                <a:gd name="T29" fmla="*/ 8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61">
                  <a:moveTo>
                    <a:pt x="0" y="252"/>
                  </a:moveTo>
                  <a:cubicBezTo>
                    <a:pt x="85" y="168"/>
                    <a:pt x="170" y="84"/>
                    <a:pt x="255" y="0"/>
                  </a:cubicBezTo>
                  <a:cubicBezTo>
                    <a:pt x="272" y="11"/>
                    <a:pt x="289" y="21"/>
                    <a:pt x="306" y="31"/>
                  </a:cubicBezTo>
                  <a:cubicBezTo>
                    <a:pt x="261" y="141"/>
                    <a:pt x="215" y="251"/>
                    <a:pt x="170" y="361"/>
                  </a:cubicBezTo>
                  <a:cubicBezTo>
                    <a:pt x="155" y="353"/>
                    <a:pt x="141" y="344"/>
                    <a:pt x="126" y="336"/>
                  </a:cubicBezTo>
                  <a:cubicBezTo>
                    <a:pt x="141" y="305"/>
                    <a:pt x="156" y="273"/>
                    <a:pt x="171" y="241"/>
                  </a:cubicBezTo>
                  <a:cubicBezTo>
                    <a:pt x="153" y="228"/>
                    <a:pt x="135" y="215"/>
                    <a:pt x="116" y="202"/>
                  </a:cubicBezTo>
                  <a:cubicBezTo>
                    <a:pt x="90" y="229"/>
                    <a:pt x="63" y="255"/>
                    <a:pt x="36" y="281"/>
                  </a:cubicBezTo>
                  <a:cubicBezTo>
                    <a:pt x="24" y="271"/>
                    <a:pt x="12" y="262"/>
                    <a:pt x="0" y="252"/>
                  </a:cubicBezTo>
                  <a:close/>
                  <a:moveTo>
                    <a:pt x="227" y="81"/>
                  </a:moveTo>
                  <a:cubicBezTo>
                    <a:pt x="201" y="109"/>
                    <a:pt x="174" y="135"/>
                    <a:pt x="148" y="163"/>
                  </a:cubicBezTo>
                  <a:cubicBezTo>
                    <a:pt x="162" y="173"/>
                    <a:pt x="177" y="184"/>
                    <a:pt x="191" y="195"/>
                  </a:cubicBezTo>
                  <a:cubicBezTo>
                    <a:pt x="207" y="159"/>
                    <a:pt x="222" y="124"/>
                    <a:pt x="238" y="88"/>
                  </a:cubicBezTo>
                  <a:cubicBezTo>
                    <a:pt x="241" y="82"/>
                    <a:pt x="243" y="75"/>
                    <a:pt x="244" y="68"/>
                  </a:cubicBezTo>
                  <a:cubicBezTo>
                    <a:pt x="238" y="72"/>
                    <a:pt x="232" y="76"/>
                    <a:pt x="227"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7">
              <a:extLst>
                <a:ext uri="{FF2B5EF4-FFF2-40B4-BE49-F238E27FC236}">
                  <a16:creationId xmlns:a16="http://schemas.microsoft.com/office/drawing/2014/main" id="{59D9BE49-3D1F-45A3-A4A1-5E1A6A9A13CC}"/>
                </a:ext>
              </a:extLst>
            </p:cNvPr>
            <p:cNvSpPr>
              <a:spLocks/>
            </p:cNvSpPr>
            <p:nvPr/>
          </p:nvSpPr>
          <p:spPr bwMode="auto">
            <a:xfrm>
              <a:off x="1979613" y="4710113"/>
              <a:ext cx="236538" cy="290513"/>
            </a:xfrm>
            <a:custGeom>
              <a:avLst/>
              <a:gdLst>
                <a:gd name="T0" fmla="*/ 0 w 325"/>
                <a:gd name="T1" fmla="*/ 317 h 399"/>
                <a:gd name="T2" fmla="*/ 160 w 325"/>
                <a:gd name="T3" fmla="*/ 0 h 399"/>
                <a:gd name="T4" fmla="*/ 201 w 325"/>
                <a:gd name="T5" fmla="*/ 20 h 399"/>
                <a:gd name="T6" fmla="*/ 182 w 325"/>
                <a:gd name="T7" fmla="*/ 253 h 399"/>
                <a:gd name="T8" fmla="*/ 286 w 325"/>
                <a:gd name="T9" fmla="*/ 60 h 399"/>
                <a:gd name="T10" fmla="*/ 325 w 325"/>
                <a:gd name="T11" fmla="*/ 76 h 399"/>
                <a:gd name="T12" fmla="*/ 166 w 325"/>
                <a:gd name="T13" fmla="*/ 399 h 399"/>
                <a:gd name="T14" fmla="*/ 120 w 325"/>
                <a:gd name="T15" fmla="*/ 377 h 399"/>
                <a:gd name="T16" fmla="*/ 147 w 325"/>
                <a:gd name="T17" fmla="*/ 132 h 399"/>
                <a:gd name="T18" fmla="*/ 46 w 325"/>
                <a:gd name="T19" fmla="*/ 338 h 399"/>
                <a:gd name="T20" fmla="*/ 0 w 325"/>
                <a:gd name="T21" fmla="*/ 3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399">
                  <a:moveTo>
                    <a:pt x="0" y="317"/>
                  </a:moveTo>
                  <a:cubicBezTo>
                    <a:pt x="53" y="211"/>
                    <a:pt x="107" y="106"/>
                    <a:pt x="160" y="0"/>
                  </a:cubicBezTo>
                  <a:cubicBezTo>
                    <a:pt x="174" y="7"/>
                    <a:pt x="188" y="13"/>
                    <a:pt x="201" y="20"/>
                  </a:cubicBezTo>
                  <a:cubicBezTo>
                    <a:pt x="195" y="97"/>
                    <a:pt x="188" y="175"/>
                    <a:pt x="182" y="253"/>
                  </a:cubicBezTo>
                  <a:cubicBezTo>
                    <a:pt x="217" y="189"/>
                    <a:pt x="251" y="125"/>
                    <a:pt x="286" y="60"/>
                  </a:cubicBezTo>
                  <a:cubicBezTo>
                    <a:pt x="299" y="66"/>
                    <a:pt x="312" y="71"/>
                    <a:pt x="325" y="76"/>
                  </a:cubicBezTo>
                  <a:cubicBezTo>
                    <a:pt x="272" y="184"/>
                    <a:pt x="219" y="291"/>
                    <a:pt x="166" y="399"/>
                  </a:cubicBezTo>
                  <a:cubicBezTo>
                    <a:pt x="151" y="392"/>
                    <a:pt x="135" y="384"/>
                    <a:pt x="120" y="377"/>
                  </a:cubicBezTo>
                  <a:cubicBezTo>
                    <a:pt x="129" y="295"/>
                    <a:pt x="138" y="214"/>
                    <a:pt x="147" y="132"/>
                  </a:cubicBezTo>
                  <a:cubicBezTo>
                    <a:pt x="113" y="200"/>
                    <a:pt x="80" y="269"/>
                    <a:pt x="46" y="338"/>
                  </a:cubicBezTo>
                  <a:cubicBezTo>
                    <a:pt x="31" y="331"/>
                    <a:pt x="15" y="324"/>
                    <a:pt x="0"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08">
              <a:extLst>
                <a:ext uri="{FF2B5EF4-FFF2-40B4-BE49-F238E27FC236}">
                  <a16:creationId xmlns:a16="http://schemas.microsoft.com/office/drawing/2014/main" id="{EC487C43-EBA3-41A2-87E2-D61D45733B70}"/>
                </a:ext>
              </a:extLst>
            </p:cNvPr>
            <p:cNvSpPr>
              <a:spLocks/>
            </p:cNvSpPr>
            <p:nvPr/>
          </p:nvSpPr>
          <p:spPr bwMode="auto">
            <a:xfrm>
              <a:off x="2844800" y="4713288"/>
              <a:ext cx="171450" cy="279400"/>
            </a:xfrm>
            <a:custGeom>
              <a:avLst/>
              <a:gdLst>
                <a:gd name="T0" fmla="*/ 138 w 235"/>
                <a:gd name="T1" fmla="*/ 17 h 384"/>
                <a:gd name="T2" fmla="*/ 179 w 235"/>
                <a:gd name="T3" fmla="*/ 0 h 384"/>
                <a:gd name="T4" fmla="*/ 235 w 235"/>
                <a:gd name="T5" fmla="*/ 363 h 384"/>
                <a:gd name="T6" fmla="*/ 192 w 235"/>
                <a:gd name="T7" fmla="*/ 384 h 384"/>
                <a:gd name="T8" fmla="*/ 0 w 235"/>
                <a:gd name="T9" fmla="*/ 76 h 384"/>
                <a:gd name="T10" fmla="*/ 42 w 235"/>
                <a:gd name="T11" fmla="*/ 58 h 384"/>
                <a:gd name="T12" fmla="*/ 175 w 235"/>
                <a:gd name="T13" fmla="*/ 268 h 384"/>
                <a:gd name="T14" fmla="*/ 138 w 235"/>
                <a:gd name="T15" fmla="*/ 1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384">
                  <a:moveTo>
                    <a:pt x="138" y="17"/>
                  </a:moveTo>
                  <a:cubicBezTo>
                    <a:pt x="152" y="11"/>
                    <a:pt x="166" y="6"/>
                    <a:pt x="179" y="0"/>
                  </a:cubicBezTo>
                  <a:cubicBezTo>
                    <a:pt x="198" y="121"/>
                    <a:pt x="217" y="242"/>
                    <a:pt x="235" y="363"/>
                  </a:cubicBezTo>
                  <a:cubicBezTo>
                    <a:pt x="221" y="369"/>
                    <a:pt x="206" y="377"/>
                    <a:pt x="192" y="384"/>
                  </a:cubicBezTo>
                  <a:cubicBezTo>
                    <a:pt x="128" y="281"/>
                    <a:pt x="64" y="179"/>
                    <a:pt x="0" y="76"/>
                  </a:cubicBezTo>
                  <a:cubicBezTo>
                    <a:pt x="14" y="70"/>
                    <a:pt x="28" y="64"/>
                    <a:pt x="42" y="58"/>
                  </a:cubicBezTo>
                  <a:cubicBezTo>
                    <a:pt x="86" y="128"/>
                    <a:pt x="131" y="198"/>
                    <a:pt x="175" y="268"/>
                  </a:cubicBezTo>
                  <a:cubicBezTo>
                    <a:pt x="163" y="184"/>
                    <a:pt x="150" y="101"/>
                    <a:pt x="13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09">
              <a:extLst>
                <a:ext uri="{FF2B5EF4-FFF2-40B4-BE49-F238E27FC236}">
                  <a16:creationId xmlns:a16="http://schemas.microsoft.com/office/drawing/2014/main" id="{05F6A1D7-039A-47D9-98FF-AB6F8BA57EC3}"/>
                </a:ext>
              </a:extLst>
            </p:cNvPr>
            <p:cNvSpPr>
              <a:spLocks/>
            </p:cNvSpPr>
            <p:nvPr/>
          </p:nvSpPr>
          <p:spPr bwMode="auto">
            <a:xfrm>
              <a:off x="2787650" y="4775200"/>
              <a:ext cx="100013" cy="249238"/>
            </a:xfrm>
            <a:custGeom>
              <a:avLst/>
              <a:gdLst>
                <a:gd name="T0" fmla="*/ 0 w 137"/>
                <a:gd name="T1" fmla="*/ 14 h 342"/>
                <a:gd name="T2" fmla="*/ 45 w 137"/>
                <a:gd name="T3" fmla="*/ 0 h 342"/>
                <a:gd name="T4" fmla="*/ 137 w 137"/>
                <a:gd name="T5" fmla="*/ 329 h 342"/>
                <a:gd name="T6" fmla="*/ 93 w 137"/>
                <a:gd name="T7" fmla="*/ 342 h 342"/>
                <a:gd name="T8" fmla="*/ 0 w 137"/>
                <a:gd name="T9" fmla="*/ 14 h 342"/>
              </a:gdLst>
              <a:ahLst/>
              <a:cxnLst>
                <a:cxn ang="0">
                  <a:pos x="T0" y="T1"/>
                </a:cxn>
                <a:cxn ang="0">
                  <a:pos x="T2" y="T3"/>
                </a:cxn>
                <a:cxn ang="0">
                  <a:pos x="T4" y="T5"/>
                </a:cxn>
                <a:cxn ang="0">
                  <a:pos x="T6" y="T7"/>
                </a:cxn>
                <a:cxn ang="0">
                  <a:pos x="T8" y="T9"/>
                </a:cxn>
              </a:cxnLst>
              <a:rect l="0" t="0" r="r" b="b"/>
              <a:pathLst>
                <a:path w="137" h="342">
                  <a:moveTo>
                    <a:pt x="0" y="14"/>
                  </a:moveTo>
                  <a:cubicBezTo>
                    <a:pt x="15" y="9"/>
                    <a:pt x="30" y="5"/>
                    <a:pt x="45" y="0"/>
                  </a:cubicBezTo>
                  <a:cubicBezTo>
                    <a:pt x="76" y="110"/>
                    <a:pt x="106" y="219"/>
                    <a:pt x="137" y="329"/>
                  </a:cubicBezTo>
                  <a:cubicBezTo>
                    <a:pt x="122" y="333"/>
                    <a:pt x="108" y="338"/>
                    <a:pt x="93" y="342"/>
                  </a:cubicBezTo>
                  <a:cubicBezTo>
                    <a:pt x="62" y="233"/>
                    <a:pt x="31" y="12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10">
              <a:extLst>
                <a:ext uri="{FF2B5EF4-FFF2-40B4-BE49-F238E27FC236}">
                  <a16:creationId xmlns:a16="http://schemas.microsoft.com/office/drawing/2014/main" id="{69CC92C0-BBFF-4D3D-A22A-3BDBEDDD0819}"/>
                </a:ext>
              </a:extLst>
            </p:cNvPr>
            <p:cNvSpPr>
              <a:spLocks/>
            </p:cNvSpPr>
            <p:nvPr/>
          </p:nvSpPr>
          <p:spPr bwMode="auto">
            <a:xfrm>
              <a:off x="2162175" y="4783138"/>
              <a:ext cx="174625" cy="268288"/>
            </a:xfrm>
            <a:custGeom>
              <a:avLst/>
              <a:gdLst>
                <a:gd name="T0" fmla="*/ 91 w 240"/>
                <a:gd name="T1" fmla="*/ 28 h 370"/>
                <a:gd name="T2" fmla="*/ 184 w 240"/>
                <a:gd name="T3" fmla="*/ 10 h 370"/>
                <a:gd name="T4" fmla="*/ 231 w 240"/>
                <a:gd name="T5" fmla="*/ 60 h 370"/>
                <a:gd name="T6" fmla="*/ 236 w 240"/>
                <a:gd name="T7" fmla="*/ 134 h 370"/>
                <a:gd name="T8" fmla="*/ 190 w 240"/>
                <a:gd name="T9" fmla="*/ 130 h 370"/>
                <a:gd name="T10" fmla="*/ 176 w 240"/>
                <a:gd name="T11" fmla="*/ 55 h 370"/>
                <a:gd name="T12" fmla="*/ 100 w 240"/>
                <a:gd name="T13" fmla="*/ 73 h 370"/>
                <a:gd name="T14" fmla="*/ 54 w 240"/>
                <a:gd name="T15" fmla="*/ 183 h 370"/>
                <a:gd name="T16" fmla="*/ 55 w 240"/>
                <a:gd name="T17" fmla="*/ 288 h 370"/>
                <a:gd name="T18" fmla="*/ 120 w 240"/>
                <a:gd name="T19" fmla="*/ 301 h 370"/>
                <a:gd name="T20" fmla="*/ 157 w 240"/>
                <a:gd name="T21" fmla="*/ 230 h 370"/>
                <a:gd name="T22" fmla="*/ 102 w 240"/>
                <a:gd name="T23" fmla="*/ 212 h 370"/>
                <a:gd name="T24" fmla="*/ 113 w 240"/>
                <a:gd name="T25" fmla="*/ 176 h 370"/>
                <a:gd name="T26" fmla="*/ 203 w 240"/>
                <a:gd name="T27" fmla="*/ 205 h 370"/>
                <a:gd name="T28" fmla="*/ 152 w 240"/>
                <a:gd name="T29" fmla="*/ 370 h 370"/>
                <a:gd name="T30" fmla="*/ 122 w 240"/>
                <a:gd name="T31" fmla="*/ 360 h 370"/>
                <a:gd name="T32" fmla="*/ 125 w 240"/>
                <a:gd name="T33" fmla="*/ 333 h 370"/>
                <a:gd name="T34" fmla="*/ 37 w 240"/>
                <a:gd name="T35" fmla="*/ 326 h 370"/>
                <a:gd name="T36" fmla="*/ 1 w 240"/>
                <a:gd name="T37" fmla="*/ 236 h 370"/>
                <a:gd name="T38" fmla="*/ 30 w 240"/>
                <a:gd name="T39" fmla="*/ 115 h 370"/>
                <a:gd name="T40" fmla="*/ 91 w 240"/>
                <a:gd name="T41" fmla="*/ 2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370">
                  <a:moveTo>
                    <a:pt x="91" y="28"/>
                  </a:moveTo>
                  <a:cubicBezTo>
                    <a:pt x="117" y="9"/>
                    <a:pt x="152" y="0"/>
                    <a:pt x="184" y="10"/>
                  </a:cubicBezTo>
                  <a:cubicBezTo>
                    <a:pt x="207" y="17"/>
                    <a:pt x="223" y="38"/>
                    <a:pt x="231" y="60"/>
                  </a:cubicBezTo>
                  <a:cubicBezTo>
                    <a:pt x="240" y="84"/>
                    <a:pt x="239" y="109"/>
                    <a:pt x="236" y="134"/>
                  </a:cubicBezTo>
                  <a:cubicBezTo>
                    <a:pt x="221" y="133"/>
                    <a:pt x="206" y="132"/>
                    <a:pt x="190" y="130"/>
                  </a:cubicBezTo>
                  <a:cubicBezTo>
                    <a:pt x="195" y="105"/>
                    <a:pt x="197" y="74"/>
                    <a:pt x="176" y="55"/>
                  </a:cubicBezTo>
                  <a:cubicBezTo>
                    <a:pt x="151" y="39"/>
                    <a:pt x="116" y="50"/>
                    <a:pt x="100" y="73"/>
                  </a:cubicBezTo>
                  <a:cubicBezTo>
                    <a:pt x="77" y="106"/>
                    <a:pt x="65" y="145"/>
                    <a:pt x="54" y="183"/>
                  </a:cubicBezTo>
                  <a:cubicBezTo>
                    <a:pt x="45" y="217"/>
                    <a:pt x="36" y="256"/>
                    <a:pt x="55" y="288"/>
                  </a:cubicBezTo>
                  <a:cubicBezTo>
                    <a:pt x="68" y="310"/>
                    <a:pt x="100" y="317"/>
                    <a:pt x="120" y="301"/>
                  </a:cubicBezTo>
                  <a:cubicBezTo>
                    <a:pt x="142" y="284"/>
                    <a:pt x="148" y="255"/>
                    <a:pt x="157" y="230"/>
                  </a:cubicBezTo>
                  <a:cubicBezTo>
                    <a:pt x="139" y="224"/>
                    <a:pt x="121" y="218"/>
                    <a:pt x="102" y="212"/>
                  </a:cubicBezTo>
                  <a:cubicBezTo>
                    <a:pt x="106" y="200"/>
                    <a:pt x="110" y="188"/>
                    <a:pt x="113" y="176"/>
                  </a:cubicBezTo>
                  <a:cubicBezTo>
                    <a:pt x="143" y="186"/>
                    <a:pt x="173" y="196"/>
                    <a:pt x="203" y="205"/>
                  </a:cubicBezTo>
                  <a:cubicBezTo>
                    <a:pt x="186" y="260"/>
                    <a:pt x="169" y="315"/>
                    <a:pt x="152" y="370"/>
                  </a:cubicBezTo>
                  <a:cubicBezTo>
                    <a:pt x="142" y="367"/>
                    <a:pt x="132" y="363"/>
                    <a:pt x="122" y="360"/>
                  </a:cubicBezTo>
                  <a:cubicBezTo>
                    <a:pt x="123" y="351"/>
                    <a:pt x="124" y="342"/>
                    <a:pt x="125" y="333"/>
                  </a:cubicBezTo>
                  <a:cubicBezTo>
                    <a:pt x="98" y="351"/>
                    <a:pt x="61" y="347"/>
                    <a:pt x="37" y="326"/>
                  </a:cubicBezTo>
                  <a:cubicBezTo>
                    <a:pt x="12" y="304"/>
                    <a:pt x="0" y="269"/>
                    <a:pt x="1" y="236"/>
                  </a:cubicBezTo>
                  <a:cubicBezTo>
                    <a:pt x="2" y="194"/>
                    <a:pt x="15" y="154"/>
                    <a:pt x="30" y="115"/>
                  </a:cubicBezTo>
                  <a:cubicBezTo>
                    <a:pt x="44" y="82"/>
                    <a:pt x="61" y="49"/>
                    <a:pt x="9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1">
              <a:extLst>
                <a:ext uri="{FF2B5EF4-FFF2-40B4-BE49-F238E27FC236}">
                  <a16:creationId xmlns:a16="http://schemas.microsoft.com/office/drawing/2014/main" id="{67543463-9F44-43E2-AE51-4DFBA7E597EC}"/>
                </a:ext>
              </a:extLst>
            </p:cNvPr>
            <p:cNvSpPr>
              <a:spLocks/>
            </p:cNvSpPr>
            <p:nvPr/>
          </p:nvSpPr>
          <p:spPr bwMode="auto">
            <a:xfrm>
              <a:off x="2640013" y="4792663"/>
              <a:ext cx="153988" cy="269875"/>
            </a:xfrm>
            <a:custGeom>
              <a:avLst/>
              <a:gdLst>
                <a:gd name="T0" fmla="*/ 132 w 211"/>
                <a:gd name="T1" fmla="*/ 6 h 370"/>
                <a:gd name="T2" fmla="*/ 170 w 211"/>
                <a:gd name="T3" fmla="*/ 0 h 370"/>
                <a:gd name="T4" fmla="*/ 211 w 211"/>
                <a:gd name="T5" fmla="*/ 341 h 370"/>
                <a:gd name="T6" fmla="*/ 173 w 211"/>
                <a:gd name="T7" fmla="*/ 347 h 370"/>
                <a:gd name="T8" fmla="*/ 53 w 211"/>
                <a:gd name="T9" fmla="*/ 117 h 370"/>
                <a:gd name="T10" fmla="*/ 72 w 211"/>
                <a:gd name="T11" fmla="*/ 364 h 370"/>
                <a:gd name="T12" fmla="*/ 26 w 211"/>
                <a:gd name="T13" fmla="*/ 370 h 370"/>
                <a:gd name="T14" fmla="*/ 0 w 211"/>
                <a:gd name="T15" fmla="*/ 23 h 370"/>
                <a:gd name="T16" fmla="*/ 52 w 211"/>
                <a:gd name="T17" fmla="*/ 19 h 370"/>
                <a:gd name="T18" fmla="*/ 150 w 211"/>
                <a:gd name="T19" fmla="*/ 180 h 370"/>
                <a:gd name="T20" fmla="*/ 132 w 211"/>
                <a:gd name="T21"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370">
                  <a:moveTo>
                    <a:pt x="132" y="6"/>
                  </a:moveTo>
                  <a:cubicBezTo>
                    <a:pt x="145" y="4"/>
                    <a:pt x="157" y="2"/>
                    <a:pt x="170" y="0"/>
                  </a:cubicBezTo>
                  <a:cubicBezTo>
                    <a:pt x="183" y="114"/>
                    <a:pt x="197" y="227"/>
                    <a:pt x="211" y="341"/>
                  </a:cubicBezTo>
                  <a:cubicBezTo>
                    <a:pt x="198" y="343"/>
                    <a:pt x="185" y="345"/>
                    <a:pt x="173" y="347"/>
                  </a:cubicBezTo>
                  <a:cubicBezTo>
                    <a:pt x="133" y="270"/>
                    <a:pt x="93" y="193"/>
                    <a:pt x="53" y="117"/>
                  </a:cubicBezTo>
                  <a:cubicBezTo>
                    <a:pt x="59" y="199"/>
                    <a:pt x="65" y="281"/>
                    <a:pt x="72" y="364"/>
                  </a:cubicBezTo>
                  <a:cubicBezTo>
                    <a:pt x="56" y="366"/>
                    <a:pt x="41" y="368"/>
                    <a:pt x="26" y="370"/>
                  </a:cubicBezTo>
                  <a:cubicBezTo>
                    <a:pt x="18" y="255"/>
                    <a:pt x="9" y="139"/>
                    <a:pt x="0" y="23"/>
                  </a:cubicBezTo>
                  <a:cubicBezTo>
                    <a:pt x="17" y="22"/>
                    <a:pt x="34" y="20"/>
                    <a:pt x="52" y="19"/>
                  </a:cubicBezTo>
                  <a:cubicBezTo>
                    <a:pt x="85" y="72"/>
                    <a:pt x="117" y="126"/>
                    <a:pt x="150" y="180"/>
                  </a:cubicBezTo>
                  <a:cubicBezTo>
                    <a:pt x="144" y="122"/>
                    <a:pt x="138" y="64"/>
                    <a:pt x="1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2">
              <a:extLst>
                <a:ext uri="{FF2B5EF4-FFF2-40B4-BE49-F238E27FC236}">
                  <a16:creationId xmlns:a16="http://schemas.microsoft.com/office/drawing/2014/main" id="{DCC0287D-9A40-4DD1-B3E7-280303F2A5FC}"/>
                </a:ext>
              </a:extLst>
            </p:cNvPr>
            <p:cNvSpPr>
              <a:spLocks/>
            </p:cNvSpPr>
            <p:nvPr/>
          </p:nvSpPr>
          <p:spPr bwMode="auto">
            <a:xfrm>
              <a:off x="2476500" y="4813300"/>
              <a:ext cx="146050" cy="257175"/>
            </a:xfrm>
            <a:custGeom>
              <a:avLst/>
              <a:gdLst>
                <a:gd name="T0" fmla="*/ 8 w 201"/>
                <a:gd name="T1" fmla="*/ 0 h 353"/>
                <a:gd name="T2" fmla="*/ 51 w 201"/>
                <a:gd name="T3" fmla="*/ 2 h 353"/>
                <a:gd name="T4" fmla="*/ 43 w 201"/>
                <a:gd name="T5" fmla="*/ 241 h 353"/>
                <a:gd name="T6" fmla="*/ 54 w 201"/>
                <a:gd name="T7" fmla="*/ 291 h 353"/>
                <a:gd name="T8" fmla="*/ 138 w 201"/>
                <a:gd name="T9" fmla="*/ 291 h 353"/>
                <a:gd name="T10" fmla="*/ 151 w 201"/>
                <a:gd name="T11" fmla="*/ 233 h 353"/>
                <a:gd name="T12" fmla="*/ 158 w 201"/>
                <a:gd name="T13" fmla="*/ 6 h 353"/>
                <a:gd name="T14" fmla="*/ 201 w 201"/>
                <a:gd name="T15" fmla="*/ 7 h 353"/>
                <a:gd name="T16" fmla="*/ 192 w 201"/>
                <a:gd name="T17" fmla="*/ 253 h 353"/>
                <a:gd name="T18" fmla="*/ 146 w 201"/>
                <a:gd name="T19" fmla="*/ 339 h 353"/>
                <a:gd name="T20" fmla="*/ 49 w 201"/>
                <a:gd name="T21" fmla="*/ 340 h 353"/>
                <a:gd name="T22" fmla="*/ 0 w 201"/>
                <a:gd name="T23" fmla="*/ 249 h 353"/>
                <a:gd name="T24" fmla="*/ 8 w 201"/>
                <a:gd name="T2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353">
                  <a:moveTo>
                    <a:pt x="8" y="0"/>
                  </a:moveTo>
                  <a:cubicBezTo>
                    <a:pt x="22" y="0"/>
                    <a:pt x="36" y="1"/>
                    <a:pt x="51" y="2"/>
                  </a:cubicBezTo>
                  <a:cubicBezTo>
                    <a:pt x="48" y="81"/>
                    <a:pt x="45" y="161"/>
                    <a:pt x="43" y="241"/>
                  </a:cubicBezTo>
                  <a:cubicBezTo>
                    <a:pt x="43" y="258"/>
                    <a:pt x="44" y="277"/>
                    <a:pt x="54" y="291"/>
                  </a:cubicBezTo>
                  <a:cubicBezTo>
                    <a:pt x="74" y="317"/>
                    <a:pt x="119" y="318"/>
                    <a:pt x="138" y="291"/>
                  </a:cubicBezTo>
                  <a:cubicBezTo>
                    <a:pt x="150" y="274"/>
                    <a:pt x="150" y="253"/>
                    <a:pt x="151" y="233"/>
                  </a:cubicBezTo>
                  <a:cubicBezTo>
                    <a:pt x="153" y="157"/>
                    <a:pt x="156" y="81"/>
                    <a:pt x="158" y="6"/>
                  </a:cubicBezTo>
                  <a:cubicBezTo>
                    <a:pt x="172" y="6"/>
                    <a:pt x="186" y="7"/>
                    <a:pt x="201" y="7"/>
                  </a:cubicBezTo>
                  <a:cubicBezTo>
                    <a:pt x="198" y="89"/>
                    <a:pt x="195" y="171"/>
                    <a:pt x="192" y="253"/>
                  </a:cubicBezTo>
                  <a:cubicBezTo>
                    <a:pt x="191" y="286"/>
                    <a:pt x="178" y="324"/>
                    <a:pt x="146" y="339"/>
                  </a:cubicBezTo>
                  <a:cubicBezTo>
                    <a:pt x="116" y="353"/>
                    <a:pt x="80" y="352"/>
                    <a:pt x="49" y="340"/>
                  </a:cubicBezTo>
                  <a:cubicBezTo>
                    <a:pt x="14" y="325"/>
                    <a:pt x="0" y="285"/>
                    <a:pt x="0" y="249"/>
                  </a:cubicBezTo>
                  <a:cubicBezTo>
                    <a:pt x="2" y="166"/>
                    <a:pt x="6" y="8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5" name="文本框 114">
            <a:extLst>
              <a:ext uri="{FF2B5EF4-FFF2-40B4-BE49-F238E27FC236}">
                <a16:creationId xmlns:a16="http://schemas.microsoft.com/office/drawing/2014/main" id="{ADD95D3F-B755-4318-B19A-E72C59321AF1}"/>
              </a:ext>
            </a:extLst>
          </p:cNvPr>
          <p:cNvSpPr txBox="1"/>
          <p:nvPr/>
        </p:nvSpPr>
        <p:spPr>
          <a:xfrm>
            <a:off x="1626480" y="1217101"/>
            <a:ext cx="8939040" cy="2123658"/>
          </a:xfrm>
          <a:prstGeom prst="rect">
            <a:avLst/>
          </a:prstGeom>
          <a:noFill/>
        </p:spPr>
        <p:txBody>
          <a:bodyPr wrap="square" rtlCol="0">
            <a:spAutoFit/>
          </a:bodyPr>
          <a:lstStyle/>
          <a:p>
            <a:pPr algn="ctr"/>
            <a:r>
              <a:rPr lang="zh-CN" altLang="en-US" sz="6600" dirty="0">
                <a:solidFill>
                  <a:schemeClr val="bg1"/>
                </a:solidFill>
                <a:latin typeface="思源宋体 CN Heavy" panose="02020900000000000000" pitchFamily="18" charset="-122"/>
                <a:ea typeface="思源宋体 CN Heavy" panose="02020900000000000000" pitchFamily="18" charset="-122"/>
              </a:rPr>
              <a:t>请在这里</a:t>
            </a:r>
            <a:endParaRPr lang="en-US" altLang="zh-CN" sz="6600" dirty="0">
              <a:solidFill>
                <a:schemeClr val="bg1"/>
              </a:solidFill>
              <a:latin typeface="思源宋体 CN Heavy" panose="02020900000000000000" pitchFamily="18" charset="-122"/>
              <a:ea typeface="思源宋体 CN Heavy" panose="02020900000000000000" pitchFamily="18" charset="-122"/>
            </a:endParaRPr>
          </a:p>
          <a:p>
            <a:pPr algn="ctr"/>
            <a:r>
              <a:rPr lang="zh-CN" altLang="en-US" sz="6600" dirty="0">
                <a:solidFill>
                  <a:schemeClr val="bg1"/>
                </a:solidFill>
                <a:latin typeface="思源宋体 CN Heavy" panose="02020900000000000000" pitchFamily="18" charset="-122"/>
                <a:ea typeface="思源宋体 CN Heavy" panose="02020900000000000000" pitchFamily="18" charset="-122"/>
              </a:rPr>
              <a:t>填写研究内容的标题</a:t>
            </a:r>
          </a:p>
        </p:txBody>
      </p:sp>
      <p:sp>
        <p:nvSpPr>
          <p:cNvPr id="118" name="文本框 117">
            <a:extLst>
              <a:ext uri="{FF2B5EF4-FFF2-40B4-BE49-F238E27FC236}">
                <a16:creationId xmlns:a16="http://schemas.microsoft.com/office/drawing/2014/main" id="{513F180B-3404-42C9-BD39-8B4EB3B5CCAE}"/>
              </a:ext>
            </a:extLst>
          </p:cNvPr>
          <p:cNvSpPr txBox="1"/>
          <p:nvPr/>
        </p:nvSpPr>
        <p:spPr>
          <a:xfrm>
            <a:off x="4453613" y="4291532"/>
            <a:ext cx="3284774" cy="307777"/>
          </a:xfrm>
          <a:prstGeom prst="rect">
            <a:avLst/>
          </a:prstGeom>
          <a:noFill/>
        </p:spPr>
        <p:txBody>
          <a:bodyPr wrap="square" rtlCol="0">
            <a:spAutoFit/>
          </a:bodyPr>
          <a:lstStyle/>
          <a:p>
            <a:pPr algn="ctr"/>
            <a:r>
              <a:rPr lang="zh-CN" altLang="en-US" sz="1400" dirty="0">
                <a:solidFill>
                  <a:schemeClr val="bg1">
                    <a:alpha val="70000"/>
                  </a:schemeClr>
                </a:solidFill>
                <a:latin typeface="思源黑体 CN ExtraLight" panose="020B0200000000000000" pitchFamily="34" charset="-122"/>
                <a:ea typeface="思源黑体 CN ExtraLight" panose="020B0200000000000000" pitchFamily="34" charset="-122"/>
              </a:rPr>
              <a:t>浙江大学硕士论文答辩</a:t>
            </a:r>
          </a:p>
        </p:txBody>
      </p:sp>
      <p:cxnSp>
        <p:nvCxnSpPr>
          <p:cNvPr id="120" name="直接连接符 119">
            <a:extLst>
              <a:ext uri="{FF2B5EF4-FFF2-40B4-BE49-F238E27FC236}">
                <a16:creationId xmlns:a16="http://schemas.microsoft.com/office/drawing/2014/main" id="{0486E615-5907-4D64-98AE-03FF8D4C4676}"/>
              </a:ext>
            </a:extLst>
          </p:cNvPr>
          <p:cNvCxnSpPr>
            <a:cxnSpLocks/>
          </p:cNvCxnSpPr>
          <p:nvPr/>
        </p:nvCxnSpPr>
        <p:spPr>
          <a:xfrm>
            <a:off x="5727038" y="4787900"/>
            <a:ext cx="737925" cy="0"/>
          </a:xfrm>
          <a:prstGeom prst="line">
            <a:avLst/>
          </a:prstGeom>
          <a:ln w="12700" cap="rnd">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25A8ED22-EFA8-4254-9EB0-4268B7F601E2}"/>
              </a:ext>
            </a:extLst>
          </p:cNvPr>
          <p:cNvSpPr txBox="1"/>
          <p:nvPr/>
        </p:nvSpPr>
        <p:spPr>
          <a:xfrm>
            <a:off x="2659946" y="5757806"/>
            <a:ext cx="1809436"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指导老师</a:t>
            </a: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 XXX</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25" name="文本框 124">
            <a:extLst>
              <a:ext uri="{FF2B5EF4-FFF2-40B4-BE49-F238E27FC236}">
                <a16:creationId xmlns:a16="http://schemas.microsoft.com/office/drawing/2014/main" id="{A900B9A0-5B6A-4880-9E4A-3DBF0D2FD75D}"/>
              </a:ext>
            </a:extLst>
          </p:cNvPr>
          <p:cNvSpPr txBox="1"/>
          <p:nvPr/>
        </p:nvSpPr>
        <p:spPr>
          <a:xfrm>
            <a:off x="5191282" y="5757806"/>
            <a:ext cx="1809436"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答辩人</a:t>
            </a: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 XXX</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26" name="文本框 125">
            <a:extLst>
              <a:ext uri="{FF2B5EF4-FFF2-40B4-BE49-F238E27FC236}">
                <a16:creationId xmlns:a16="http://schemas.microsoft.com/office/drawing/2014/main" id="{D2A23395-6015-44AC-B4CE-FDED4AE2CC59}"/>
              </a:ext>
            </a:extLst>
          </p:cNvPr>
          <p:cNvSpPr txBox="1"/>
          <p:nvPr/>
        </p:nvSpPr>
        <p:spPr>
          <a:xfrm>
            <a:off x="7722619" y="5757806"/>
            <a:ext cx="1809436"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答辩时间</a:t>
            </a: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 XXX</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7815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59F25D6-2109-48F1-A3CC-2A97F0A6C50C}"/>
              </a:ext>
            </a:extLst>
          </p:cNvPr>
          <p:cNvSpPr/>
          <p:nvPr/>
        </p:nvSpPr>
        <p:spPr>
          <a:xfrm>
            <a:off x="0" y="0"/>
            <a:ext cx="12192000" cy="9933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7BC8FC9-7BE1-4128-AFD1-FF8D7FA4CDB3}"/>
              </a:ext>
            </a:extLst>
          </p:cNvPr>
          <p:cNvSpPr/>
          <p:nvPr/>
        </p:nvSpPr>
        <p:spPr>
          <a:xfrm>
            <a:off x="3904194" y="534304"/>
            <a:ext cx="257519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324858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04</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52B8613F-1776-43CE-996E-3B6ABCE10698}"/>
              </a:ext>
            </a:extLst>
          </p:cNvPr>
          <p:cNvCxnSpPr/>
          <p:nvPr/>
        </p:nvCxnSpPr>
        <p:spPr>
          <a:xfrm>
            <a:off x="9048750" y="3481432"/>
            <a:ext cx="0" cy="452438"/>
          </a:xfrm>
          <a:prstGeom prst="line">
            <a:avLst/>
          </a:prstGeom>
          <a:ln w="38100" cap="rnd">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F0DED84-0127-4626-AF3D-0657FF8A504E}"/>
              </a:ext>
            </a:extLst>
          </p:cNvPr>
          <p:cNvCxnSpPr/>
          <p:nvPr/>
        </p:nvCxnSpPr>
        <p:spPr>
          <a:xfrm>
            <a:off x="741363" y="3481432"/>
            <a:ext cx="0" cy="452438"/>
          </a:xfrm>
          <a:prstGeom prst="line">
            <a:avLst/>
          </a:prstGeom>
          <a:ln w="38100" cap="rnd">
            <a:solidFill>
              <a:srgbClr val="034C9C"/>
            </a:solidFill>
          </a:ln>
        </p:spPr>
        <p:style>
          <a:lnRef idx="1">
            <a:schemeClr val="accent1"/>
          </a:lnRef>
          <a:fillRef idx="0">
            <a:schemeClr val="accent1"/>
          </a:fillRef>
          <a:effectRef idx="0">
            <a:schemeClr val="accent1"/>
          </a:effectRef>
          <a:fontRef idx="minor">
            <a:schemeClr val="tx1"/>
          </a:fontRef>
        </p:style>
      </p:cxnSp>
      <p:sp>
        <p:nvSpPr>
          <p:cNvPr id="26" name="文本框 7">
            <a:extLst>
              <a:ext uri="{FF2B5EF4-FFF2-40B4-BE49-F238E27FC236}">
                <a16:creationId xmlns:a16="http://schemas.microsoft.com/office/drawing/2014/main" id="{319F8BA4-F6B4-48E1-A702-2DCDDF06E0F8}"/>
              </a:ext>
            </a:extLst>
          </p:cNvPr>
          <p:cNvSpPr txBox="1">
            <a:spLocks noChangeArrowheads="1"/>
          </p:cNvSpPr>
          <p:nvPr/>
        </p:nvSpPr>
        <p:spPr bwMode="auto">
          <a:xfrm>
            <a:off x="358775" y="4048170"/>
            <a:ext cx="76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en-US" altLang="zh-CN" sz="1100" dirty="0">
                <a:solidFill>
                  <a:srgbClr val="034C9C"/>
                </a:solidFill>
                <a:latin typeface="思源黑体 CN Light" panose="020B0300000000000000" pitchFamily="34" charset="-122"/>
                <a:ea typeface="思源黑体 CN Light" panose="020B0300000000000000" pitchFamily="34" charset="-122"/>
              </a:rPr>
              <a:t>2017</a:t>
            </a:r>
            <a:endParaRPr lang="zh-CN" altLang="en-US" sz="1100" dirty="0">
              <a:solidFill>
                <a:srgbClr val="034C9C"/>
              </a:solidFill>
              <a:latin typeface="思源黑体 CN Light" panose="020B0300000000000000" pitchFamily="34" charset="-122"/>
              <a:ea typeface="思源黑体 CN Light" panose="020B0300000000000000" pitchFamily="34" charset="-122"/>
            </a:endParaRPr>
          </a:p>
        </p:txBody>
      </p:sp>
      <p:sp>
        <p:nvSpPr>
          <p:cNvPr id="27" name="文本框 67">
            <a:extLst>
              <a:ext uri="{FF2B5EF4-FFF2-40B4-BE49-F238E27FC236}">
                <a16:creationId xmlns:a16="http://schemas.microsoft.com/office/drawing/2014/main" id="{537B0B8C-4478-40B6-817F-7CA7DE364EF9}"/>
              </a:ext>
            </a:extLst>
          </p:cNvPr>
          <p:cNvSpPr txBox="1">
            <a:spLocks noChangeArrowheads="1"/>
          </p:cNvSpPr>
          <p:nvPr/>
        </p:nvSpPr>
        <p:spPr bwMode="auto">
          <a:xfrm>
            <a:off x="8667750" y="4048170"/>
            <a:ext cx="76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en-US" altLang="zh-CN" sz="1100" dirty="0">
                <a:solidFill>
                  <a:srgbClr val="9E0000"/>
                </a:solidFill>
                <a:latin typeface="思源黑体 CN Light" panose="020B0300000000000000" pitchFamily="34" charset="-122"/>
                <a:ea typeface="思源黑体 CN Light" panose="020B0300000000000000" pitchFamily="34" charset="-122"/>
              </a:rPr>
              <a:t>2018</a:t>
            </a:r>
            <a:endParaRPr lang="zh-CN" altLang="en-US" sz="1100" dirty="0">
              <a:solidFill>
                <a:srgbClr val="9E0000"/>
              </a:solidFill>
              <a:latin typeface="思源黑体 CN Light" panose="020B0300000000000000" pitchFamily="34" charset="-122"/>
              <a:ea typeface="思源黑体 CN Light" panose="020B0300000000000000" pitchFamily="34" charset="-122"/>
            </a:endParaRPr>
          </a:p>
        </p:txBody>
      </p:sp>
      <p:grpSp>
        <p:nvGrpSpPr>
          <p:cNvPr id="28" name="组合 9">
            <a:extLst>
              <a:ext uri="{FF2B5EF4-FFF2-40B4-BE49-F238E27FC236}">
                <a16:creationId xmlns:a16="http://schemas.microsoft.com/office/drawing/2014/main" id="{E61FC6AE-6012-4A7D-9D29-0672BA7BA250}"/>
              </a:ext>
            </a:extLst>
          </p:cNvPr>
          <p:cNvGrpSpPr>
            <a:grpSpLocks/>
          </p:cNvGrpSpPr>
          <p:nvPr/>
        </p:nvGrpSpPr>
        <p:grpSpPr bwMode="auto">
          <a:xfrm>
            <a:off x="1314450" y="3886245"/>
            <a:ext cx="10518775" cy="247650"/>
            <a:chOff x="1269510" y="3825321"/>
            <a:chExt cx="10518868" cy="247670"/>
          </a:xfrm>
        </p:grpSpPr>
        <p:sp>
          <p:nvSpPr>
            <p:cNvPr id="29" name="文本框 28">
              <a:extLst>
                <a:ext uri="{FF2B5EF4-FFF2-40B4-BE49-F238E27FC236}">
                  <a16:creationId xmlns:a16="http://schemas.microsoft.com/office/drawing/2014/main" id="{79F2F0B4-24DC-46D9-A282-1E5261D3D394}"/>
                </a:ext>
              </a:extLst>
            </p:cNvPr>
            <p:cNvSpPr txBox="1"/>
            <p:nvPr/>
          </p:nvSpPr>
          <p:spPr>
            <a:xfrm>
              <a:off x="7853970" y="3826769"/>
              <a:ext cx="615344" cy="246221"/>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12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30" name="文本框 29">
              <a:extLst>
                <a:ext uri="{FF2B5EF4-FFF2-40B4-BE49-F238E27FC236}">
                  <a16:creationId xmlns:a16="http://schemas.microsoft.com/office/drawing/2014/main" id="{1053E220-8376-4D9A-B780-9166C5425025}"/>
                </a:ext>
              </a:extLst>
            </p:cNvPr>
            <p:cNvSpPr txBox="1"/>
            <p:nvPr/>
          </p:nvSpPr>
          <p:spPr>
            <a:xfrm>
              <a:off x="1269510" y="3826769"/>
              <a:ext cx="495908" cy="246222"/>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4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37" name="文本框 36">
              <a:extLst>
                <a:ext uri="{FF2B5EF4-FFF2-40B4-BE49-F238E27FC236}">
                  <a16:creationId xmlns:a16="http://schemas.microsoft.com/office/drawing/2014/main" id="{E3FC4E6C-A195-4DCA-A712-5A3B6637C324}"/>
                </a:ext>
              </a:extLst>
            </p:cNvPr>
            <p:cNvSpPr txBox="1"/>
            <p:nvPr/>
          </p:nvSpPr>
          <p:spPr>
            <a:xfrm>
              <a:off x="2100277" y="3826769"/>
              <a:ext cx="495908" cy="246222"/>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5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2" name="文本框 41">
              <a:extLst>
                <a:ext uri="{FF2B5EF4-FFF2-40B4-BE49-F238E27FC236}">
                  <a16:creationId xmlns:a16="http://schemas.microsoft.com/office/drawing/2014/main" id="{45F22625-542D-4294-90AA-4E377BFF8907}"/>
                </a:ext>
              </a:extLst>
            </p:cNvPr>
            <p:cNvSpPr txBox="1"/>
            <p:nvPr/>
          </p:nvSpPr>
          <p:spPr>
            <a:xfrm>
              <a:off x="2931044" y="3826769"/>
              <a:ext cx="495908" cy="246222"/>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6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3" name="文本框 42">
              <a:extLst>
                <a:ext uri="{FF2B5EF4-FFF2-40B4-BE49-F238E27FC236}">
                  <a16:creationId xmlns:a16="http://schemas.microsoft.com/office/drawing/2014/main" id="{11CADF68-1E12-40DF-9CF7-4EDFC6535263}"/>
                </a:ext>
              </a:extLst>
            </p:cNvPr>
            <p:cNvSpPr txBox="1"/>
            <p:nvPr/>
          </p:nvSpPr>
          <p:spPr>
            <a:xfrm>
              <a:off x="3761811" y="3826769"/>
              <a:ext cx="495908" cy="246222"/>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7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4" name="文本框 43">
              <a:extLst>
                <a:ext uri="{FF2B5EF4-FFF2-40B4-BE49-F238E27FC236}">
                  <a16:creationId xmlns:a16="http://schemas.microsoft.com/office/drawing/2014/main" id="{2BDDBFAC-E70C-4A22-BE87-D7E9489C0466}"/>
                </a:ext>
              </a:extLst>
            </p:cNvPr>
            <p:cNvSpPr txBox="1"/>
            <p:nvPr/>
          </p:nvSpPr>
          <p:spPr>
            <a:xfrm>
              <a:off x="4592578" y="3826769"/>
              <a:ext cx="495908" cy="246222"/>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8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5" name="文本框 44">
              <a:extLst>
                <a:ext uri="{FF2B5EF4-FFF2-40B4-BE49-F238E27FC236}">
                  <a16:creationId xmlns:a16="http://schemas.microsoft.com/office/drawing/2014/main" id="{7B159179-5039-4145-9676-DACC43AAB2B5}"/>
                </a:ext>
              </a:extLst>
            </p:cNvPr>
            <p:cNvSpPr txBox="1"/>
            <p:nvPr/>
          </p:nvSpPr>
          <p:spPr>
            <a:xfrm>
              <a:off x="5423345" y="3826769"/>
              <a:ext cx="495908" cy="246222"/>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9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6" name="文本框 45">
              <a:extLst>
                <a:ext uri="{FF2B5EF4-FFF2-40B4-BE49-F238E27FC236}">
                  <a16:creationId xmlns:a16="http://schemas.microsoft.com/office/drawing/2014/main" id="{B460E2D1-3E92-46E8-8FC8-5BA8E1535790}"/>
                </a:ext>
              </a:extLst>
            </p:cNvPr>
            <p:cNvSpPr txBox="1"/>
            <p:nvPr/>
          </p:nvSpPr>
          <p:spPr>
            <a:xfrm>
              <a:off x="6122056" y="3826770"/>
              <a:ext cx="760020" cy="246221"/>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10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7" name="文本框 46">
              <a:extLst>
                <a:ext uri="{FF2B5EF4-FFF2-40B4-BE49-F238E27FC236}">
                  <a16:creationId xmlns:a16="http://schemas.microsoft.com/office/drawing/2014/main" id="{848035D0-F433-40D1-8092-EA759DEFA341}"/>
                </a:ext>
              </a:extLst>
            </p:cNvPr>
            <p:cNvSpPr txBox="1"/>
            <p:nvPr/>
          </p:nvSpPr>
          <p:spPr>
            <a:xfrm>
              <a:off x="6952824" y="3826770"/>
              <a:ext cx="760018" cy="246221"/>
            </a:xfrm>
            <a:prstGeom prst="rect">
              <a:avLst/>
            </a:prstGeom>
            <a:noFill/>
          </p:spPr>
          <p:txBody>
            <a:bodyPr>
              <a:spAutoFit/>
            </a:bodyPr>
            <a:lstStyle/>
            <a:p>
              <a:pPr algn="ctr">
                <a:defRPr/>
              </a:pPr>
              <a:r>
                <a:rPr lang="en-US" altLang="zh-CN" sz="1000" i="1" dirty="0">
                  <a:solidFill>
                    <a:srgbClr val="034C9C">
                      <a:alpha val="20000"/>
                    </a:srgbClr>
                  </a:solidFill>
                  <a:latin typeface="思源黑体 CN Light" panose="020B0300000000000000" pitchFamily="34" charset="-122"/>
                  <a:ea typeface="思源黑体 CN Light" panose="020B0300000000000000" pitchFamily="34" charset="-122"/>
                </a:rPr>
                <a:t>11 </a:t>
              </a:r>
              <a:r>
                <a:rPr lang="zh-CN" altLang="en-US" sz="1000" i="1" dirty="0">
                  <a:solidFill>
                    <a:srgbClr val="034C9C">
                      <a:alpha val="20000"/>
                    </a:srgbClr>
                  </a:solidFill>
                  <a:latin typeface="思源黑体 CN Light" panose="020B0300000000000000" pitchFamily="34" charset="-122"/>
                  <a:ea typeface="思源黑体 CN Light" panose="020B0300000000000000" pitchFamily="34" charset="-122"/>
                </a:rPr>
                <a:t>月</a:t>
              </a:r>
            </a:p>
          </p:txBody>
        </p:sp>
        <p:sp>
          <p:nvSpPr>
            <p:cNvPr id="48" name="文本框 47">
              <a:extLst>
                <a:ext uri="{FF2B5EF4-FFF2-40B4-BE49-F238E27FC236}">
                  <a16:creationId xmlns:a16="http://schemas.microsoft.com/office/drawing/2014/main" id="{98598375-64B0-4FC7-AE8A-754A8F3797CF}"/>
                </a:ext>
              </a:extLst>
            </p:cNvPr>
            <p:cNvSpPr txBox="1"/>
            <p:nvPr/>
          </p:nvSpPr>
          <p:spPr>
            <a:xfrm>
              <a:off x="11173034" y="3825321"/>
              <a:ext cx="615344" cy="246221"/>
            </a:xfrm>
            <a:prstGeom prst="rect">
              <a:avLst/>
            </a:prstGeom>
            <a:noFill/>
          </p:spPr>
          <p:txBody>
            <a:bodyPr>
              <a:spAutoFit/>
            </a:bodyPr>
            <a:lstStyle/>
            <a:p>
              <a:pPr algn="ctr">
                <a:defRPr/>
              </a:pPr>
              <a:r>
                <a:rPr lang="en-US" altLang="zh-CN" sz="1000" i="1" dirty="0">
                  <a:solidFill>
                    <a:srgbClr val="9E0000">
                      <a:alpha val="20000"/>
                    </a:srgbClr>
                  </a:solidFill>
                  <a:latin typeface="思源黑体 CN Light" panose="020B0300000000000000" pitchFamily="34" charset="-122"/>
                  <a:ea typeface="思源黑体 CN Light" panose="020B0300000000000000" pitchFamily="34" charset="-122"/>
                </a:rPr>
                <a:t>4 </a:t>
              </a:r>
              <a:r>
                <a:rPr lang="zh-CN" altLang="en-US" sz="1000" i="1" dirty="0">
                  <a:solidFill>
                    <a:srgbClr val="9E0000">
                      <a:alpha val="20000"/>
                    </a:srgbClr>
                  </a:solidFill>
                  <a:latin typeface="思源黑体 CN Light" panose="020B0300000000000000" pitchFamily="34" charset="-122"/>
                  <a:ea typeface="思源黑体 CN Light" panose="020B0300000000000000" pitchFamily="34" charset="-122"/>
                </a:rPr>
                <a:t>月</a:t>
              </a:r>
            </a:p>
          </p:txBody>
        </p:sp>
        <p:sp>
          <p:nvSpPr>
            <p:cNvPr id="49" name="文本框 48">
              <a:extLst>
                <a:ext uri="{FF2B5EF4-FFF2-40B4-BE49-F238E27FC236}">
                  <a16:creationId xmlns:a16="http://schemas.microsoft.com/office/drawing/2014/main" id="{F98D9BA5-583F-408A-8C0A-D3B3CA62777B}"/>
                </a:ext>
              </a:extLst>
            </p:cNvPr>
            <p:cNvSpPr txBox="1"/>
            <p:nvPr/>
          </p:nvSpPr>
          <p:spPr>
            <a:xfrm>
              <a:off x="9441120" y="3825322"/>
              <a:ext cx="760020" cy="246221"/>
            </a:xfrm>
            <a:prstGeom prst="rect">
              <a:avLst/>
            </a:prstGeom>
            <a:noFill/>
          </p:spPr>
          <p:txBody>
            <a:bodyPr>
              <a:spAutoFit/>
            </a:bodyPr>
            <a:lstStyle/>
            <a:p>
              <a:pPr algn="ctr">
                <a:defRPr/>
              </a:pPr>
              <a:r>
                <a:rPr lang="en-US" altLang="zh-CN" sz="1000" i="1" dirty="0">
                  <a:solidFill>
                    <a:srgbClr val="9E0000">
                      <a:alpha val="20000"/>
                    </a:srgbClr>
                  </a:solidFill>
                  <a:latin typeface="思源黑体 CN Light" panose="020B0300000000000000" pitchFamily="34" charset="-122"/>
                  <a:ea typeface="思源黑体 CN Light" panose="020B0300000000000000" pitchFamily="34" charset="-122"/>
                </a:rPr>
                <a:t>2 </a:t>
              </a:r>
              <a:r>
                <a:rPr lang="zh-CN" altLang="en-US" sz="1000" i="1" dirty="0">
                  <a:solidFill>
                    <a:srgbClr val="9E0000">
                      <a:alpha val="20000"/>
                    </a:srgbClr>
                  </a:solidFill>
                  <a:latin typeface="思源黑体 CN Light" panose="020B0300000000000000" pitchFamily="34" charset="-122"/>
                  <a:ea typeface="思源黑体 CN Light" panose="020B0300000000000000" pitchFamily="34" charset="-122"/>
                </a:rPr>
                <a:t>月</a:t>
              </a:r>
            </a:p>
          </p:txBody>
        </p:sp>
        <p:sp>
          <p:nvSpPr>
            <p:cNvPr id="50" name="文本框 49">
              <a:extLst>
                <a:ext uri="{FF2B5EF4-FFF2-40B4-BE49-F238E27FC236}">
                  <a16:creationId xmlns:a16="http://schemas.microsoft.com/office/drawing/2014/main" id="{B2BB23BB-78AE-4095-9BB5-5013D706B8A0}"/>
                </a:ext>
              </a:extLst>
            </p:cNvPr>
            <p:cNvSpPr txBox="1"/>
            <p:nvPr/>
          </p:nvSpPr>
          <p:spPr>
            <a:xfrm>
              <a:off x="10271888" y="3825322"/>
              <a:ext cx="760018" cy="246221"/>
            </a:xfrm>
            <a:prstGeom prst="rect">
              <a:avLst/>
            </a:prstGeom>
            <a:noFill/>
          </p:spPr>
          <p:txBody>
            <a:bodyPr>
              <a:spAutoFit/>
            </a:bodyPr>
            <a:lstStyle/>
            <a:p>
              <a:pPr algn="ctr">
                <a:defRPr/>
              </a:pPr>
              <a:r>
                <a:rPr lang="en-US" altLang="zh-CN" sz="1000" i="1" dirty="0">
                  <a:solidFill>
                    <a:srgbClr val="9E0000">
                      <a:alpha val="20000"/>
                    </a:srgbClr>
                  </a:solidFill>
                  <a:latin typeface="思源黑体 CN Light" panose="020B0300000000000000" pitchFamily="34" charset="-122"/>
                  <a:ea typeface="思源黑体 CN Light" panose="020B0300000000000000" pitchFamily="34" charset="-122"/>
                </a:rPr>
                <a:t>3 </a:t>
              </a:r>
              <a:r>
                <a:rPr lang="zh-CN" altLang="en-US" sz="1000" i="1" dirty="0">
                  <a:solidFill>
                    <a:srgbClr val="9E0000">
                      <a:alpha val="20000"/>
                    </a:srgbClr>
                  </a:solidFill>
                  <a:latin typeface="思源黑体 CN Light" panose="020B0300000000000000" pitchFamily="34" charset="-122"/>
                  <a:ea typeface="思源黑体 CN Light" panose="020B0300000000000000" pitchFamily="34" charset="-122"/>
                </a:rPr>
                <a:t>月</a:t>
              </a:r>
            </a:p>
          </p:txBody>
        </p:sp>
      </p:grpSp>
      <p:grpSp>
        <p:nvGrpSpPr>
          <p:cNvPr id="51" name="组合 8">
            <a:extLst>
              <a:ext uri="{FF2B5EF4-FFF2-40B4-BE49-F238E27FC236}">
                <a16:creationId xmlns:a16="http://schemas.microsoft.com/office/drawing/2014/main" id="{A628FA13-B20E-4B14-8544-AAA9D49BE29E}"/>
              </a:ext>
            </a:extLst>
          </p:cNvPr>
          <p:cNvGrpSpPr>
            <a:grpSpLocks/>
          </p:cNvGrpSpPr>
          <p:nvPr/>
        </p:nvGrpSpPr>
        <p:grpSpPr bwMode="auto">
          <a:xfrm>
            <a:off x="1571625" y="3549695"/>
            <a:ext cx="9969500" cy="258762"/>
            <a:chOff x="1527494" y="3539807"/>
            <a:chExt cx="9969181" cy="259210"/>
          </a:xfrm>
        </p:grpSpPr>
        <p:cxnSp>
          <p:nvCxnSpPr>
            <p:cNvPr id="52" name="直接连接符 51">
              <a:extLst>
                <a:ext uri="{FF2B5EF4-FFF2-40B4-BE49-F238E27FC236}">
                  <a16:creationId xmlns:a16="http://schemas.microsoft.com/office/drawing/2014/main" id="{B5CC53D7-EEE0-4E40-B128-B61EA156FAD1}"/>
                </a:ext>
              </a:extLst>
            </p:cNvPr>
            <p:cNvCxnSpPr>
              <a:cxnSpLocks/>
            </p:cNvCxnSpPr>
            <p:nvPr/>
          </p:nvCxnSpPr>
          <p:spPr>
            <a:xfrm>
              <a:off x="1527494" y="354457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E4106D40-9742-44AB-BDB4-7D9EE7E8E0BB}"/>
                </a:ext>
              </a:extLst>
            </p:cNvPr>
            <p:cNvCxnSpPr>
              <a:cxnSpLocks/>
            </p:cNvCxnSpPr>
            <p:nvPr/>
          </p:nvCxnSpPr>
          <p:spPr>
            <a:xfrm>
              <a:off x="2357730" y="354457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C917CF7-6C36-4D15-968A-6C9A851BCD50}"/>
                </a:ext>
              </a:extLst>
            </p:cNvPr>
            <p:cNvCxnSpPr>
              <a:cxnSpLocks/>
            </p:cNvCxnSpPr>
            <p:nvPr/>
          </p:nvCxnSpPr>
          <p:spPr>
            <a:xfrm>
              <a:off x="3189554" y="3544577"/>
              <a:ext cx="0" cy="25285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674BE49-D8E4-43F0-8314-3CDEFF29CBF7}"/>
                </a:ext>
              </a:extLst>
            </p:cNvPr>
            <p:cNvCxnSpPr>
              <a:cxnSpLocks/>
            </p:cNvCxnSpPr>
            <p:nvPr/>
          </p:nvCxnSpPr>
          <p:spPr>
            <a:xfrm>
              <a:off x="4019789" y="354298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EEBCFA1-40AA-4B8A-975D-A357AFEA9654}"/>
                </a:ext>
              </a:extLst>
            </p:cNvPr>
            <p:cNvCxnSpPr>
              <a:cxnSpLocks/>
            </p:cNvCxnSpPr>
            <p:nvPr/>
          </p:nvCxnSpPr>
          <p:spPr>
            <a:xfrm>
              <a:off x="4850026" y="354298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B033D259-FADB-449C-A30D-B15F0BE102E1}"/>
                </a:ext>
              </a:extLst>
            </p:cNvPr>
            <p:cNvCxnSpPr>
              <a:cxnSpLocks/>
            </p:cNvCxnSpPr>
            <p:nvPr/>
          </p:nvCxnSpPr>
          <p:spPr>
            <a:xfrm>
              <a:off x="5681849" y="3542987"/>
              <a:ext cx="0" cy="252849"/>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CF088E5-1878-47CC-95AF-AD882F1D8775}"/>
                </a:ext>
              </a:extLst>
            </p:cNvPr>
            <p:cNvCxnSpPr>
              <a:cxnSpLocks/>
            </p:cNvCxnSpPr>
            <p:nvPr/>
          </p:nvCxnSpPr>
          <p:spPr>
            <a:xfrm>
              <a:off x="6512085" y="3542987"/>
              <a:ext cx="0" cy="252849"/>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A61E38D-DD05-4BE0-B8A3-AE9CCC1EBEBD}"/>
                </a:ext>
              </a:extLst>
            </p:cNvPr>
            <p:cNvCxnSpPr>
              <a:cxnSpLocks/>
            </p:cNvCxnSpPr>
            <p:nvPr/>
          </p:nvCxnSpPr>
          <p:spPr>
            <a:xfrm>
              <a:off x="7342321" y="354139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119700C6-1536-4B7D-BF63-7A09E3DAD9DD}"/>
                </a:ext>
              </a:extLst>
            </p:cNvPr>
            <p:cNvCxnSpPr>
              <a:cxnSpLocks/>
            </p:cNvCxnSpPr>
            <p:nvPr/>
          </p:nvCxnSpPr>
          <p:spPr>
            <a:xfrm>
              <a:off x="8174144" y="354139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B55EBCC-4A7A-407E-80F8-575EAB69A01F}"/>
                </a:ext>
              </a:extLst>
            </p:cNvPr>
            <p:cNvCxnSpPr>
              <a:cxnSpLocks/>
            </p:cNvCxnSpPr>
            <p:nvPr/>
          </p:nvCxnSpPr>
          <p:spPr>
            <a:xfrm>
              <a:off x="9834616" y="353980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DEBD892-2A34-47F0-912C-45FAAC99C37E}"/>
                </a:ext>
              </a:extLst>
            </p:cNvPr>
            <p:cNvCxnSpPr>
              <a:cxnSpLocks/>
            </p:cNvCxnSpPr>
            <p:nvPr/>
          </p:nvCxnSpPr>
          <p:spPr>
            <a:xfrm>
              <a:off x="10666440" y="353980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B7B17CF-359B-4256-9C63-0E0B355EDD05}"/>
                </a:ext>
              </a:extLst>
            </p:cNvPr>
            <p:cNvCxnSpPr>
              <a:cxnSpLocks/>
            </p:cNvCxnSpPr>
            <p:nvPr/>
          </p:nvCxnSpPr>
          <p:spPr>
            <a:xfrm>
              <a:off x="11496675" y="3539807"/>
              <a:ext cx="0" cy="254440"/>
            </a:xfrm>
            <a:prstGeom prst="line">
              <a:avLst/>
            </a:prstGeom>
            <a:ln w="19050" cap="rnd" cmpd="sng" algn="ctr">
              <a:solidFill>
                <a:srgbClr val="7F7F7F">
                  <a:alpha val="20000"/>
                </a:srgbClr>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64" name="矩形: 圆角 63">
            <a:extLst>
              <a:ext uri="{FF2B5EF4-FFF2-40B4-BE49-F238E27FC236}">
                <a16:creationId xmlns:a16="http://schemas.microsoft.com/office/drawing/2014/main" id="{4683B048-1234-4A21-83F0-99BE5BC4D7D6}"/>
              </a:ext>
            </a:extLst>
          </p:cNvPr>
          <p:cNvSpPr/>
          <p:nvPr/>
        </p:nvSpPr>
        <p:spPr>
          <a:xfrm>
            <a:off x="889000" y="3511595"/>
            <a:ext cx="1403350" cy="358775"/>
          </a:xfrm>
          <a:prstGeom prst="roundRect">
            <a:avLst>
              <a:gd name="adj" fmla="val 50000"/>
            </a:avLst>
          </a:prstGeom>
          <a:solidFill>
            <a:srgbClr val="034C9C"/>
          </a:solid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文本框 11">
            <a:extLst>
              <a:ext uri="{FF2B5EF4-FFF2-40B4-BE49-F238E27FC236}">
                <a16:creationId xmlns:a16="http://schemas.microsoft.com/office/drawing/2014/main" id="{C99EE926-7C97-45AD-8C07-BD279749781C}"/>
              </a:ext>
            </a:extLst>
          </p:cNvPr>
          <p:cNvSpPr txBox="1">
            <a:spLocks noChangeArrowheads="1"/>
          </p:cNvSpPr>
          <p:nvPr/>
        </p:nvSpPr>
        <p:spPr bwMode="auto">
          <a:xfrm>
            <a:off x="1101725" y="3567157"/>
            <a:ext cx="989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a:lnSpc>
                <a:spcPct val="100000"/>
              </a:lnSpc>
              <a:spcBef>
                <a:spcPct val="0"/>
              </a:spcBef>
              <a:buSzTx/>
              <a:buFontTx/>
              <a:buNone/>
            </a:pPr>
            <a:r>
              <a:rPr lang="zh-CN" altLang="en-US" sz="1100" dirty="0">
                <a:solidFill>
                  <a:schemeClr val="bg1"/>
                </a:solidFill>
                <a:latin typeface="思源黑体 CN Light" panose="020B0300000000000000" pitchFamily="34" charset="-122"/>
                <a:ea typeface="思源黑体 CN Light" panose="020B0300000000000000" pitchFamily="34" charset="-122"/>
              </a:rPr>
              <a:t>查阅文献</a:t>
            </a:r>
          </a:p>
        </p:txBody>
      </p:sp>
      <p:sp>
        <p:nvSpPr>
          <p:cNvPr id="69" name="矩形: 圆角 68">
            <a:extLst>
              <a:ext uri="{FF2B5EF4-FFF2-40B4-BE49-F238E27FC236}">
                <a16:creationId xmlns:a16="http://schemas.microsoft.com/office/drawing/2014/main" id="{A2782203-B04A-4FCB-A26C-AC85AEB5FC83}"/>
              </a:ext>
            </a:extLst>
          </p:cNvPr>
          <p:cNvSpPr/>
          <p:nvPr/>
        </p:nvSpPr>
        <p:spPr>
          <a:xfrm>
            <a:off x="2822575" y="3494132"/>
            <a:ext cx="774700" cy="358775"/>
          </a:xfrm>
          <a:prstGeom prst="roundRect">
            <a:avLst>
              <a:gd name="adj" fmla="val 50000"/>
            </a:avLst>
          </a:prstGeom>
          <a:solidFill>
            <a:srgbClr val="034C9C"/>
          </a:solid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14">
            <a:extLst>
              <a:ext uri="{FF2B5EF4-FFF2-40B4-BE49-F238E27FC236}">
                <a16:creationId xmlns:a16="http://schemas.microsoft.com/office/drawing/2014/main" id="{13C2CC39-4BFB-4833-83D6-769F4005DBE2}"/>
              </a:ext>
            </a:extLst>
          </p:cNvPr>
          <p:cNvSpPr>
            <a:spLocks noChangeArrowheads="1"/>
          </p:cNvSpPr>
          <p:nvPr/>
        </p:nvSpPr>
        <p:spPr bwMode="auto">
          <a:xfrm>
            <a:off x="2847975" y="3560807"/>
            <a:ext cx="7477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100" dirty="0">
                <a:solidFill>
                  <a:schemeClr val="bg1"/>
                </a:solidFill>
                <a:latin typeface="思源黑体 CN Light" panose="020B0300000000000000" pitchFamily="34" charset="-122"/>
                <a:ea typeface="思源黑体 CN Light" panose="020B0300000000000000" pitchFamily="34" charset="-122"/>
              </a:rPr>
              <a:t>设计问卷</a:t>
            </a:r>
          </a:p>
        </p:txBody>
      </p:sp>
      <p:sp>
        <p:nvSpPr>
          <p:cNvPr id="71" name="等腰三角形 70">
            <a:extLst>
              <a:ext uri="{FF2B5EF4-FFF2-40B4-BE49-F238E27FC236}">
                <a16:creationId xmlns:a16="http://schemas.microsoft.com/office/drawing/2014/main" id="{473382E3-47B9-44F8-B90B-7738DFBD4CB3}"/>
              </a:ext>
            </a:extLst>
          </p:cNvPr>
          <p:cNvSpPr/>
          <p:nvPr/>
        </p:nvSpPr>
        <p:spPr>
          <a:xfrm>
            <a:off x="1542687" y="3227432"/>
            <a:ext cx="114300" cy="71438"/>
          </a:xfrm>
          <a:prstGeom prst="triangle">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等腰三角形 73">
            <a:extLst>
              <a:ext uri="{FF2B5EF4-FFF2-40B4-BE49-F238E27FC236}">
                <a16:creationId xmlns:a16="http://schemas.microsoft.com/office/drawing/2014/main" id="{77EAD6C7-071C-4315-A195-4740F121D8C9}"/>
              </a:ext>
            </a:extLst>
          </p:cNvPr>
          <p:cNvSpPr/>
          <p:nvPr/>
        </p:nvSpPr>
        <p:spPr>
          <a:xfrm flipV="1">
            <a:off x="3160713" y="4110082"/>
            <a:ext cx="114300" cy="71438"/>
          </a:xfrm>
          <a:prstGeom prst="triangle">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圆角 74">
            <a:extLst>
              <a:ext uri="{FF2B5EF4-FFF2-40B4-BE49-F238E27FC236}">
                <a16:creationId xmlns:a16="http://schemas.microsoft.com/office/drawing/2014/main" id="{7E4058EF-7FC3-40BC-9460-7C4FC3E8B9F8}"/>
              </a:ext>
            </a:extLst>
          </p:cNvPr>
          <p:cNvSpPr/>
          <p:nvPr/>
        </p:nvSpPr>
        <p:spPr>
          <a:xfrm>
            <a:off x="4137025" y="3505245"/>
            <a:ext cx="2349500" cy="360362"/>
          </a:xfrm>
          <a:prstGeom prst="roundRect">
            <a:avLst>
              <a:gd name="adj" fmla="val 50000"/>
            </a:avLst>
          </a:prstGeom>
          <a:solidFill>
            <a:srgbClr val="034C9C"/>
          </a:solid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文本框 106">
            <a:extLst>
              <a:ext uri="{FF2B5EF4-FFF2-40B4-BE49-F238E27FC236}">
                <a16:creationId xmlns:a16="http://schemas.microsoft.com/office/drawing/2014/main" id="{DB7168D4-3EE2-4914-BB70-013547C013CF}"/>
              </a:ext>
            </a:extLst>
          </p:cNvPr>
          <p:cNvSpPr txBox="1">
            <a:spLocks noChangeArrowheads="1"/>
          </p:cNvSpPr>
          <p:nvPr/>
        </p:nvSpPr>
        <p:spPr bwMode="auto">
          <a:xfrm>
            <a:off x="4662488" y="3562395"/>
            <a:ext cx="12985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a:lnSpc>
                <a:spcPct val="100000"/>
              </a:lnSpc>
              <a:spcBef>
                <a:spcPct val="0"/>
              </a:spcBef>
              <a:buSzTx/>
              <a:buFontTx/>
              <a:buNone/>
            </a:pPr>
            <a:r>
              <a:rPr lang="zh-CN" altLang="en-US" sz="1100">
                <a:solidFill>
                  <a:schemeClr val="bg1"/>
                </a:solidFill>
                <a:latin typeface="思源黑体 CN Light" panose="020B0300000000000000" pitchFamily="34" charset="-122"/>
                <a:ea typeface="思源黑体 CN Light" panose="020B0300000000000000" pitchFamily="34" charset="-122"/>
              </a:rPr>
              <a:t>收集数据</a:t>
            </a:r>
          </a:p>
        </p:txBody>
      </p:sp>
      <p:sp>
        <p:nvSpPr>
          <p:cNvPr id="77" name="文本框 35">
            <a:extLst>
              <a:ext uri="{FF2B5EF4-FFF2-40B4-BE49-F238E27FC236}">
                <a16:creationId xmlns:a16="http://schemas.microsoft.com/office/drawing/2014/main" id="{C8BD6DD9-4DFC-474B-9D00-60AF6E96CCD0}"/>
              </a:ext>
            </a:extLst>
          </p:cNvPr>
          <p:cNvSpPr txBox="1">
            <a:spLocks noChangeArrowheads="1"/>
          </p:cNvSpPr>
          <p:nvPr/>
        </p:nvSpPr>
        <p:spPr bwMode="auto">
          <a:xfrm>
            <a:off x="4071144" y="1790730"/>
            <a:ext cx="235743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spcBef>
                <a:spcPct val="0"/>
              </a:spcBef>
              <a:buSzTx/>
              <a:buNone/>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endParaRPr lang="zh-CN" altLang="en-US" sz="1400" dirty="0">
              <a:latin typeface="苹方 细体" panose="020B0200000000000000" pitchFamily="34" charset="-122"/>
              <a:ea typeface="苹方 细体" panose="020B0200000000000000" pitchFamily="34" charset="-122"/>
            </a:endParaRPr>
          </a:p>
        </p:txBody>
      </p:sp>
      <p:cxnSp>
        <p:nvCxnSpPr>
          <p:cNvPr id="78" name="直接连接符 77">
            <a:extLst>
              <a:ext uri="{FF2B5EF4-FFF2-40B4-BE49-F238E27FC236}">
                <a16:creationId xmlns:a16="http://schemas.microsoft.com/office/drawing/2014/main" id="{C85BBEBE-656C-41CB-AD3B-074E26C71C76}"/>
              </a:ext>
            </a:extLst>
          </p:cNvPr>
          <p:cNvCxnSpPr/>
          <p:nvPr/>
        </p:nvCxnSpPr>
        <p:spPr>
          <a:xfrm>
            <a:off x="4157663" y="1695934"/>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96A25A9B-9B67-481E-8687-B2F3BDB3A890}"/>
              </a:ext>
            </a:extLst>
          </p:cNvPr>
          <p:cNvCxnSpPr/>
          <p:nvPr/>
        </p:nvCxnSpPr>
        <p:spPr>
          <a:xfrm>
            <a:off x="4157663" y="3014707"/>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sp>
        <p:nvSpPr>
          <p:cNvPr id="80" name="等腰三角形 79">
            <a:extLst>
              <a:ext uri="{FF2B5EF4-FFF2-40B4-BE49-F238E27FC236}">
                <a16:creationId xmlns:a16="http://schemas.microsoft.com/office/drawing/2014/main" id="{3BE9A1EF-5ABE-4B76-A812-BB78F43486C8}"/>
              </a:ext>
            </a:extLst>
          </p:cNvPr>
          <p:cNvSpPr/>
          <p:nvPr/>
        </p:nvSpPr>
        <p:spPr>
          <a:xfrm>
            <a:off x="5254625" y="3221082"/>
            <a:ext cx="114300" cy="73025"/>
          </a:xfrm>
          <a:prstGeom prst="triangle">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圆角 80">
            <a:extLst>
              <a:ext uri="{FF2B5EF4-FFF2-40B4-BE49-F238E27FC236}">
                <a16:creationId xmlns:a16="http://schemas.microsoft.com/office/drawing/2014/main" id="{F6BE7596-FC2B-434D-A0E1-584385D77B98}"/>
              </a:ext>
            </a:extLst>
          </p:cNvPr>
          <p:cNvSpPr/>
          <p:nvPr/>
        </p:nvSpPr>
        <p:spPr>
          <a:xfrm>
            <a:off x="7108825" y="3516357"/>
            <a:ext cx="1371600" cy="360363"/>
          </a:xfrm>
          <a:prstGeom prst="roundRect">
            <a:avLst>
              <a:gd name="adj" fmla="val 50000"/>
            </a:avLst>
          </a:prstGeom>
          <a:solidFill>
            <a:srgbClr val="034C9C"/>
          </a:solid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113">
            <a:extLst>
              <a:ext uri="{FF2B5EF4-FFF2-40B4-BE49-F238E27FC236}">
                <a16:creationId xmlns:a16="http://schemas.microsoft.com/office/drawing/2014/main" id="{AF126453-7F4F-4AF7-9D04-443245813305}"/>
              </a:ext>
            </a:extLst>
          </p:cNvPr>
          <p:cNvSpPr>
            <a:spLocks noChangeArrowheads="1"/>
          </p:cNvSpPr>
          <p:nvPr/>
        </p:nvSpPr>
        <p:spPr bwMode="auto">
          <a:xfrm>
            <a:off x="7272338" y="3583032"/>
            <a:ext cx="1069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a:lnSpc>
                <a:spcPct val="100000"/>
              </a:lnSpc>
              <a:spcBef>
                <a:spcPct val="0"/>
              </a:spcBef>
              <a:buSzTx/>
              <a:buFontTx/>
              <a:buNone/>
            </a:pPr>
            <a:r>
              <a:rPr lang="zh-CN" altLang="en-US" sz="1100">
                <a:solidFill>
                  <a:schemeClr val="bg1"/>
                </a:solidFill>
                <a:latin typeface="思源黑体 CN Light" panose="020B0300000000000000" pitchFamily="34" charset="-122"/>
                <a:ea typeface="思源黑体 CN Light" panose="020B0300000000000000" pitchFamily="34" charset="-122"/>
              </a:rPr>
              <a:t>分析数据</a:t>
            </a:r>
          </a:p>
        </p:txBody>
      </p:sp>
      <p:sp>
        <p:nvSpPr>
          <p:cNvPr id="85" name="等腰三角形 84">
            <a:extLst>
              <a:ext uri="{FF2B5EF4-FFF2-40B4-BE49-F238E27FC236}">
                <a16:creationId xmlns:a16="http://schemas.microsoft.com/office/drawing/2014/main" id="{84B70DB5-5385-44F3-B8C1-559F880AD93D}"/>
              </a:ext>
            </a:extLst>
          </p:cNvPr>
          <p:cNvSpPr/>
          <p:nvPr/>
        </p:nvSpPr>
        <p:spPr>
          <a:xfrm flipV="1">
            <a:off x="7750175" y="4132307"/>
            <a:ext cx="114300" cy="71438"/>
          </a:xfrm>
          <a:prstGeom prst="triangle">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圆角 85">
            <a:extLst>
              <a:ext uri="{FF2B5EF4-FFF2-40B4-BE49-F238E27FC236}">
                <a16:creationId xmlns:a16="http://schemas.microsoft.com/office/drawing/2014/main" id="{6E9DE1A0-0C32-4936-91B7-94CE8735D5C4}"/>
              </a:ext>
            </a:extLst>
          </p:cNvPr>
          <p:cNvSpPr/>
          <p:nvPr/>
        </p:nvSpPr>
        <p:spPr>
          <a:xfrm>
            <a:off x="9129713" y="3505245"/>
            <a:ext cx="2347912" cy="360362"/>
          </a:xfrm>
          <a:prstGeom prst="roundRect">
            <a:avLst>
              <a:gd name="adj" fmla="val 50000"/>
            </a:avLst>
          </a:prstGeom>
          <a:solidFill>
            <a:srgbClr val="9E0000"/>
          </a:solid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文本框 119">
            <a:extLst>
              <a:ext uri="{FF2B5EF4-FFF2-40B4-BE49-F238E27FC236}">
                <a16:creationId xmlns:a16="http://schemas.microsoft.com/office/drawing/2014/main" id="{68148A9E-9511-4026-8C74-D3ECA93F7263}"/>
              </a:ext>
            </a:extLst>
          </p:cNvPr>
          <p:cNvSpPr txBox="1">
            <a:spLocks noChangeArrowheads="1"/>
          </p:cNvSpPr>
          <p:nvPr/>
        </p:nvSpPr>
        <p:spPr bwMode="auto">
          <a:xfrm>
            <a:off x="9655175" y="3562395"/>
            <a:ext cx="12969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a:lnSpc>
                <a:spcPct val="100000"/>
              </a:lnSpc>
              <a:spcBef>
                <a:spcPct val="0"/>
              </a:spcBef>
              <a:buSzTx/>
              <a:buFontTx/>
              <a:buNone/>
            </a:pPr>
            <a:r>
              <a:rPr lang="zh-CN" altLang="en-US" sz="1100">
                <a:solidFill>
                  <a:schemeClr val="bg1"/>
                </a:solidFill>
                <a:latin typeface="思源黑体 CN Light" panose="020B0300000000000000" pitchFamily="34" charset="-122"/>
                <a:ea typeface="思源黑体 CN Light" panose="020B0300000000000000" pitchFamily="34" charset="-122"/>
              </a:rPr>
              <a:t>撰写论文</a:t>
            </a:r>
          </a:p>
        </p:txBody>
      </p:sp>
      <p:sp>
        <p:nvSpPr>
          <p:cNvPr id="90" name="等腰三角形 89">
            <a:extLst>
              <a:ext uri="{FF2B5EF4-FFF2-40B4-BE49-F238E27FC236}">
                <a16:creationId xmlns:a16="http://schemas.microsoft.com/office/drawing/2014/main" id="{2F47D75A-5BBA-4651-8EF1-B2414F0B4392}"/>
              </a:ext>
            </a:extLst>
          </p:cNvPr>
          <p:cNvSpPr/>
          <p:nvPr/>
        </p:nvSpPr>
        <p:spPr>
          <a:xfrm>
            <a:off x="10237564" y="3221082"/>
            <a:ext cx="114300" cy="73025"/>
          </a:xfrm>
          <a:prstGeom prst="triangle">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文本框 35">
            <a:extLst>
              <a:ext uri="{FF2B5EF4-FFF2-40B4-BE49-F238E27FC236}">
                <a16:creationId xmlns:a16="http://schemas.microsoft.com/office/drawing/2014/main" id="{F062B507-4CEA-4FFE-96BA-40B7002B98EF}"/>
              </a:ext>
            </a:extLst>
          </p:cNvPr>
          <p:cNvSpPr txBox="1">
            <a:spLocks noChangeArrowheads="1"/>
          </p:cNvSpPr>
          <p:nvPr/>
        </p:nvSpPr>
        <p:spPr bwMode="auto">
          <a:xfrm>
            <a:off x="462288" y="1766453"/>
            <a:ext cx="235743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spcBef>
                <a:spcPct val="0"/>
              </a:spcBef>
              <a:buSzTx/>
              <a:buNone/>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endParaRPr lang="zh-CN" altLang="en-US" sz="1400" dirty="0">
              <a:latin typeface="苹方 细体" panose="020B0200000000000000" pitchFamily="34" charset="-122"/>
              <a:ea typeface="苹方 细体" panose="020B0200000000000000" pitchFamily="34" charset="-122"/>
            </a:endParaRPr>
          </a:p>
        </p:txBody>
      </p:sp>
      <p:cxnSp>
        <p:nvCxnSpPr>
          <p:cNvPr id="93" name="直接连接符 92">
            <a:extLst>
              <a:ext uri="{FF2B5EF4-FFF2-40B4-BE49-F238E27FC236}">
                <a16:creationId xmlns:a16="http://schemas.microsoft.com/office/drawing/2014/main" id="{F1BB241A-843D-400F-9F3A-8C9B19DD6058}"/>
              </a:ext>
            </a:extLst>
          </p:cNvPr>
          <p:cNvCxnSpPr/>
          <p:nvPr/>
        </p:nvCxnSpPr>
        <p:spPr>
          <a:xfrm>
            <a:off x="548807" y="1671657"/>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1CC2C134-331D-4553-926B-0B3193493E40}"/>
              </a:ext>
            </a:extLst>
          </p:cNvPr>
          <p:cNvCxnSpPr/>
          <p:nvPr/>
        </p:nvCxnSpPr>
        <p:spPr>
          <a:xfrm>
            <a:off x="548807" y="2990430"/>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sp>
        <p:nvSpPr>
          <p:cNvPr id="95" name="文本框 35">
            <a:extLst>
              <a:ext uri="{FF2B5EF4-FFF2-40B4-BE49-F238E27FC236}">
                <a16:creationId xmlns:a16="http://schemas.microsoft.com/office/drawing/2014/main" id="{7B8F5127-2046-44F8-99DF-456A4E020DE6}"/>
              </a:ext>
            </a:extLst>
          </p:cNvPr>
          <p:cNvSpPr txBox="1">
            <a:spLocks noChangeArrowheads="1"/>
          </p:cNvSpPr>
          <p:nvPr/>
        </p:nvSpPr>
        <p:spPr bwMode="auto">
          <a:xfrm>
            <a:off x="9115995" y="1787345"/>
            <a:ext cx="235743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spcBef>
                <a:spcPct val="0"/>
              </a:spcBef>
              <a:buSzTx/>
              <a:buNone/>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endParaRPr lang="zh-CN" altLang="en-US" sz="1400" dirty="0">
              <a:latin typeface="苹方 细体" panose="020B0200000000000000" pitchFamily="34" charset="-122"/>
              <a:ea typeface="苹方 细体" panose="020B0200000000000000" pitchFamily="34" charset="-122"/>
            </a:endParaRPr>
          </a:p>
        </p:txBody>
      </p:sp>
      <p:cxnSp>
        <p:nvCxnSpPr>
          <p:cNvPr id="96" name="直接连接符 95">
            <a:extLst>
              <a:ext uri="{FF2B5EF4-FFF2-40B4-BE49-F238E27FC236}">
                <a16:creationId xmlns:a16="http://schemas.microsoft.com/office/drawing/2014/main" id="{FA6FE935-19D9-4DE2-9BAE-A975A35D035C}"/>
              </a:ext>
            </a:extLst>
          </p:cNvPr>
          <p:cNvCxnSpPr/>
          <p:nvPr/>
        </p:nvCxnSpPr>
        <p:spPr>
          <a:xfrm>
            <a:off x="9202514" y="1692549"/>
            <a:ext cx="2184400" cy="0"/>
          </a:xfrm>
          <a:prstGeom prst="line">
            <a:avLst/>
          </a:prstGeom>
          <a:ln w="6350">
            <a:solidFill>
              <a:srgbClr val="9E0000">
                <a:alpha val="20000"/>
              </a:srgb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470F83B-5FA3-4990-898A-B6E85E439662}"/>
              </a:ext>
            </a:extLst>
          </p:cNvPr>
          <p:cNvCxnSpPr/>
          <p:nvPr/>
        </p:nvCxnSpPr>
        <p:spPr>
          <a:xfrm>
            <a:off x="9202514" y="3011322"/>
            <a:ext cx="2184400" cy="0"/>
          </a:xfrm>
          <a:prstGeom prst="line">
            <a:avLst/>
          </a:prstGeom>
          <a:ln w="6350">
            <a:solidFill>
              <a:srgbClr val="9E0000">
                <a:alpha val="20000"/>
              </a:srgbClr>
            </a:solidFill>
          </a:ln>
        </p:spPr>
        <p:style>
          <a:lnRef idx="1">
            <a:schemeClr val="accent1"/>
          </a:lnRef>
          <a:fillRef idx="0">
            <a:schemeClr val="accent1"/>
          </a:fillRef>
          <a:effectRef idx="0">
            <a:schemeClr val="accent1"/>
          </a:effectRef>
          <a:fontRef idx="minor">
            <a:schemeClr val="tx1"/>
          </a:fontRef>
        </p:style>
      </p:cxnSp>
      <p:sp>
        <p:nvSpPr>
          <p:cNvPr id="98" name="文本框 35">
            <a:extLst>
              <a:ext uri="{FF2B5EF4-FFF2-40B4-BE49-F238E27FC236}">
                <a16:creationId xmlns:a16="http://schemas.microsoft.com/office/drawing/2014/main" id="{DB6596E1-6A6F-4EC7-9D3B-EE410EEE27E2}"/>
              </a:ext>
            </a:extLst>
          </p:cNvPr>
          <p:cNvSpPr txBox="1">
            <a:spLocks noChangeArrowheads="1"/>
          </p:cNvSpPr>
          <p:nvPr/>
        </p:nvSpPr>
        <p:spPr bwMode="auto">
          <a:xfrm>
            <a:off x="6622030" y="4544410"/>
            <a:ext cx="235743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spcBef>
                <a:spcPct val="0"/>
              </a:spcBef>
              <a:buSzTx/>
              <a:buNone/>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endParaRPr lang="zh-CN" altLang="en-US" sz="1400" dirty="0">
              <a:latin typeface="苹方 细体" panose="020B0200000000000000" pitchFamily="34" charset="-122"/>
              <a:ea typeface="苹方 细体" panose="020B0200000000000000" pitchFamily="34" charset="-122"/>
            </a:endParaRPr>
          </a:p>
        </p:txBody>
      </p:sp>
      <p:cxnSp>
        <p:nvCxnSpPr>
          <p:cNvPr id="99" name="直接连接符 98">
            <a:extLst>
              <a:ext uri="{FF2B5EF4-FFF2-40B4-BE49-F238E27FC236}">
                <a16:creationId xmlns:a16="http://schemas.microsoft.com/office/drawing/2014/main" id="{BE759429-B5E2-44F3-B2A0-6205E25E9629}"/>
              </a:ext>
            </a:extLst>
          </p:cNvPr>
          <p:cNvCxnSpPr/>
          <p:nvPr/>
        </p:nvCxnSpPr>
        <p:spPr>
          <a:xfrm>
            <a:off x="6708549" y="4449614"/>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3B34981F-8895-416A-8BA2-2EE78F543463}"/>
              </a:ext>
            </a:extLst>
          </p:cNvPr>
          <p:cNvCxnSpPr/>
          <p:nvPr/>
        </p:nvCxnSpPr>
        <p:spPr>
          <a:xfrm>
            <a:off x="6708549" y="5768387"/>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sp>
        <p:nvSpPr>
          <p:cNvPr id="101" name="文本框 35">
            <a:extLst>
              <a:ext uri="{FF2B5EF4-FFF2-40B4-BE49-F238E27FC236}">
                <a16:creationId xmlns:a16="http://schemas.microsoft.com/office/drawing/2014/main" id="{68371B73-ECF1-43C3-8F92-D9F433696D2A}"/>
              </a:ext>
            </a:extLst>
          </p:cNvPr>
          <p:cNvSpPr txBox="1">
            <a:spLocks noChangeArrowheads="1"/>
          </p:cNvSpPr>
          <p:nvPr/>
        </p:nvSpPr>
        <p:spPr bwMode="auto">
          <a:xfrm>
            <a:off x="2035564" y="4520133"/>
            <a:ext cx="235743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chemeClr val="tx1"/>
                </a:solidFill>
                <a:latin typeface="楷体" panose="02010609060101010101" pitchFamily="49" charset="-122"/>
                <a:ea typeface="楷体" panose="02010609060101010101" pitchFamily="49" charset="-122"/>
              </a:defRPr>
            </a:lvl1pPr>
            <a:lvl2pPr marL="742950" indent="-285750">
              <a:lnSpc>
                <a:spcPct val="110000"/>
              </a:lnSpc>
              <a:spcBef>
                <a:spcPct val="20000"/>
              </a:spcBef>
              <a:buClr>
                <a:srgbClr val="000066"/>
              </a:buClr>
              <a:buChar char="•"/>
              <a:defRPr sz="2400">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spcBef>
                <a:spcPct val="0"/>
              </a:spcBef>
              <a:buSzTx/>
              <a:buNone/>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endParaRPr lang="zh-CN" altLang="en-US" sz="1400" dirty="0">
              <a:latin typeface="苹方 细体" panose="020B0200000000000000" pitchFamily="34" charset="-122"/>
              <a:ea typeface="苹方 细体" panose="020B0200000000000000" pitchFamily="34" charset="-122"/>
            </a:endParaRPr>
          </a:p>
        </p:txBody>
      </p:sp>
      <p:cxnSp>
        <p:nvCxnSpPr>
          <p:cNvPr id="102" name="直接连接符 101">
            <a:extLst>
              <a:ext uri="{FF2B5EF4-FFF2-40B4-BE49-F238E27FC236}">
                <a16:creationId xmlns:a16="http://schemas.microsoft.com/office/drawing/2014/main" id="{8BCEDC04-61B5-4979-8DF1-2F2C2C88D193}"/>
              </a:ext>
            </a:extLst>
          </p:cNvPr>
          <p:cNvCxnSpPr/>
          <p:nvPr/>
        </p:nvCxnSpPr>
        <p:spPr>
          <a:xfrm>
            <a:off x="2122083" y="4425337"/>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77C76485-5709-48BF-B8D4-0476624341C4}"/>
              </a:ext>
            </a:extLst>
          </p:cNvPr>
          <p:cNvCxnSpPr/>
          <p:nvPr/>
        </p:nvCxnSpPr>
        <p:spPr>
          <a:xfrm>
            <a:off x="2122083" y="5744110"/>
            <a:ext cx="2184400" cy="0"/>
          </a:xfrm>
          <a:prstGeom prst="line">
            <a:avLst/>
          </a:prstGeom>
          <a:ln w="6350">
            <a:solidFill>
              <a:srgbClr val="034C9C">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8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AB5E4C0B-7EFD-4E65-A184-B055CDBD7286}"/>
              </a:ext>
            </a:extLst>
          </p:cNvPr>
          <p:cNvSpPr/>
          <p:nvPr/>
        </p:nvSpPr>
        <p:spPr>
          <a:xfrm>
            <a:off x="805571" y="2122412"/>
            <a:ext cx="3443315"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Research methods</a:t>
            </a:r>
          </a:p>
        </p:txBody>
      </p:sp>
      <p:sp>
        <p:nvSpPr>
          <p:cNvPr id="4" name="矩形 3">
            <a:extLst>
              <a:ext uri="{FF2B5EF4-FFF2-40B4-BE49-F238E27FC236}">
                <a16:creationId xmlns:a16="http://schemas.microsoft.com/office/drawing/2014/main" id="{77BC8FC9-7BE1-4128-AFD1-FF8D7FA4CDB3}"/>
              </a:ext>
            </a:extLst>
          </p:cNvPr>
          <p:cNvSpPr/>
          <p:nvPr/>
        </p:nvSpPr>
        <p:spPr>
          <a:xfrm>
            <a:off x="3904194" y="534304"/>
            <a:ext cx="257519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324858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04</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84D8EBF4-90C3-4D70-A7FE-9BC69CE42AE6}"/>
              </a:ext>
            </a:extLst>
          </p:cNvPr>
          <p:cNvSpPr/>
          <p:nvPr/>
        </p:nvSpPr>
        <p:spPr>
          <a:xfrm>
            <a:off x="655608" y="1992445"/>
            <a:ext cx="2374196" cy="461665"/>
          </a:xfrm>
          <a:prstGeom prst="rect">
            <a:avLst/>
          </a:prstGeom>
        </p:spPr>
        <p:txBody>
          <a:bodyPr wrap="square">
            <a:spAutoFit/>
          </a:bodyPr>
          <a:lstStyle/>
          <a:p>
            <a:pPr>
              <a:defRPr/>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研究方法</a:t>
            </a:r>
            <a:endParaRPr lang="en-US" alt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3" name="组合 32">
            <a:extLst>
              <a:ext uri="{FF2B5EF4-FFF2-40B4-BE49-F238E27FC236}">
                <a16:creationId xmlns:a16="http://schemas.microsoft.com/office/drawing/2014/main" id="{083ED90D-8632-437E-95DC-B9E2DBAFB1D1}"/>
              </a:ext>
            </a:extLst>
          </p:cNvPr>
          <p:cNvGrpSpPr/>
          <p:nvPr/>
        </p:nvGrpSpPr>
        <p:grpSpPr>
          <a:xfrm rot="16200000" flipH="1">
            <a:off x="505644" y="1912955"/>
            <a:ext cx="299927" cy="299927"/>
            <a:chOff x="323852" y="253076"/>
            <a:chExt cx="516122" cy="516122"/>
          </a:xfrm>
        </p:grpSpPr>
        <p:cxnSp>
          <p:nvCxnSpPr>
            <p:cNvPr id="34" name="直接连接符 33">
              <a:extLst>
                <a:ext uri="{FF2B5EF4-FFF2-40B4-BE49-F238E27FC236}">
                  <a16:creationId xmlns:a16="http://schemas.microsoft.com/office/drawing/2014/main" id="{574CE34C-87B0-49D1-A05A-348D65A09FFA}"/>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5484FA4-7439-4539-9212-3FF88C50F0A7}"/>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38" name="文本框 37">
            <a:extLst>
              <a:ext uri="{FF2B5EF4-FFF2-40B4-BE49-F238E27FC236}">
                <a16:creationId xmlns:a16="http://schemas.microsoft.com/office/drawing/2014/main" id="{FA103501-AECB-42BB-903B-754159B41D25}"/>
              </a:ext>
            </a:extLst>
          </p:cNvPr>
          <p:cNvSpPr txBox="1"/>
          <p:nvPr/>
        </p:nvSpPr>
        <p:spPr>
          <a:xfrm>
            <a:off x="505644" y="2940393"/>
            <a:ext cx="4640551" cy="267765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选题有关的专著和论文中的主要观点归类整理</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点进行概要阐述，并指明具有代表性的作者的年份。还要分别国内外研究现状评述研究的不足之处，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即还有哪方面没有涉及，是否有研究空白。</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3" name="直接连接符 2">
            <a:extLst>
              <a:ext uri="{FF2B5EF4-FFF2-40B4-BE49-F238E27FC236}">
                <a16:creationId xmlns:a16="http://schemas.microsoft.com/office/drawing/2014/main" id="{B4F45E38-97E2-4C21-806E-D6D172A66200}"/>
              </a:ext>
            </a:extLst>
          </p:cNvPr>
          <p:cNvCxnSpPr/>
          <p:nvPr/>
        </p:nvCxnSpPr>
        <p:spPr>
          <a:xfrm>
            <a:off x="5403195" y="1840635"/>
            <a:ext cx="0" cy="38685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FC9BDA01-0848-4969-85F0-82F57A4AD635}"/>
              </a:ext>
            </a:extLst>
          </p:cNvPr>
          <p:cNvSpPr/>
          <p:nvPr/>
        </p:nvSpPr>
        <p:spPr>
          <a:xfrm>
            <a:off x="5918576" y="2724018"/>
            <a:ext cx="2361063" cy="432749"/>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思源黑体 CN Light" panose="020B0300000000000000" pitchFamily="34" charset="-122"/>
                <a:ea typeface="思源黑体 CN Light" panose="020B0300000000000000" pitchFamily="34" charset="-122"/>
              </a:rPr>
              <a:t>优   点</a:t>
            </a:r>
          </a:p>
        </p:txBody>
      </p:sp>
      <p:sp>
        <p:nvSpPr>
          <p:cNvPr id="39" name="文本框 38">
            <a:extLst>
              <a:ext uri="{FF2B5EF4-FFF2-40B4-BE49-F238E27FC236}">
                <a16:creationId xmlns:a16="http://schemas.microsoft.com/office/drawing/2014/main" id="{7F879BCC-39A2-4C61-AF22-D944DC484C64}"/>
              </a:ext>
            </a:extLst>
          </p:cNvPr>
          <p:cNvSpPr txBox="1"/>
          <p:nvPr/>
        </p:nvSpPr>
        <p:spPr>
          <a:xfrm>
            <a:off x="5800284" y="3429000"/>
            <a:ext cx="2852397" cy="1384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0" name="矩形 39">
            <a:extLst>
              <a:ext uri="{FF2B5EF4-FFF2-40B4-BE49-F238E27FC236}">
                <a16:creationId xmlns:a16="http://schemas.microsoft.com/office/drawing/2014/main" id="{1B46BAF8-0A6D-4886-84EE-A77DFF4EB8F6}"/>
              </a:ext>
            </a:extLst>
          </p:cNvPr>
          <p:cNvSpPr/>
          <p:nvPr/>
        </p:nvSpPr>
        <p:spPr>
          <a:xfrm>
            <a:off x="9051377" y="2724018"/>
            <a:ext cx="2361063" cy="432749"/>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思源黑体 CN Light" panose="020B0300000000000000" pitchFamily="34" charset="-122"/>
                <a:ea typeface="思源黑体 CN Light" panose="020B0300000000000000" pitchFamily="34" charset="-122"/>
              </a:rPr>
              <a:t>缺   点</a:t>
            </a:r>
          </a:p>
        </p:txBody>
      </p:sp>
      <p:sp>
        <p:nvSpPr>
          <p:cNvPr id="41" name="文本框 40">
            <a:extLst>
              <a:ext uri="{FF2B5EF4-FFF2-40B4-BE49-F238E27FC236}">
                <a16:creationId xmlns:a16="http://schemas.microsoft.com/office/drawing/2014/main" id="{1F777493-5EA9-4DEB-965C-FAEC6A38A5F4}"/>
              </a:ext>
            </a:extLst>
          </p:cNvPr>
          <p:cNvSpPr txBox="1"/>
          <p:nvPr/>
        </p:nvSpPr>
        <p:spPr>
          <a:xfrm>
            <a:off x="8933085" y="3429000"/>
            <a:ext cx="2852397" cy="1384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8709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904194" y="534304"/>
            <a:ext cx="257519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324858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04</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86DF8F6-3ADC-4B7D-B800-87FA54A7E025}"/>
              </a:ext>
            </a:extLst>
          </p:cNvPr>
          <p:cNvSpPr/>
          <p:nvPr/>
        </p:nvSpPr>
        <p:spPr>
          <a:xfrm>
            <a:off x="563675" y="1708384"/>
            <a:ext cx="2458678" cy="2729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04B84A1-E1CB-48D5-B6F3-84DFA606C149}"/>
              </a:ext>
            </a:extLst>
          </p:cNvPr>
          <p:cNvSpPr/>
          <p:nvPr/>
        </p:nvSpPr>
        <p:spPr>
          <a:xfrm>
            <a:off x="3432333" y="1708384"/>
            <a:ext cx="2458678" cy="2729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F83D721-7306-4CEB-9D65-2D3A978C01E8}"/>
              </a:ext>
            </a:extLst>
          </p:cNvPr>
          <p:cNvSpPr/>
          <p:nvPr/>
        </p:nvSpPr>
        <p:spPr>
          <a:xfrm>
            <a:off x="6300990" y="1708384"/>
            <a:ext cx="2458678" cy="2729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8AC7B70-4C41-43E7-A7E9-9DECBC1FCCF2}"/>
              </a:ext>
            </a:extLst>
          </p:cNvPr>
          <p:cNvSpPr/>
          <p:nvPr/>
        </p:nvSpPr>
        <p:spPr>
          <a:xfrm>
            <a:off x="9169648" y="1708384"/>
            <a:ext cx="2458678" cy="2729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48B62B5-0B3A-41BB-9871-6B45C24AEB15}"/>
              </a:ext>
            </a:extLst>
          </p:cNvPr>
          <p:cNvSpPr/>
          <p:nvPr/>
        </p:nvSpPr>
        <p:spPr>
          <a:xfrm>
            <a:off x="717007" y="2037736"/>
            <a:ext cx="1539445" cy="412230"/>
          </a:xfrm>
          <a:prstGeom prst="rect">
            <a:avLst/>
          </a:prstGeom>
        </p:spPr>
        <p:txBody>
          <a:bodyPr wrap="square">
            <a:spAutoFit/>
          </a:bodyPr>
          <a:lstStyle/>
          <a:p>
            <a:pPr>
              <a:defRPr/>
            </a:pPr>
            <a:r>
              <a:rPr lang="zh-CN" altLang="en-US" sz="2000" dirty="0">
                <a:solidFill>
                  <a:srgbClr val="034C9C"/>
                </a:solidFill>
                <a:latin typeface="思源黑体 CN Bold" panose="020B0800000000000000" pitchFamily="34" charset="-122"/>
                <a:ea typeface="思源黑体 CN Bold" panose="020B0800000000000000" pitchFamily="34" charset="-122"/>
              </a:rPr>
              <a:t>你的标题</a:t>
            </a:r>
            <a:endParaRPr lang="en-US" altLang="zh-CN" sz="2000" dirty="0">
              <a:solidFill>
                <a:srgbClr val="034C9C"/>
              </a:solidFill>
              <a:latin typeface="思源黑体 CN Bold" panose="020B0800000000000000" pitchFamily="34" charset="-122"/>
              <a:ea typeface="思源黑体 CN Bold" panose="020B0800000000000000" pitchFamily="34" charset="-122"/>
            </a:endParaRPr>
          </a:p>
        </p:txBody>
      </p:sp>
      <p:sp>
        <p:nvSpPr>
          <p:cNvPr id="20" name="文本框 19">
            <a:extLst>
              <a:ext uri="{FF2B5EF4-FFF2-40B4-BE49-F238E27FC236}">
                <a16:creationId xmlns:a16="http://schemas.microsoft.com/office/drawing/2014/main" id="{0C345B00-308D-4376-B9B7-DFB8370C7408}"/>
              </a:ext>
            </a:extLst>
          </p:cNvPr>
          <p:cNvSpPr txBox="1"/>
          <p:nvPr/>
        </p:nvSpPr>
        <p:spPr>
          <a:xfrm>
            <a:off x="717007" y="2449966"/>
            <a:ext cx="2068395" cy="1052596"/>
          </a:xfrm>
          <a:prstGeom prst="rect">
            <a:avLst/>
          </a:prstGeom>
          <a:noFill/>
        </p:spPr>
        <p:txBody>
          <a:bodyPr wrap="square" rtlCol="0">
            <a:spAutoFit/>
          </a:bodyPr>
          <a:lstStyle/>
          <a:p>
            <a:pPr algn="just">
              <a:lnSpc>
                <a:spcPct val="13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箭头连接符 10">
            <a:extLst>
              <a:ext uri="{FF2B5EF4-FFF2-40B4-BE49-F238E27FC236}">
                <a16:creationId xmlns:a16="http://schemas.microsoft.com/office/drawing/2014/main" id="{0FB65C6F-04D1-4ACF-B395-5FF7A3871754}"/>
              </a:ext>
            </a:extLst>
          </p:cNvPr>
          <p:cNvCxnSpPr>
            <a:cxnSpLocks/>
          </p:cNvCxnSpPr>
          <p:nvPr/>
        </p:nvCxnSpPr>
        <p:spPr>
          <a:xfrm>
            <a:off x="823670" y="3629132"/>
            <a:ext cx="1892024" cy="0"/>
          </a:xfrm>
          <a:prstGeom prst="straightConnector1">
            <a:avLst/>
          </a:prstGeom>
          <a:ln w="12700">
            <a:solidFill>
              <a:srgbClr val="9E0000">
                <a:alpha val="20000"/>
              </a:srgbClr>
            </a:solidFill>
            <a:tailEnd type="arrow" w="lg" len="lg"/>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282C27D8-686E-4F35-8B5B-015238B8500B}"/>
              </a:ext>
            </a:extLst>
          </p:cNvPr>
          <p:cNvSpPr/>
          <p:nvPr/>
        </p:nvSpPr>
        <p:spPr>
          <a:xfrm>
            <a:off x="823669" y="3886644"/>
            <a:ext cx="694643"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一个关键词</a:t>
            </a:r>
          </a:p>
        </p:txBody>
      </p:sp>
      <p:sp>
        <p:nvSpPr>
          <p:cNvPr id="33" name="矩形: 圆角 32">
            <a:extLst>
              <a:ext uri="{FF2B5EF4-FFF2-40B4-BE49-F238E27FC236}">
                <a16:creationId xmlns:a16="http://schemas.microsoft.com/office/drawing/2014/main" id="{79676CCE-866B-44DC-9865-C44890C4B927}"/>
              </a:ext>
            </a:extLst>
          </p:cNvPr>
          <p:cNvSpPr/>
          <p:nvPr/>
        </p:nvSpPr>
        <p:spPr>
          <a:xfrm>
            <a:off x="1572444" y="3886644"/>
            <a:ext cx="502016"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关键词</a:t>
            </a:r>
          </a:p>
        </p:txBody>
      </p:sp>
      <p:sp>
        <p:nvSpPr>
          <p:cNvPr id="34" name="矩形: 圆角 33">
            <a:extLst>
              <a:ext uri="{FF2B5EF4-FFF2-40B4-BE49-F238E27FC236}">
                <a16:creationId xmlns:a16="http://schemas.microsoft.com/office/drawing/2014/main" id="{3C424729-D1C6-4A59-92E2-4D8B869C6E64}"/>
              </a:ext>
            </a:extLst>
          </p:cNvPr>
          <p:cNvSpPr/>
          <p:nvPr/>
        </p:nvSpPr>
        <p:spPr>
          <a:xfrm>
            <a:off x="2147582" y="3884472"/>
            <a:ext cx="263735"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词</a:t>
            </a:r>
          </a:p>
        </p:txBody>
      </p:sp>
      <p:sp>
        <p:nvSpPr>
          <p:cNvPr id="35" name="矩形 34">
            <a:extLst>
              <a:ext uri="{FF2B5EF4-FFF2-40B4-BE49-F238E27FC236}">
                <a16:creationId xmlns:a16="http://schemas.microsoft.com/office/drawing/2014/main" id="{F14D21B5-F2F9-4FC9-A7FE-B5C23E7B4FA6}"/>
              </a:ext>
            </a:extLst>
          </p:cNvPr>
          <p:cNvSpPr/>
          <p:nvPr/>
        </p:nvSpPr>
        <p:spPr>
          <a:xfrm>
            <a:off x="3651623" y="2029327"/>
            <a:ext cx="1539445" cy="412230"/>
          </a:xfrm>
          <a:prstGeom prst="rect">
            <a:avLst/>
          </a:prstGeom>
        </p:spPr>
        <p:txBody>
          <a:bodyPr wrap="square">
            <a:spAutoFit/>
          </a:bodyPr>
          <a:lstStyle/>
          <a:p>
            <a:pPr>
              <a:defRPr/>
            </a:pPr>
            <a:r>
              <a:rPr lang="zh-CN" altLang="en-US" sz="2000" dirty="0">
                <a:solidFill>
                  <a:srgbClr val="034C9C"/>
                </a:solidFill>
                <a:latin typeface="思源黑体 CN Bold" panose="020B0800000000000000" pitchFamily="34" charset="-122"/>
                <a:ea typeface="思源黑体 CN Bold" panose="020B0800000000000000" pitchFamily="34" charset="-122"/>
              </a:rPr>
              <a:t>你的标题</a:t>
            </a:r>
            <a:endParaRPr lang="en-US" altLang="zh-CN" sz="2000" dirty="0">
              <a:solidFill>
                <a:srgbClr val="034C9C"/>
              </a:solidFill>
              <a:latin typeface="思源黑体 CN Bold" panose="020B0800000000000000" pitchFamily="34" charset="-122"/>
              <a:ea typeface="思源黑体 CN Bold" panose="020B0800000000000000" pitchFamily="34" charset="-122"/>
            </a:endParaRPr>
          </a:p>
        </p:txBody>
      </p:sp>
      <p:sp>
        <p:nvSpPr>
          <p:cNvPr id="36" name="文本框 35">
            <a:extLst>
              <a:ext uri="{FF2B5EF4-FFF2-40B4-BE49-F238E27FC236}">
                <a16:creationId xmlns:a16="http://schemas.microsoft.com/office/drawing/2014/main" id="{CA56860E-BD6F-4C96-A41D-7547DC309971}"/>
              </a:ext>
            </a:extLst>
          </p:cNvPr>
          <p:cNvSpPr txBox="1"/>
          <p:nvPr/>
        </p:nvSpPr>
        <p:spPr>
          <a:xfrm>
            <a:off x="3651623" y="2441557"/>
            <a:ext cx="2068395" cy="1052596"/>
          </a:xfrm>
          <a:prstGeom prst="rect">
            <a:avLst/>
          </a:prstGeom>
          <a:noFill/>
        </p:spPr>
        <p:txBody>
          <a:bodyPr wrap="square" rtlCol="0">
            <a:spAutoFit/>
          </a:bodyPr>
          <a:lstStyle/>
          <a:p>
            <a:pPr algn="just">
              <a:lnSpc>
                <a:spcPct val="13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37" name="直接箭头连接符 36">
            <a:extLst>
              <a:ext uri="{FF2B5EF4-FFF2-40B4-BE49-F238E27FC236}">
                <a16:creationId xmlns:a16="http://schemas.microsoft.com/office/drawing/2014/main" id="{56B46259-38E9-4C05-AA99-C747BA638E8E}"/>
              </a:ext>
            </a:extLst>
          </p:cNvPr>
          <p:cNvCxnSpPr>
            <a:cxnSpLocks/>
          </p:cNvCxnSpPr>
          <p:nvPr/>
        </p:nvCxnSpPr>
        <p:spPr>
          <a:xfrm>
            <a:off x="3758286" y="3620723"/>
            <a:ext cx="1892024" cy="0"/>
          </a:xfrm>
          <a:prstGeom prst="straightConnector1">
            <a:avLst/>
          </a:prstGeom>
          <a:ln w="12700">
            <a:solidFill>
              <a:srgbClr val="9E0000">
                <a:alpha val="20000"/>
              </a:srgbClr>
            </a:solidFill>
            <a:tailEnd type="arrow" w="lg" len="lg"/>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E7AF53A9-6320-48EC-B2AB-A5B1F0E27643}"/>
              </a:ext>
            </a:extLst>
          </p:cNvPr>
          <p:cNvSpPr/>
          <p:nvPr/>
        </p:nvSpPr>
        <p:spPr>
          <a:xfrm>
            <a:off x="3758285" y="3878235"/>
            <a:ext cx="694643"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一个关键词</a:t>
            </a:r>
          </a:p>
        </p:txBody>
      </p:sp>
      <p:sp>
        <p:nvSpPr>
          <p:cNvPr id="39" name="矩形: 圆角 38">
            <a:extLst>
              <a:ext uri="{FF2B5EF4-FFF2-40B4-BE49-F238E27FC236}">
                <a16:creationId xmlns:a16="http://schemas.microsoft.com/office/drawing/2014/main" id="{5B1AA60E-7A07-4062-890B-C51789DCDE05}"/>
              </a:ext>
            </a:extLst>
          </p:cNvPr>
          <p:cNvSpPr/>
          <p:nvPr/>
        </p:nvSpPr>
        <p:spPr>
          <a:xfrm>
            <a:off x="4507060" y="3878235"/>
            <a:ext cx="502016"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关键词</a:t>
            </a:r>
          </a:p>
        </p:txBody>
      </p:sp>
      <p:sp>
        <p:nvSpPr>
          <p:cNvPr id="40" name="矩形: 圆角 39">
            <a:extLst>
              <a:ext uri="{FF2B5EF4-FFF2-40B4-BE49-F238E27FC236}">
                <a16:creationId xmlns:a16="http://schemas.microsoft.com/office/drawing/2014/main" id="{E1ABDA59-804E-414E-AC1B-E66AD9F4FACE}"/>
              </a:ext>
            </a:extLst>
          </p:cNvPr>
          <p:cNvSpPr/>
          <p:nvPr/>
        </p:nvSpPr>
        <p:spPr>
          <a:xfrm>
            <a:off x="5082198" y="3876063"/>
            <a:ext cx="263735"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词</a:t>
            </a:r>
          </a:p>
        </p:txBody>
      </p:sp>
      <p:sp>
        <p:nvSpPr>
          <p:cNvPr id="41" name="矩形 40">
            <a:extLst>
              <a:ext uri="{FF2B5EF4-FFF2-40B4-BE49-F238E27FC236}">
                <a16:creationId xmlns:a16="http://schemas.microsoft.com/office/drawing/2014/main" id="{8B8BCA1D-9A9F-4F15-8BA3-EBC264566082}"/>
              </a:ext>
            </a:extLst>
          </p:cNvPr>
          <p:cNvSpPr/>
          <p:nvPr/>
        </p:nvSpPr>
        <p:spPr>
          <a:xfrm>
            <a:off x="6488201" y="2037736"/>
            <a:ext cx="1539445" cy="412230"/>
          </a:xfrm>
          <a:prstGeom prst="rect">
            <a:avLst/>
          </a:prstGeom>
        </p:spPr>
        <p:txBody>
          <a:bodyPr wrap="square">
            <a:spAutoFit/>
          </a:bodyPr>
          <a:lstStyle/>
          <a:p>
            <a:pPr>
              <a:defRPr/>
            </a:pPr>
            <a:r>
              <a:rPr lang="zh-CN" altLang="en-US" sz="2000" dirty="0">
                <a:solidFill>
                  <a:srgbClr val="034C9C"/>
                </a:solidFill>
                <a:latin typeface="思源黑体 CN Bold" panose="020B0800000000000000" pitchFamily="34" charset="-122"/>
                <a:ea typeface="思源黑体 CN Bold" panose="020B0800000000000000" pitchFamily="34" charset="-122"/>
              </a:rPr>
              <a:t>你的标题</a:t>
            </a:r>
            <a:endParaRPr lang="en-US" altLang="zh-CN" sz="2000" dirty="0">
              <a:solidFill>
                <a:srgbClr val="034C9C"/>
              </a:solidFill>
              <a:latin typeface="思源黑体 CN Bold" panose="020B0800000000000000" pitchFamily="34" charset="-122"/>
              <a:ea typeface="思源黑体 CN Bold" panose="020B0800000000000000" pitchFamily="34" charset="-122"/>
            </a:endParaRPr>
          </a:p>
        </p:txBody>
      </p:sp>
      <p:sp>
        <p:nvSpPr>
          <p:cNvPr id="42" name="文本框 41">
            <a:extLst>
              <a:ext uri="{FF2B5EF4-FFF2-40B4-BE49-F238E27FC236}">
                <a16:creationId xmlns:a16="http://schemas.microsoft.com/office/drawing/2014/main" id="{2D061321-D264-4A2B-BA55-695837FE24FB}"/>
              </a:ext>
            </a:extLst>
          </p:cNvPr>
          <p:cNvSpPr txBox="1"/>
          <p:nvPr/>
        </p:nvSpPr>
        <p:spPr>
          <a:xfrm>
            <a:off x="6488201" y="2449966"/>
            <a:ext cx="2068395" cy="1052596"/>
          </a:xfrm>
          <a:prstGeom prst="rect">
            <a:avLst/>
          </a:prstGeom>
          <a:noFill/>
        </p:spPr>
        <p:txBody>
          <a:bodyPr wrap="square" rtlCol="0">
            <a:spAutoFit/>
          </a:bodyPr>
          <a:lstStyle/>
          <a:p>
            <a:pPr algn="just">
              <a:lnSpc>
                <a:spcPct val="13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43" name="直接箭头连接符 42">
            <a:extLst>
              <a:ext uri="{FF2B5EF4-FFF2-40B4-BE49-F238E27FC236}">
                <a16:creationId xmlns:a16="http://schemas.microsoft.com/office/drawing/2014/main" id="{C27C379E-DCDD-42AD-8555-8A207A1AC78C}"/>
              </a:ext>
            </a:extLst>
          </p:cNvPr>
          <p:cNvCxnSpPr>
            <a:cxnSpLocks/>
          </p:cNvCxnSpPr>
          <p:nvPr/>
        </p:nvCxnSpPr>
        <p:spPr>
          <a:xfrm>
            <a:off x="6594864" y="3629132"/>
            <a:ext cx="1892024" cy="0"/>
          </a:xfrm>
          <a:prstGeom prst="straightConnector1">
            <a:avLst/>
          </a:prstGeom>
          <a:ln w="12700">
            <a:solidFill>
              <a:srgbClr val="9E0000">
                <a:alpha val="20000"/>
              </a:srgbClr>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9A39E7C0-2EE4-4E1E-9E06-FFDBBE311715}"/>
              </a:ext>
            </a:extLst>
          </p:cNvPr>
          <p:cNvSpPr/>
          <p:nvPr/>
        </p:nvSpPr>
        <p:spPr>
          <a:xfrm>
            <a:off x="6594863" y="3886644"/>
            <a:ext cx="694643"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一个关键词</a:t>
            </a:r>
          </a:p>
        </p:txBody>
      </p:sp>
      <p:sp>
        <p:nvSpPr>
          <p:cNvPr id="45" name="矩形: 圆角 44">
            <a:extLst>
              <a:ext uri="{FF2B5EF4-FFF2-40B4-BE49-F238E27FC236}">
                <a16:creationId xmlns:a16="http://schemas.microsoft.com/office/drawing/2014/main" id="{97182F03-BE31-48A0-A31F-671742C43255}"/>
              </a:ext>
            </a:extLst>
          </p:cNvPr>
          <p:cNvSpPr/>
          <p:nvPr/>
        </p:nvSpPr>
        <p:spPr>
          <a:xfrm>
            <a:off x="7343638" y="3886644"/>
            <a:ext cx="502016"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关键词</a:t>
            </a:r>
          </a:p>
        </p:txBody>
      </p:sp>
      <p:sp>
        <p:nvSpPr>
          <p:cNvPr id="46" name="矩形: 圆角 45">
            <a:extLst>
              <a:ext uri="{FF2B5EF4-FFF2-40B4-BE49-F238E27FC236}">
                <a16:creationId xmlns:a16="http://schemas.microsoft.com/office/drawing/2014/main" id="{F2B2B160-E4C1-46BE-89FE-77BA235AA107}"/>
              </a:ext>
            </a:extLst>
          </p:cNvPr>
          <p:cNvSpPr/>
          <p:nvPr/>
        </p:nvSpPr>
        <p:spPr>
          <a:xfrm>
            <a:off x="7918776" y="3884472"/>
            <a:ext cx="263735"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词</a:t>
            </a:r>
          </a:p>
        </p:txBody>
      </p:sp>
      <p:sp>
        <p:nvSpPr>
          <p:cNvPr id="47" name="矩形 46">
            <a:extLst>
              <a:ext uri="{FF2B5EF4-FFF2-40B4-BE49-F238E27FC236}">
                <a16:creationId xmlns:a16="http://schemas.microsoft.com/office/drawing/2014/main" id="{303C0BCB-AF66-4775-A1EC-7E39DA13A70C}"/>
              </a:ext>
            </a:extLst>
          </p:cNvPr>
          <p:cNvSpPr/>
          <p:nvPr/>
        </p:nvSpPr>
        <p:spPr>
          <a:xfrm>
            <a:off x="9388938" y="2037736"/>
            <a:ext cx="1539445" cy="412230"/>
          </a:xfrm>
          <a:prstGeom prst="rect">
            <a:avLst/>
          </a:prstGeom>
        </p:spPr>
        <p:txBody>
          <a:bodyPr wrap="square">
            <a:spAutoFit/>
          </a:bodyPr>
          <a:lstStyle/>
          <a:p>
            <a:pPr>
              <a:defRPr/>
            </a:pPr>
            <a:r>
              <a:rPr lang="zh-CN" altLang="en-US" sz="2000" dirty="0">
                <a:solidFill>
                  <a:srgbClr val="034C9C"/>
                </a:solidFill>
                <a:latin typeface="思源黑体 CN Bold" panose="020B0800000000000000" pitchFamily="34" charset="-122"/>
                <a:ea typeface="思源黑体 CN Bold" panose="020B0800000000000000" pitchFamily="34" charset="-122"/>
              </a:rPr>
              <a:t>你的标题</a:t>
            </a:r>
            <a:endParaRPr lang="en-US" altLang="zh-CN" sz="2000" dirty="0">
              <a:solidFill>
                <a:srgbClr val="034C9C"/>
              </a:solidFill>
              <a:latin typeface="思源黑体 CN Bold" panose="020B0800000000000000" pitchFamily="34" charset="-122"/>
              <a:ea typeface="思源黑体 CN Bold" panose="020B0800000000000000" pitchFamily="34" charset="-122"/>
            </a:endParaRPr>
          </a:p>
        </p:txBody>
      </p:sp>
      <p:sp>
        <p:nvSpPr>
          <p:cNvPr id="48" name="文本框 47">
            <a:extLst>
              <a:ext uri="{FF2B5EF4-FFF2-40B4-BE49-F238E27FC236}">
                <a16:creationId xmlns:a16="http://schemas.microsoft.com/office/drawing/2014/main" id="{BFFC5354-3304-4E4E-8131-372A70DE2FA4}"/>
              </a:ext>
            </a:extLst>
          </p:cNvPr>
          <p:cNvSpPr txBox="1"/>
          <p:nvPr/>
        </p:nvSpPr>
        <p:spPr>
          <a:xfrm>
            <a:off x="9388938" y="2449966"/>
            <a:ext cx="2068395" cy="1052596"/>
          </a:xfrm>
          <a:prstGeom prst="rect">
            <a:avLst/>
          </a:prstGeom>
          <a:noFill/>
        </p:spPr>
        <p:txBody>
          <a:bodyPr wrap="square" rtlCol="0">
            <a:spAutoFit/>
          </a:bodyPr>
          <a:lstStyle/>
          <a:p>
            <a:pPr algn="just">
              <a:lnSpc>
                <a:spcPct val="13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49" name="直接箭头连接符 48">
            <a:extLst>
              <a:ext uri="{FF2B5EF4-FFF2-40B4-BE49-F238E27FC236}">
                <a16:creationId xmlns:a16="http://schemas.microsoft.com/office/drawing/2014/main" id="{92D71DDC-7D35-45AC-BCCE-B3F4FFFC7F02}"/>
              </a:ext>
            </a:extLst>
          </p:cNvPr>
          <p:cNvCxnSpPr>
            <a:cxnSpLocks/>
          </p:cNvCxnSpPr>
          <p:nvPr/>
        </p:nvCxnSpPr>
        <p:spPr>
          <a:xfrm>
            <a:off x="9495601" y="3629132"/>
            <a:ext cx="1892024" cy="0"/>
          </a:xfrm>
          <a:prstGeom prst="straightConnector1">
            <a:avLst/>
          </a:prstGeom>
          <a:ln w="12700">
            <a:solidFill>
              <a:srgbClr val="9E0000">
                <a:alpha val="20000"/>
              </a:srgbClr>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3CE5A427-58BE-45B2-A9DC-76DDE20F2BAF}"/>
              </a:ext>
            </a:extLst>
          </p:cNvPr>
          <p:cNvSpPr/>
          <p:nvPr/>
        </p:nvSpPr>
        <p:spPr>
          <a:xfrm>
            <a:off x="9495600" y="3886644"/>
            <a:ext cx="694643"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一个关键词</a:t>
            </a:r>
          </a:p>
        </p:txBody>
      </p:sp>
      <p:sp>
        <p:nvSpPr>
          <p:cNvPr id="51" name="矩形: 圆角 50">
            <a:extLst>
              <a:ext uri="{FF2B5EF4-FFF2-40B4-BE49-F238E27FC236}">
                <a16:creationId xmlns:a16="http://schemas.microsoft.com/office/drawing/2014/main" id="{2221E477-BDF0-43B6-BE93-5C9A2AE37D53}"/>
              </a:ext>
            </a:extLst>
          </p:cNvPr>
          <p:cNvSpPr/>
          <p:nvPr/>
        </p:nvSpPr>
        <p:spPr>
          <a:xfrm>
            <a:off x="10244375" y="3886644"/>
            <a:ext cx="502016"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关键词</a:t>
            </a:r>
          </a:p>
        </p:txBody>
      </p:sp>
      <p:sp>
        <p:nvSpPr>
          <p:cNvPr id="52" name="矩形: 圆角 51">
            <a:extLst>
              <a:ext uri="{FF2B5EF4-FFF2-40B4-BE49-F238E27FC236}">
                <a16:creationId xmlns:a16="http://schemas.microsoft.com/office/drawing/2014/main" id="{EDAF912A-310D-43D3-BE52-F89766C19020}"/>
              </a:ext>
            </a:extLst>
          </p:cNvPr>
          <p:cNvSpPr/>
          <p:nvPr/>
        </p:nvSpPr>
        <p:spPr>
          <a:xfrm>
            <a:off x="10819513" y="3884472"/>
            <a:ext cx="263735" cy="169823"/>
          </a:xfrm>
          <a:prstGeom prst="roundRect">
            <a:avLst>
              <a:gd name="adj" fmla="val 50000"/>
            </a:avLst>
          </a:prstGeom>
          <a:solidFill>
            <a:schemeClr val="bg1"/>
          </a:solidFill>
          <a:ln>
            <a:noFill/>
          </a:ln>
          <a:effectLst>
            <a:innerShdw blurRad="381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rgbClr val="034C9C"/>
                </a:solidFill>
                <a:latin typeface="思源黑体 CN Light" panose="020B0300000000000000" pitchFamily="34" charset="-122"/>
                <a:ea typeface="思源黑体 CN Light" panose="020B0300000000000000" pitchFamily="34" charset="-122"/>
              </a:rPr>
              <a:t>词</a:t>
            </a:r>
          </a:p>
        </p:txBody>
      </p:sp>
      <p:sp>
        <p:nvSpPr>
          <p:cNvPr id="53" name="文本框 52">
            <a:extLst>
              <a:ext uri="{FF2B5EF4-FFF2-40B4-BE49-F238E27FC236}">
                <a16:creationId xmlns:a16="http://schemas.microsoft.com/office/drawing/2014/main" id="{021E4E27-3BAF-405A-B9A1-1A1BCD8B5771}"/>
              </a:ext>
            </a:extLst>
          </p:cNvPr>
          <p:cNvSpPr txBox="1"/>
          <p:nvPr/>
        </p:nvSpPr>
        <p:spPr>
          <a:xfrm>
            <a:off x="2516372" y="5407340"/>
            <a:ext cx="7159256" cy="532453"/>
          </a:xfrm>
          <a:prstGeom prst="rect">
            <a:avLst/>
          </a:prstGeom>
          <a:noFill/>
        </p:spPr>
        <p:txBody>
          <a:bodyPr wrap="square" rtlCol="0">
            <a:spAutoFit/>
          </a:bodyPr>
          <a:lstStyle/>
          <a:p>
            <a:pPr algn="ctr">
              <a:lnSpc>
                <a:spcPct val="130000"/>
              </a:lnSpc>
            </a:pPr>
            <a:r>
              <a:rPr lang="zh-CN" altLang="en-US" sz="1100"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这里填写你大段大段大段的文本，这里填写你大段大段大段的文本，这里填写你大段大段大段的文本，这里填写你大段大段大段的文本。这里填写你大段大段大段的文本，这里填写你大段大段大段的文本。</a:t>
            </a:r>
            <a:endParaRPr lang="en-US" altLang="zh-CN" sz="11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54" name="组合 53">
            <a:extLst>
              <a:ext uri="{FF2B5EF4-FFF2-40B4-BE49-F238E27FC236}">
                <a16:creationId xmlns:a16="http://schemas.microsoft.com/office/drawing/2014/main" id="{B1449E76-BCEF-4291-A62F-14807435D0B3}"/>
              </a:ext>
            </a:extLst>
          </p:cNvPr>
          <p:cNvGrpSpPr/>
          <p:nvPr/>
        </p:nvGrpSpPr>
        <p:grpSpPr>
          <a:xfrm rot="16200000" flipV="1">
            <a:off x="9442997" y="5674146"/>
            <a:ext cx="299927" cy="299927"/>
            <a:chOff x="323852" y="253076"/>
            <a:chExt cx="516122" cy="516122"/>
          </a:xfrm>
        </p:grpSpPr>
        <p:cxnSp>
          <p:nvCxnSpPr>
            <p:cNvPr id="55" name="直接连接符 54">
              <a:extLst>
                <a:ext uri="{FF2B5EF4-FFF2-40B4-BE49-F238E27FC236}">
                  <a16:creationId xmlns:a16="http://schemas.microsoft.com/office/drawing/2014/main" id="{5D4D7D59-C0AC-438B-9140-1424D10543AD}"/>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A825DE6-CF5E-4CB2-8833-9B636D23F09D}"/>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A1CB0BEF-9686-4795-826A-5B1F8B124671}"/>
              </a:ext>
            </a:extLst>
          </p:cNvPr>
          <p:cNvGrpSpPr/>
          <p:nvPr/>
        </p:nvGrpSpPr>
        <p:grpSpPr>
          <a:xfrm rot="16200000" flipH="1">
            <a:off x="2366408" y="5257376"/>
            <a:ext cx="299927" cy="299927"/>
            <a:chOff x="323852" y="253076"/>
            <a:chExt cx="516122" cy="516122"/>
          </a:xfrm>
        </p:grpSpPr>
        <p:cxnSp>
          <p:nvCxnSpPr>
            <p:cNvPr id="58" name="直接连接符 57">
              <a:extLst>
                <a:ext uri="{FF2B5EF4-FFF2-40B4-BE49-F238E27FC236}">
                  <a16:creationId xmlns:a16="http://schemas.microsoft.com/office/drawing/2014/main" id="{988F12C8-5007-49F9-A3DD-1889B33D36C0}"/>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14C75F3E-EE0B-4DB7-8129-D459A7205FE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426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F0EDC8-E48F-40CD-BC72-538AA832D631}"/>
              </a:ext>
            </a:extLst>
          </p:cNvPr>
          <p:cNvSpPr/>
          <p:nvPr/>
        </p:nvSpPr>
        <p:spPr>
          <a:xfrm>
            <a:off x="323850" y="988828"/>
            <a:ext cx="11544300" cy="2657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E2A348D5-F49A-4454-8E62-8EBAE98498E7}"/>
              </a:ext>
            </a:extLst>
          </p:cNvPr>
          <p:cNvSpPr/>
          <p:nvPr/>
        </p:nvSpPr>
        <p:spPr>
          <a:xfrm>
            <a:off x="323850" y="3792917"/>
            <a:ext cx="11544300" cy="2657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7BC8FC9-7BE1-4128-AFD1-FF8D7FA4CDB3}"/>
              </a:ext>
            </a:extLst>
          </p:cNvPr>
          <p:cNvSpPr/>
          <p:nvPr/>
        </p:nvSpPr>
        <p:spPr>
          <a:xfrm>
            <a:off x="3904194" y="534304"/>
            <a:ext cx="257519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324858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04</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CAA1A328-13BE-47AD-8430-B7D939FC4521}"/>
              </a:ext>
            </a:extLst>
          </p:cNvPr>
          <p:cNvSpPr txBox="1"/>
          <p:nvPr/>
        </p:nvSpPr>
        <p:spPr>
          <a:xfrm>
            <a:off x="1091401" y="1164167"/>
            <a:ext cx="3658464" cy="1862048"/>
          </a:xfrm>
          <a:prstGeom prst="rect">
            <a:avLst/>
          </a:prstGeom>
          <a:noFill/>
        </p:spPr>
        <p:txBody>
          <a:bodyPr wrap="square" rtlCol="0">
            <a:spAutoFit/>
          </a:bodyPr>
          <a:lstStyle/>
          <a:p>
            <a:pPr algn="ctr"/>
            <a:r>
              <a:rPr lang="en-US" altLang="zh-CN" sz="11500" spc="-300" dirty="0">
                <a:ln w="22225">
                  <a:noFill/>
                </a:ln>
                <a:solidFill>
                  <a:srgbClr val="034C9C"/>
                </a:solidFill>
                <a:latin typeface="思源宋体 CN Heavy" panose="02020900000000000000" pitchFamily="18" charset="-122"/>
                <a:ea typeface="思源宋体 CN Heavy" panose="02020900000000000000" pitchFamily="18" charset="-122"/>
              </a:rPr>
              <a:t>85</a:t>
            </a:r>
            <a:r>
              <a:rPr lang="en-US" altLang="zh-CN" sz="3200" spc="-300" dirty="0">
                <a:ln w="22225">
                  <a:noFill/>
                </a:ln>
                <a:solidFill>
                  <a:srgbClr val="034C9C"/>
                </a:solidFill>
                <a:latin typeface="思源宋体 CN Heavy" panose="02020900000000000000" pitchFamily="18" charset="-122"/>
                <a:ea typeface="思源宋体 CN Heavy" panose="02020900000000000000" pitchFamily="18" charset="-122"/>
              </a:rPr>
              <a:t>%</a:t>
            </a:r>
            <a:endParaRPr lang="zh-CN" altLang="en-US" sz="11500" spc="-300" dirty="0">
              <a:ln w="22225">
                <a:noFill/>
              </a:ln>
              <a:solidFill>
                <a:srgbClr val="034C9C"/>
              </a:solidFill>
              <a:latin typeface="思源宋体 CN Heavy" panose="02020900000000000000" pitchFamily="18" charset="-122"/>
              <a:ea typeface="思源宋体 CN Heavy" panose="02020900000000000000" pitchFamily="18" charset="-122"/>
            </a:endParaRPr>
          </a:p>
        </p:txBody>
      </p:sp>
      <p:sp>
        <p:nvSpPr>
          <p:cNvPr id="64" name="矩形 63">
            <a:extLst>
              <a:ext uri="{FF2B5EF4-FFF2-40B4-BE49-F238E27FC236}">
                <a16:creationId xmlns:a16="http://schemas.microsoft.com/office/drawing/2014/main" id="{44BCA86F-53FF-4BBF-B2E7-204BF1B14A69}"/>
              </a:ext>
            </a:extLst>
          </p:cNvPr>
          <p:cNvSpPr/>
          <p:nvPr/>
        </p:nvSpPr>
        <p:spPr>
          <a:xfrm>
            <a:off x="1721312" y="2783980"/>
            <a:ext cx="2398642" cy="400110"/>
          </a:xfrm>
          <a:prstGeom prst="rect">
            <a:avLst/>
          </a:prstGeom>
        </p:spPr>
        <p:txBody>
          <a:bodyPr wrap="square">
            <a:spAutoFit/>
          </a:bodyPr>
          <a:lstStyle/>
          <a:p>
            <a:pPr algn="ctr">
              <a:defRPr/>
            </a:pP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这里填写你的标题</a:t>
            </a:r>
            <a:endPar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65" name="矩形 64">
            <a:extLst>
              <a:ext uri="{FF2B5EF4-FFF2-40B4-BE49-F238E27FC236}">
                <a16:creationId xmlns:a16="http://schemas.microsoft.com/office/drawing/2014/main" id="{DE705A09-A286-4C73-9415-51AB5BC6A104}"/>
              </a:ext>
            </a:extLst>
          </p:cNvPr>
          <p:cNvSpPr/>
          <p:nvPr/>
        </p:nvSpPr>
        <p:spPr>
          <a:xfrm>
            <a:off x="4842908" y="1330393"/>
            <a:ext cx="2386448" cy="523220"/>
          </a:xfrm>
          <a:prstGeom prst="rect">
            <a:avLst/>
          </a:prstGeom>
        </p:spPr>
        <p:txBody>
          <a:bodyPr wrap="square">
            <a:spAutoFit/>
          </a:bodyPr>
          <a:lstStyle/>
          <a:p>
            <a:pPr>
              <a:defRPr/>
            </a:pPr>
            <a:r>
              <a:rPr lang="zh-CN" altLang="en-US" sz="2800" dirty="0">
                <a:solidFill>
                  <a:srgbClr val="034C9C"/>
                </a:solidFill>
                <a:latin typeface="思源黑体 CN Bold" panose="020B0800000000000000" pitchFamily="34" charset="-122"/>
                <a:ea typeface="思源黑体 CN Bold" panose="020B0800000000000000" pitchFamily="34" charset="-122"/>
              </a:rPr>
              <a:t>你的总结标题</a:t>
            </a:r>
            <a:endParaRPr lang="en-US" altLang="zh-CN" sz="2800" dirty="0">
              <a:solidFill>
                <a:srgbClr val="034C9C"/>
              </a:solidFill>
              <a:latin typeface="思源黑体 CN Bold" panose="020B0800000000000000" pitchFamily="34" charset="-122"/>
              <a:ea typeface="思源黑体 CN Bold" panose="020B0800000000000000" pitchFamily="34" charset="-122"/>
            </a:endParaRPr>
          </a:p>
        </p:txBody>
      </p:sp>
      <p:sp>
        <p:nvSpPr>
          <p:cNvPr id="66" name="文本框 65">
            <a:extLst>
              <a:ext uri="{FF2B5EF4-FFF2-40B4-BE49-F238E27FC236}">
                <a16:creationId xmlns:a16="http://schemas.microsoft.com/office/drawing/2014/main" id="{C780598D-B663-4347-BB85-07F14095747D}"/>
              </a:ext>
            </a:extLst>
          </p:cNvPr>
          <p:cNvSpPr txBox="1"/>
          <p:nvPr/>
        </p:nvSpPr>
        <p:spPr>
          <a:xfrm>
            <a:off x="4842908" y="1830881"/>
            <a:ext cx="5261212" cy="93256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在写之前，同学们要先把收集和阅读过的与所写毕业论文选题有关的专著和论文中的主要观点归类整理，并从中选择最具有代表性的作者。在写毕业论文时，对这些主要观点进行概要阐述。</a:t>
            </a:r>
          </a:p>
        </p:txBody>
      </p:sp>
      <p:cxnSp>
        <p:nvCxnSpPr>
          <p:cNvPr id="13" name="直接箭头连接符 12">
            <a:extLst>
              <a:ext uri="{FF2B5EF4-FFF2-40B4-BE49-F238E27FC236}">
                <a16:creationId xmlns:a16="http://schemas.microsoft.com/office/drawing/2014/main" id="{F4342E65-79FE-40AA-AFAA-7E67C1288DC2}"/>
              </a:ext>
            </a:extLst>
          </p:cNvPr>
          <p:cNvCxnSpPr/>
          <p:nvPr/>
        </p:nvCxnSpPr>
        <p:spPr>
          <a:xfrm>
            <a:off x="4972050" y="3080392"/>
            <a:ext cx="822960" cy="0"/>
          </a:xfrm>
          <a:prstGeom prst="straightConnector1">
            <a:avLst/>
          </a:prstGeom>
          <a:ln w="12700">
            <a:solidFill>
              <a:srgbClr val="9E0000"/>
            </a:solidFill>
            <a:tailEnd type="arrow" w="lg" len="lg"/>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C1BC75CE-C728-4FDE-94A9-37E8633FEC13}"/>
              </a:ext>
            </a:extLst>
          </p:cNvPr>
          <p:cNvSpPr txBox="1"/>
          <p:nvPr/>
        </p:nvSpPr>
        <p:spPr>
          <a:xfrm>
            <a:off x="1091401" y="4006017"/>
            <a:ext cx="3658464" cy="1862048"/>
          </a:xfrm>
          <a:prstGeom prst="rect">
            <a:avLst/>
          </a:prstGeom>
          <a:noFill/>
        </p:spPr>
        <p:txBody>
          <a:bodyPr wrap="square" rtlCol="0">
            <a:spAutoFit/>
          </a:bodyPr>
          <a:lstStyle/>
          <a:p>
            <a:pPr algn="ctr"/>
            <a:r>
              <a:rPr lang="en-US" altLang="zh-CN" sz="11500" spc="-300" dirty="0">
                <a:ln w="22225">
                  <a:noFill/>
                </a:ln>
                <a:solidFill>
                  <a:srgbClr val="034C9C"/>
                </a:solidFill>
                <a:latin typeface="思源宋体 CN Heavy" panose="02020900000000000000" pitchFamily="18" charset="-122"/>
                <a:ea typeface="思源宋体 CN Heavy" panose="02020900000000000000" pitchFamily="18" charset="-122"/>
              </a:rPr>
              <a:t>68</a:t>
            </a:r>
            <a:r>
              <a:rPr lang="en-US" altLang="zh-CN" sz="3200" spc="-300" dirty="0">
                <a:ln w="22225">
                  <a:noFill/>
                </a:ln>
                <a:solidFill>
                  <a:srgbClr val="034C9C"/>
                </a:solidFill>
                <a:latin typeface="思源宋体 CN Heavy" panose="02020900000000000000" pitchFamily="18" charset="-122"/>
                <a:ea typeface="思源宋体 CN Heavy" panose="02020900000000000000" pitchFamily="18" charset="-122"/>
              </a:rPr>
              <a:t>%</a:t>
            </a:r>
            <a:endParaRPr lang="zh-CN" altLang="en-US" sz="11500" spc="-300" dirty="0">
              <a:ln w="22225">
                <a:noFill/>
              </a:ln>
              <a:solidFill>
                <a:srgbClr val="034C9C"/>
              </a:solidFill>
              <a:latin typeface="思源宋体 CN Heavy" panose="02020900000000000000" pitchFamily="18" charset="-122"/>
              <a:ea typeface="思源宋体 CN Heavy" panose="02020900000000000000" pitchFamily="18" charset="-122"/>
            </a:endParaRPr>
          </a:p>
        </p:txBody>
      </p:sp>
      <p:sp>
        <p:nvSpPr>
          <p:cNvPr id="68" name="矩形 67">
            <a:extLst>
              <a:ext uri="{FF2B5EF4-FFF2-40B4-BE49-F238E27FC236}">
                <a16:creationId xmlns:a16="http://schemas.microsoft.com/office/drawing/2014/main" id="{56973DCF-5001-45A3-B1C7-05173DB4BEDE}"/>
              </a:ext>
            </a:extLst>
          </p:cNvPr>
          <p:cNvSpPr/>
          <p:nvPr/>
        </p:nvSpPr>
        <p:spPr>
          <a:xfrm>
            <a:off x="1721312" y="5625830"/>
            <a:ext cx="2398642" cy="400110"/>
          </a:xfrm>
          <a:prstGeom prst="rect">
            <a:avLst/>
          </a:prstGeom>
        </p:spPr>
        <p:txBody>
          <a:bodyPr wrap="square">
            <a:spAutoFit/>
          </a:bodyPr>
          <a:lstStyle/>
          <a:p>
            <a:pPr algn="ctr">
              <a:defRPr/>
            </a:pP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这里填写你的标题</a:t>
            </a:r>
            <a:endPar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69" name="矩形 68">
            <a:extLst>
              <a:ext uri="{FF2B5EF4-FFF2-40B4-BE49-F238E27FC236}">
                <a16:creationId xmlns:a16="http://schemas.microsoft.com/office/drawing/2014/main" id="{57038E41-83A9-4C96-BF1E-602D99F38D64}"/>
              </a:ext>
            </a:extLst>
          </p:cNvPr>
          <p:cNvSpPr/>
          <p:nvPr/>
        </p:nvSpPr>
        <p:spPr>
          <a:xfrm>
            <a:off x="4842908" y="4172243"/>
            <a:ext cx="2386448" cy="523220"/>
          </a:xfrm>
          <a:prstGeom prst="rect">
            <a:avLst/>
          </a:prstGeom>
        </p:spPr>
        <p:txBody>
          <a:bodyPr wrap="square">
            <a:spAutoFit/>
          </a:bodyPr>
          <a:lstStyle/>
          <a:p>
            <a:pPr>
              <a:defRPr/>
            </a:pPr>
            <a:r>
              <a:rPr lang="zh-CN" altLang="en-US" sz="2800" dirty="0">
                <a:solidFill>
                  <a:srgbClr val="034C9C"/>
                </a:solidFill>
                <a:latin typeface="思源黑体 CN Bold" panose="020B0800000000000000" pitchFamily="34" charset="-122"/>
                <a:ea typeface="思源黑体 CN Bold" panose="020B0800000000000000" pitchFamily="34" charset="-122"/>
              </a:rPr>
              <a:t>你的总结标题</a:t>
            </a:r>
            <a:endParaRPr lang="en-US" altLang="zh-CN" sz="2800" dirty="0">
              <a:solidFill>
                <a:srgbClr val="034C9C"/>
              </a:solidFill>
              <a:latin typeface="思源黑体 CN Bold" panose="020B0800000000000000" pitchFamily="34" charset="-122"/>
              <a:ea typeface="思源黑体 CN Bold" panose="020B0800000000000000" pitchFamily="34" charset="-122"/>
            </a:endParaRPr>
          </a:p>
        </p:txBody>
      </p:sp>
      <p:sp>
        <p:nvSpPr>
          <p:cNvPr id="70" name="文本框 69">
            <a:extLst>
              <a:ext uri="{FF2B5EF4-FFF2-40B4-BE49-F238E27FC236}">
                <a16:creationId xmlns:a16="http://schemas.microsoft.com/office/drawing/2014/main" id="{14FC0A8A-043A-4BBD-B216-10A81921BC86}"/>
              </a:ext>
            </a:extLst>
          </p:cNvPr>
          <p:cNvSpPr txBox="1"/>
          <p:nvPr/>
        </p:nvSpPr>
        <p:spPr>
          <a:xfrm>
            <a:off x="4842908" y="4672731"/>
            <a:ext cx="5261212" cy="93256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在写之前，同学们要先把收集和阅读过的与所写毕业论文选题有关的专著和论文中的主要观点归类整理，并从中选择最具有代表性的作者。在写毕业论文时，对这些主要观点进行概要阐述。</a:t>
            </a:r>
          </a:p>
        </p:txBody>
      </p:sp>
      <p:cxnSp>
        <p:nvCxnSpPr>
          <p:cNvPr id="71" name="直接箭头连接符 70">
            <a:extLst>
              <a:ext uri="{FF2B5EF4-FFF2-40B4-BE49-F238E27FC236}">
                <a16:creationId xmlns:a16="http://schemas.microsoft.com/office/drawing/2014/main" id="{907DC312-5786-4F0E-937A-7D965C97FD4B}"/>
              </a:ext>
            </a:extLst>
          </p:cNvPr>
          <p:cNvCxnSpPr/>
          <p:nvPr/>
        </p:nvCxnSpPr>
        <p:spPr>
          <a:xfrm>
            <a:off x="4972050" y="5922242"/>
            <a:ext cx="822960" cy="0"/>
          </a:xfrm>
          <a:prstGeom prst="straightConnector1">
            <a:avLst/>
          </a:prstGeom>
          <a:ln w="12700">
            <a:solidFill>
              <a:srgbClr val="9E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56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640A0804-3AFE-4909-9A7F-D83F271626F4}"/>
              </a:ext>
            </a:extLst>
          </p:cNvPr>
          <p:cNvSpPr/>
          <p:nvPr/>
        </p:nvSpPr>
        <p:spPr>
          <a:xfrm>
            <a:off x="323850" y="988828"/>
            <a:ext cx="11544300" cy="5583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7BC8FC9-7BE1-4128-AFD1-FF8D7FA4CDB3}"/>
              </a:ext>
            </a:extLst>
          </p:cNvPr>
          <p:cNvSpPr/>
          <p:nvPr/>
        </p:nvSpPr>
        <p:spPr>
          <a:xfrm>
            <a:off x="3904194" y="534304"/>
            <a:ext cx="257519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324858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04</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2" name="矩形: 圆角 1">
            <a:extLst>
              <a:ext uri="{FF2B5EF4-FFF2-40B4-BE49-F238E27FC236}">
                <a16:creationId xmlns:a16="http://schemas.microsoft.com/office/drawing/2014/main" id="{254169DF-1DFF-4D08-911E-224A780724D0}"/>
              </a:ext>
            </a:extLst>
          </p:cNvPr>
          <p:cNvSpPr/>
          <p:nvPr/>
        </p:nvSpPr>
        <p:spPr>
          <a:xfrm>
            <a:off x="1382449" y="2047165"/>
            <a:ext cx="1801505" cy="655092"/>
          </a:xfrm>
          <a:prstGeom prst="roundRect">
            <a:avLst/>
          </a:prstGeom>
          <a:solidFill>
            <a:schemeClr val="bg1"/>
          </a:solidFill>
          <a:ln>
            <a:noFill/>
          </a:ln>
          <a:effectLst>
            <a:outerShdw blurRad="1016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思路 </a:t>
            </a:r>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rPr>
              <a:t>1</a:t>
            </a:r>
            <a:endPar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3" name="矩形: 圆角 22">
            <a:extLst>
              <a:ext uri="{FF2B5EF4-FFF2-40B4-BE49-F238E27FC236}">
                <a16:creationId xmlns:a16="http://schemas.microsoft.com/office/drawing/2014/main" id="{0C62E97F-A43D-47A3-949D-DCDB420B260D}"/>
              </a:ext>
            </a:extLst>
          </p:cNvPr>
          <p:cNvSpPr/>
          <p:nvPr/>
        </p:nvSpPr>
        <p:spPr>
          <a:xfrm>
            <a:off x="3924315" y="2047165"/>
            <a:ext cx="1801505" cy="655092"/>
          </a:xfrm>
          <a:prstGeom prst="roundRect">
            <a:avLst/>
          </a:prstGeom>
          <a:solidFill>
            <a:schemeClr val="bg1"/>
          </a:solidFill>
          <a:ln>
            <a:noFill/>
          </a:ln>
          <a:effectLst>
            <a:outerShdw blurRad="1016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思路 </a:t>
            </a:r>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rPr>
              <a:t>2</a:t>
            </a:r>
            <a:endPar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4" name="矩形: 圆角 23">
            <a:extLst>
              <a:ext uri="{FF2B5EF4-FFF2-40B4-BE49-F238E27FC236}">
                <a16:creationId xmlns:a16="http://schemas.microsoft.com/office/drawing/2014/main" id="{88B3CFE8-9006-4762-A5BB-7E122537C93F}"/>
              </a:ext>
            </a:extLst>
          </p:cNvPr>
          <p:cNvSpPr/>
          <p:nvPr/>
        </p:nvSpPr>
        <p:spPr>
          <a:xfrm>
            <a:off x="6466181" y="2047165"/>
            <a:ext cx="1801505" cy="655092"/>
          </a:xfrm>
          <a:prstGeom prst="roundRect">
            <a:avLst/>
          </a:prstGeom>
          <a:solidFill>
            <a:schemeClr val="bg1"/>
          </a:solidFill>
          <a:ln>
            <a:noFill/>
          </a:ln>
          <a:effectLst>
            <a:outerShdw blurRad="1016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思路 </a:t>
            </a:r>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rPr>
              <a:t>3</a:t>
            </a:r>
            <a:endPar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5" name="矩形: 圆角 24">
            <a:extLst>
              <a:ext uri="{FF2B5EF4-FFF2-40B4-BE49-F238E27FC236}">
                <a16:creationId xmlns:a16="http://schemas.microsoft.com/office/drawing/2014/main" id="{B4B147CF-5D7B-4C0A-8C70-C8547D3A75C0}"/>
              </a:ext>
            </a:extLst>
          </p:cNvPr>
          <p:cNvSpPr/>
          <p:nvPr/>
        </p:nvSpPr>
        <p:spPr>
          <a:xfrm>
            <a:off x="9008047" y="2047165"/>
            <a:ext cx="1801505" cy="655092"/>
          </a:xfrm>
          <a:prstGeom prst="roundRect">
            <a:avLst/>
          </a:prstGeom>
          <a:solidFill>
            <a:srgbClr val="034C9C"/>
          </a:solidFill>
          <a:ln>
            <a:noFill/>
          </a:ln>
          <a:effectLst>
            <a:outerShdw blurRad="1016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bg1"/>
                </a:solidFill>
                <a:latin typeface="思源黑体 CN Light" panose="020B0300000000000000" pitchFamily="34" charset="-122"/>
                <a:ea typeface="思源黑体 CN Light" panose="020B0300000000000000" pitchFamily="34" charset="-122"/>
              </a:rPr>
              <a:t>思路 </a:t>
            </a:r>
            <a:r>
              <a:rPr lang="en-US" altLang="zh-CN" dirty="0">
                <a:solidFill>
                  <a:schemeClr val="bg1"/>
                </a:solidFill>
                <a:latin typeface="思源黑体 CN Light" panose="020B0300000000000000" pitchFamily="34" charset="-122"/>
                <a:ea typeface="思源黑体 CN Light" panose="020B0300000000000000" pitchFamily="34" charset="-122"/>
              </a:rPr>
              <a:t>4</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cxnSp>
        <p:nvCxnSpPr>
          <p:cNvPr id="14" name="直接箭头连接符 13">
            <a:extLst>
              <a:ext uri="{FF2B5EF4-FFF2-40B4-BE49-F238E27FC236}">
                <a16:creationId xmlns:a16="http://schemas.microsoft.com/office/drawing/2014/main" id="{52E06245-403B-4237-B782-8C43B48C382B}"/>
              </a:ext>
            </a:extLst>
          </p:cNvPr>
          <p:cNvCxnSpPr>
            <a:stCxn id="2" idx="3"/>
            <a:endCxn id="23" idx="1"/>
          </p:cNvCxnSpPr>
          <p:nvPr/>
        </p:nvCxnSpPr>
        <p:spPr>
          <a:xfrm>
            <a:off x="3183954" y="2374711"/>
            <a:ext cx="740361" cy="0"/>
          </a:xfrm>
          <a:prstGeom prst="straightConnector1">
            <a:avLst/>
          </a:prstGeom>
          <a:ln w="12700">
            <a:solidFill>
              <a:srgbClr val="034C9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4D16865-4E93-4AD1-A4FC-86D76EDEA7FB}"/>
              </a:ext>
            </a:extLst>
          </p:cNvPr>
          <p:cNvCxnSpPr>
            <a:cxnSpLocks/>
            <a:stCxn id="23" idx="3"/>
            <a:endCxn id="24" idx="1"/>
          </p:cNvCxnSpPr>
          <p:nvPr/>
        </p:nvCxnSpPr>
        <p:spPr>
          <a:xfrm>
            <a:off x="5725820" y="2374711"/>
            <a:ext cx="740361" cy="0"/>
          </a:xfrm>
          <a:prstGeom prst="straightConnector1">
            <a:avLst/>
          </a:prstGeom>
          <a:ln w="12700">
            <a:solidFill>
              <a:srgbClr val="034C9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9F5AA51-5B79-4D04-8B0C-852284D90C05}"/>
              </a:ext>
            </a:extLst>
          </p:cNvPr>
          <p:cNvCxnSpPr>
            <a:cxnSpLocks/>
            <a:stCxn id="24" idx="3"/>
            <a:endCxn id="25" idx="1"/>
          </p:cNvCxnSpPr>
          <p:nvPr/>
        </p:nvCxnSpPr>
        <p:spPr>
          <a:xfrm>
            <a:off x="8267686" y="2374711"/>
            <a:ext cx="740361" cy="0"/>
          </a:xfrm>
          <a:prstGeom prst="straightConnector1">
            <a:avLst/>
          </a:prstGeom>
          <a:ln w="12700">
            <a:solidFill>
              <a:srgbClr val="034C9C"/>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DE658141-CC8D-4BF0-8B93-FA14DF529E92}"/>
              </a:ext>
            </a:extLst>
          </p:cNvPr>
          <p:cNvSpPr/>
          <p:nvPr/>
        </p:nvSpPr>
        <p:spPr>
          <a:xfrm>
            <a:off x="6466181" y="3047822"/>
            <a:ext cx="1801505" cy="655092"/>
          </a:xfrm>
          <a:prstGeom prst="roundRect">
            <a:avLst/>
          </a:prstGeom>
          <a:solidFill>
            <a:schemeClr val="bg1"/>
          </a:solidFill>
          <a:ln>
            <a:noFill/>
          </a:ln>
          <a:effectLst>
            <a:outerShdw blurRad="1016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思路 </a:t>
            </a:r>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rPr>
              <a:t>3</a:t>
            </a:r>
            <a:endPar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20" name="连接符: 肘形 19">
            <a:extLst>
              <a:ext uri="{FF2B5EF4-FFF2-40B4-BE49-F238E27FC236}">
                <a16:creationId xmlns:a16="http://schemas.microsoft.com/office/drawing/2014/main" id="{2483F5DC-417C-435F-8CC2-65CCD3A39902}"/>
              </a:ext>
            </a:extLst>
          </p:cNvPr>
          <p:cNvCxnSpPr>
            <a:stCxn id="23" idx="2"/>
            <a:endCxn id="37" idx="1"/>
          </p:cNvCxnSpPr>
          <p:nvPr/>
        </p:nvCxnSpPr>
        <p:spPr>
          <a:xfrm rot="16200000" flipH="1">
            <a:off x="5309069" y="2218255"/>
            <a:ext cx="673111" cy="1641113"/>
          </a:xfrm>
          <a:prstGeom prst="bentConnector2">
            <a:avLst/>
          </a:prstGeom>
          <a:ln w="12700">
            <a:solidFill>
              <a:srgbClr val="034C9C"/>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9D29D403-F8E4-4013-866B-53BC7E2DF9FB}"/>
              </a:ext>
            </a:extLst>
          </p:cNvPr>
          <p:cNvSpPr/>
          <p:nvPr/>
        </p:nvSpPr>
        <p:spPr>
          <a:xfrm>
            <a:off x="6466180" y="4033718"/>
            <a:ext cx="1801505" cy="655092"/>
          </a:xfrm>
          <a:prstGeom prst="roundRect">
            <a:avLst/>
          </a:prstGeom>
          <a:solidFill>
            <a:schemeClr val="bg1"/>
          </a:solidFill>
          <a:ln>
            <a:noFill/>
          </a:ln>
          <a:effectLst>
            <a:outerShdw blurRad="1016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思路 </a:t>
            </a:r>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rPr>
              <a:t>3</a:t>
            </a:r>
            <a:endPar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28" name="连接符: 肘形 27">
            <a:extLst>
              <a:ext uri="{FF2B5EF4-FFF2-40B4-BE49-F238E27FC236}">
                <a16:creationId xmlns:a16="http://schemas.microsoft.com/office/drawing/2014/main" id="{2A7B9713-8312-4A2C-B5ED-C59738134F7A}"/>
              </a:ext>
            </a:extLst>
          </p:cNvPr>
          <p:cNvCxnSpPr>
            <a:stCxn id="23" idx="2"/>
            <a:endCxn id="42" idx="1"/>
          </p:cNvCxnSpPr>
          <p:nvPr/>
        </p:nvCxnSpPr>
        <p:spPr>
          <a:xfrm rot="16200000" flipH="1">
            <a:off x="4816121" y="2711204"/>
            <a:ext cx="1659007" cy="1641112"/>
          </a:xfrm>
          <a:prstGeom prst="bentConnector2">
            <a:avLst/>
          </a:prstGeom>
          <a:ln w="12700">
            <a:solidFill>
              <a:srgbClr val="034C9C"/>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5423EBFD-A2F2-4596-A693-BC1B15856907}"/>
              </a:ext>
            </a:extLst>
          </p:cNvPr>
          <p:cNvSpPr txBox="1"/>
          <p:nvPr/>
        </p:nvSpPr>
        <p:spPr>
          <a:xfrm>
            <a:off x="2516372" y="5407340"/>
            <a:ext cx="7159256" cy="532453"/>
          </a:xfrm>
          <a:prstGeom prst="rect">
            <a:avLst/>
          </a:prstGeom>
          <a:noFill/>
        </p:spPr>
        <p:txBody>
          <a:bodyPr wrap="square" rtlCol="0">
            <a:spAutoFit/>
          </a:bodyPr>
          <a:lstStyle/>
          <a:p>
            <a:pPr algn="ctr">
              <a:lnSpc>
                <a:spcPct val="130000"/>
              </a:lnSpc>
            </a:pPr>
            <a:r>
              <a:rPr lang="zh-CN" altLang="en-US" sz="1100"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这里填写你大段大段大段的文本，这里填写你大段大段大段的文本，这里填写你大段大段大段的文本，这里填写你大段大段大段的文本。这里填写你大段大段大段的文本，这里填写你大段大段大段的文本。</a:t>
            </a:r>
            <a:endParaRPr lang="en-US" altLang="zh-CN" sz="11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44" name="组合 43">
            <a:extLst>
              <a:ext uri="{FF2B5EF4-FFF2-40B4-BE49-F238E27FC236}">
                <a16:creationId xmlns:a16="http://schemas.microsoft.com/office/drawing/2014/main" id="{1C82B794-6676-4D09-9D46-9E18C6595AAA}"/>
              </a:ext>
            </a:extLst>
          </p:cNvPr>
          <p:cNvGrpSpPr/>
          <p:nvPr/>
        </p:nvGrpSpPr>
        <p:grpSpPr>
          <a:xfrm rot="16200000" flipV="1">
            <a:off x="9442997" y="5674146"/>
            <a:ext cx="299927" cy="299927"/>
            <a:chOff x="323852" y="253076"/>
            <a:chExt cx="516122" cy="516122"/>
          </a:xfrm>
        </p:grpSpPr>
        <p:cxnSp>
          <p:nvCxnSpPr>
            <p:cNvPr id="45" name="直接连接符 44">
              <a:extLst>
                <a:ext uri="{FF2B5EF4-FFF2-40B4-BE49-F238E27FC236}">
                  <a16:creationId xmlns:a16="http://schemas.microsoft.com/office/drawing/2014/main" id="{5593D9F4-181A-4EF8-8070-05E17A352240}"/>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3115F6D-4D14-4C0A-B84B-8DAD9207B182}"/>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BD16C4D8-984F-4754-AE4B-18EA86251897}"/>
              </a:ext>
            </a:extLst>
          </p:cNvPr>
          <p:cNvGrpSpPr/>
          <p:nvPr/>
        </p:nvGrpSpPr>
        <p:grpSpPr>
          <a:xfrm rot="16200000" flipH="1">
            <a:off x="2366408" y="5257376"/>
            <a:ext cx="299927" cy="299927"/>
            <a:chOff x="323852" y="253076"/>
            <a:chExt cx="516122" cy="516122"/>
          </a:xfrm>
        </p:grpSpPr>
        <p:cxnSp>
          <p:nvCxnSpPr>
            <p:cNvPr id="48" name="直接连接符 47">
              <a:extLst>
                <a:ext uri="{FF2B5EF4-FFF2-40B4-BE49-F238E27FC236}">
                  <a16:creationId xmlns:a16="http://schemas.microsoft.com/office/drawing/2014/main" id="{83FD97C3-91A2-4696-9287-C1E5117EC444}"/>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F0B3246-76CA-4BD9-80EE-20E3986C7382}"/>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836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4C9C"/>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1BD0B61-6394-473D-A5B2-E1F2582AD235}"/>
              </a:ext>
            </a:extLst>
          </p:cNvPr>
          <p:cNvSpPr/>
          <p:nvPr/>
        </p:nvSpPr>
        <p:spPr>
          <a:xfrm>
            <a:off x="323850" y="457200"/>
            <a:ext cx="115443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66CAC990-3E60-4F89-AE1C-088FC276092C}"/>
              </a:ext>
            </a:extLst>
          </p:cNvPr>
          <p:cNvSpPr/>
          <p:nvPr/>
        </p:nvSpPr>
        <p:spPr>
          <a:xfrm>
            <a:off x="5866366" y="4565205"/>
            <a:ext cx="4827604" cy="584775"/>
          </a:xfrm>
          <a:prstGeom prst="rect">
            <a:avLst/>
          </a:prstGeom>
        </p:spPr>
        <p:txBody>
          <a:bodyPr wrap="none">
            <a:spAutoFit/>
          </a:bodyPr>
          <a:lstStyle/>
          <a:p>
            <a:r>
              <a:rPr lang="en-US" altLang="zh-CN" sz="32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199D797C-9823-442C-B75F-0AA0278D5D9D}"/>
              </a:ext>
            </a:extLst>
          </p:cNvPr>
          <p:cNvSpPr/>
          <p:nvPr/>
        </p:nvSpPr>
        <p:spPr>
          <a:xfrm>
            <a:off x="5866366" y="3641875"/>
            <a:ext cx="5537926" cy="923330"/>
          </a:xfrm>
          <a:prstGeom prst="rect">
            <a:avLst/>
          </a:prstGeom>
        </p:spPr>
        <p:txBody>
          <a:bodyPr wrap="square">
            <a:spAutoFit/>
          </a:bodyPr>
          <a:lstStyle/>
          <a:p>
            <a:pP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8" name="组合 7">
            <a:extLst>
              <a:ext uri="{FF2B5EF4-FFF2-40B4-BE49-F238E27FC236}">
                <a16:creationId xmlns:a16="http://schemas.microsoft.com/office/drawing/2014/main" id="{44791D6F-F570-4FC8-938A-6862747C5176}"/>
              </a:ext>
            </a:extLst>
          </p:cNvPr>
          <p:cNvGrpSpPr/>
          <p:nvPr/>
        </p:nvGrpSpPr>
        <p:grpSpPr>
          <a:xfrm>
            <a:off x="1752035" y="875103"/>
            <a:ext cx="3149393" cy="5386090"/>
            <a:chOff x="1451113" y="735955"/>
            <a:chExt cx="3149393" cy="5386090"/>
          </a:xfrm>
        </p:grpSpPr>
        <p:sp>
          <p:nvSpPr>
            <p:cNvPr id="6" name="文本框 5">
              <a:extLst>
                <a:ext uri="{FF2B5EF4-FFF2-40B4-BE49-F238E27FC236}">
                  <a16:creationId xmlns:a16="http://schemas.microsoft.com/office/drawing/2014/main" id="{6A595010-5981-408A-9E7F-9127C3F68614}"/>
                </a:ext>
              </a:extLst>
            </p:cNvPr>
            <p:cNvSpPr txBox="1"/>
            <p:nvPr/>
          </p:nvSpPr>
          <p:spPr>
            <a:xfrm>
              <a:off x="2495563" y="735955"/>
              <a:ext cx="2104943" cy="5386090"/>
            </a:xfrm>
            <a:prstGeom prst="rect">
              <a:avLst/>
            </a:prstGeom>
            <a:noFill/>
          </p:spPr>
          <p:txBody>
            <a:bodyPr wrap="square" rtlCol="0">
              <a:spAutoFit/>
            </a:bodyPr>
            <a:lstStyle/>
            <a:p>
              <a:pPr algn="ctr"/>
              <a:r>
                <a:rPr lang="en-US" altLang="zh-CN" sz="34400" dirty="0">
                  <a:solidFill>
                    <a:srgbClr val="034C9C"/>
                  </a:solidFill>
                  <a:latin typeface="思源宋体 CN Heavy" panose="02020900000000000000" pitchFamily="18" charset="-122"/>
                  <a:ea typeface="思源宋体 CN Heavy" panose="02020900000000000000" pitchFamily="18" charset="-122"/>
                </a:rPr>
                <a:t>5</a:t>
              </a:r>
              <a:endParaRPr lang="zh-CN" altLang="en-US" sz="34400" dirty="0">
                <a:solidFill>
                  <a:srgbClr val="034C9C"/>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5AB53286-D33A-40A4-8222-3A963B164D1F}"/>
                </a:ext>
              </a:extLst>
            </p:cNvPr>
            <p:cNvSpPr txBox="1"/>
            <p:nvPr/>
          </p:nvSpPr>
          <p:spPr>
            <a:xfrm>
              <a:off x="1451113" y="974035"/>
              <a:ext cx="1391478" cy="1200329"/>
            </a:xfrm>
            <a:prstGeom prst="rect">
              <a:avLst/>
            </a:prstGeom>
            <a:noFill/>
          </p:spPr>
          <p:txBody>
            <a:bodyPr wrap="square" rtlCol="0">
              <a:spAutoFit/>
            </a:bodyPr>
            <a:lstStyle/>
            <a:p>
              <a:pPr algn="ctr"/>
              <a:r>
                <a:rPr lang="en-US" altLang="zh-CN" sz="7200" dirty="0">
                  <a:solidFill>
                    <a:srgbClr val="9E0000"/>
                  </a:solidFill>
                  <a:latin typeface="思源宋体 CN Heavy" panose="02020900000000000000" pitchFamily="18" charset="-122"/>
                  <a:ea typeface="思源宋体 CN Heavy" panose="02020900000000000000" pitchFamily="18" charset="-122"/>
                </a:rPr>
                <a:t>#</a:t>
              </a:r>
              <a:endParaRPr lang="zh-CN" altLang="en-US" sz="7200" dirty="0">
                <a:solidFill>
                  <a:srgbClr val="9E0000"/>
                </a:solidFill>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344833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213961" y="534304"/>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05</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547C91A-05C5-4B6F-8C65-5B6E8A599DC5}"/>
              </a:ext>
            </a:extLst>
          </p:cNvPr>
          <p:cNvSpPr/>
          <p:nvPr/>
        </p:nvSpPr>
        <p:spPr>
          <a:xfrm>
            <a:off x="460990" y="1284142"/>
            <a:ext cx="5635009" cy="4948794"/>
          </a:xfrm>
          <a:prstGeom prst="rect">
            <a:avLst/>
          </a:prstGeom>
          <a:solidFill>
            <a:schemeClr val="bg1">
              <a:lumMod val="95000"/>
            </a:schemeClr>
          </a:solidFill>
          <a:ln w="38100">
            <a:solidFill>
              <a:schemeClr val="bg1"/>
            </a:solidFill>
          </a:ln>
          <a:effectLst>
            <a:outerShdw blurRad="1016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394C01B-7EC6-45D8-878B-B632AA64CBDF}"/>
              </a:ext>
            </a:extLst>
          </p:cNvPr>
          <p:cNvSpPr/>
          <p:nvPr/>
        </p:nvSpPr>
        <p:spPr>
          <a:xfrm>
            <a:off x="1270608" y="2715177"/>
            <a:ext cx="4015772" cy="2086725"/>
          </a:xfrm>
          <a:prstGeom prst="rect">
            <a:avLst/>
          </a:prstGeom>
        </p:spPr>
        <p:txBody>
          <a:bodyPr wrap="square">
            <a:spAutoFit/>
          </a:bodyPr>
          <a:lstStyle/>
          <a:p>
            <a:pPr algn="ctr">
              <a:lnSpc>
                <a:spcPct val="120000"/>
              </a:lnSpc>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这里放你的数据图表</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8" name="矩形 27">
            <a:extLst>
              <a:ext uri="{FF2B5EF4-FFF2-40B4-BE49-F238E27FC236}">
                <a16:creationId xmlns:a16="http://schemas.microsoft.com/office/drawing/2014/main" id="{0061AE91-A8F8-4868-8A69-D46A7BCCCF23}"/>
              </a:ext>
            </a:extLst>
          </p:cNvPr>
          <p:cNvSpPr/>
          <p:nvPr/>
        </p:nvSpPr>
        <p:spPr>
          <a:xfrm>
            <a:off x="7110678" y="2210117"/>
            <a:ext cx="2092689"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conclusion</a:t>
            </a:r>
          </a:p>
        </p:txBody>
      </p:sp>
      <p:sp>
        <p:nvSpPr>
          <p:cNvPr id="29" name="矩形 28">
            <a:extLst>
              <a:ext uri="{FF2B5EF4-FFF2-40B4-BE49-F238E27FC236}">
                <a16:creationId xmlns:a16="http://schemas.microsoft.com/office/drawing/2014/main" id="{3DD9BB41-FE1A-47C3-9804-45FB767932D4}"/>
              </a:ext>
            </a:extLst>
          </p:cNvPr>
          <p:cNvSpPr/>
          <p:nvPr/>
        </p:nvSpPr>
        <p:spPr>
          <a:xfrm>
            <a:off x="6960715" y="2080150"/>
            <a:ext cx="2374196" cy="461665"/>
          </a:xfrm>
          <a:prstGeom prst="rect">
            <a:avLst/>
          </a:prstGeom>
        </p:spPr>
        <p:txBody>
          <a:bodyPr wrap="square">
            <a:spAutoFit/>
          </a:bodyPr>
          <a:lstStyle/>
          <a:p>
            <a:pPr>
              <a:defRPr/>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结论</a:t>
            </a:r>
            <a:endParaRPr lang="en-US" alt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0" name="组合 29">
            <a:extLst>
              <a:ext uri="{FF2B5EF4-FFF2-40B4-BE49-F238E27FC236}">
                <a16:creationId xmlns:a16="http://schemas.microsoft.com/office/drawing/2014/main" id="{B6F9DAA7-7D0E-4630-87B0-C1E9899D1688}"/>
              </a:ext>
            </a:extLst>
          </p:cNvPr>
          <p:cNvGrpSpPr/>
          <p:nvPr/>
        </p:nvGrpSpPr>
        <p:grpSpPr>
          <a:xfrm rot="16200000" flipH="1">
            <a:off x="6810751" y="2000660"/>
            <a:ext cx="299927" cy="299927"/>
            <a:chOff x="323852" y="253076"/>
            <a:chExt cx="516122" cy="516122"/>
          </a:xfrm>
        </p:grpSpPr>
        <p:cxnSp>
          <p:nvCxnSpPr>
            <p:cNvPr id="37" name="直接连接符 36">
              <a:extLst>
                <a:ext uri="{FF2B5EF4-FFF2-40B4-BE49-F238E27FC236}">
                  <a16:creationId xmlns:a16="http://schemas.microsoft.com/office/drawing/2014/main" id="{F4C4681D-CD4A-4B7D-88C5-E4D27ACD1572}"/>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1ACC649-2A2F-4278-AF54-D52CA0D1BB13}"/>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a16="http://schemas.microsoft.com/office/drawing/2014/main" id="{482770EF-C24A-4503-943B-B6996B05CE3B}"/>
              </a:ext>
            </a:extLst>
          </p:cNvPr>
          <p:cNvSpPr txBox="1"/>
          <p:nvPr/>
        </p:nvSpPr>
        <p:spPr>
          <a:xfrm>
            <a:off x="6810751" y="2940393"/>
            <a:ext cx="4640551" cy="267765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选题有关的专著和论文中的主要观点归类整理</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点进行概要阐述，并指明具有代表性的作者的年份。还要分别国内外研究现状评述研究的不足之处，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即还有哪方面没有涉及，是否有研究空白。</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3561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213961" y="534304"/>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05</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547C91A-05C5-4B6F-8C65-5B6E8A599DC5}"/>
              </a:ext>
            </a:extLst>
          </p:cNvPr>
          <p:cNvSpPr/>
          <p:nvPr/>
        </p:nvSpPr>
        <p:spPr>
          <a:xfrm>
            <a:off x="460990" y="1284142"/>
            <a:ext cx="11324492" cy="2894453"/>
          </a:xfrm>
          <a:prstGeom prst="rect">
            <a:avLst/>
          </a:prstGeom>
          <a:solidFill>
            <a:schemeClr val="bg1">
              <a:lumMod val="95000"/>
            </a:schemeClr>
          </a:solidFill>
          <a:ln w="38100">
            <a:solidFill>
              <a:schemeClr val="bg1"/>
            </a:solidFill>
          </a:ln>
          <a:effectLst>
            <a:outerShdw blurRad="1016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394C01B-7EC6-45D8-878B-B632AA64CBDF}"/>
              </a:ext>
            </a:extLst>
          </p:cNvPr>
          <p:cNvSpPr/>
          <p:nvPr/>
        </p:nvSpPr>
        <p:spPr>
          <a:xfrm>
            <a:off x="4115350" y="1688006"/>
            <a:ext cx="4015772" cy="2086725"/>
          </a:xfrm>
          <a:prstGeom prst="rect">
            <a:avLst/>
          </a:prstGeom>
        </p:spPr>
        <p:txBody>
          <a:bodyPr wrap="square">
            <a:spAutoFit/>
          </a:bodyPr>
          <a:lstStyle/>
          <a:p>
            <a:pPr algn="ctr">
              <a:lnSpc>
                <a:spcPct val="120000"/>
              </a:lnSpc>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这里放你的数据表格</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8" name="矩形 27">
            <a:extLst>
              <a:ext uri="{FF2B5EF4-FFF2-40B4-BE49-F238E27FC236}">
                <a16:creationId xmlns:a16="http://schemas.microsoft.com/office/drawing/2014/main" id="{0061AE91-A8F8-4868-8A69-D46A7BCCCF23}"/>
              </a:ext>
            </a:extLst>
          </p:cNvPr>
          <p:cNvSpPr/>
          <p:nvPr/>
        </p:nvSpPr>
        <p:spPr>
          <a:xfrm>
            <a:off x="738031" y="4799738"/>
            <a:ext cx="2092689"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conclusion</a:t>
            </a:r>
          </a:p>
        </p:txBody>
      </p:sp>
      <p:sp>
        <p:nvSpPr>
          <p:cNvPr id="29" name="矩形 28">
            <a:extLst>
              <a:ext uri="{FF2B5EF4-FFF2-40B4-BE49-F238E27FC236}">
                <a16:creationId xmlns:a16="http://schemas.microsoft.com/office/drawing/2014/main" id="{3DD9BB41-FE1A-47C3-9804-45FB767932D4}"/>
              </a:ext>
            </a:extLst>
          </p:cNvPr>
          <p:cNvSpPr/>
          <p:nvPr/>
        </p:nvSpPr>
        <p:spPr>
          <a:xfrm>
            <a:off x="588068" y="4669771"/>
            <a:ext cx="2374196" cy="461665"/>
          </a:xfrm>
          <a:prstGeom prst="rect">
            <a:avLst/>
          </a:prstGeom>
        </p:spPr>
        <p:txBody>
          <a:bodyPr wrap="square">
            <a:spAutoFit/>
          </a:bodyPr>
          <a:lstStyle/>
          <a:p>
            <a:pPr>
              <a:defRPr/>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结论</a:t>
            </a:r>
            <a:endParaRPr lang="en-US" alt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0" name="组合 29">
            <a:extLst>
              <a:ext uri="{FF2B5EF4-FFF2-40B4-BE49-F238E27FC236}">
                <a16:creationId xmlns:a16="http://schemas.microsoft.com/office/drawing/2014/main" id="{B6F9DAA7-7D0E-4630-87B0-C1E9899D1688}"/>
              </a:ext>
            </a:extLst>
          </p:cNvPr>
          <p:cNvGrpSpPr/>
          <p:nvPr/>
        </p:nvGrpSpPr>
        <p:grpSpPr>
          <a:xfrm rot="16200000" flipH="1">
            <a:off x="438104" y="4590281"/>
            <a:ext cx="299927" cy="299927"/>
            <a:chOff x="323852" y="253076"/>
            <a:chExt cx="516122" cy="516122"/>
          </a:xfrm>
        </p:grpSpPr>
        <p:cxnSp>
          <p:nvCxnSpPr>
            <p:cNvPr id="37" name="直接连接符 36">
              <a:extLst>
                <a:ext uri="{FF2B5EF4-FFF2-40B4-BE49-F238E27FC236}">
                  <a16:creationId xmlns:a16="http://schemas.microsoft.com/office/drawing/2014/main" id="{F4C4681D-CD4A-4B7D-88C5-E4D27ACD1572}"/>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1ACC649-2A2F-4278-AF54-D52CA0D1BB13}"/>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a16="http://schemas.microsoft.com/office/drawing/2014/main" id="{482770EF-C24A-4503-943B-B6996B05CE3B}"/>
              </a:ext>
            </a:extLst>
          </p:cNvPr>
          <p:cNvSpPr txBox="1"/>
          <p:nvPr/>
        </p:nvSpPr>
        <p:spPr>
          <a:xfrm>
            <a:off x="2943598" y="4582459"/>
            <a:ext cx="4640551" cy="1384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点进行概要阐述，并指明具有代表性的作者的年份。还要分别国内外研究现状评述研究的不足之处，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即还有哪方面没有涉及，是否有研究空白。</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3" name="矩形 2">
            <a:extLst>
              <a:ext uri="{FF2B5EF4-FFF2-40B4-BE49-F238E27FC236}">
                <a16:creationId xmlns:a16="http://schemas.microsoft.com/office/drawing/2014/main" id="{80E0AD27-BCB2-481B-907E-472A9D4326FF}"/>
              </a:ext>
            </a:extLst>
          </p:cNvPr>
          <p:cNvSpPr/>
          <p:nvPr/>
        </p:nvSpPr>
        <p:spPr>
          <a:xfrm>
            <a:off x="7715693" y="4582459"/>
            <a:ext cx="4277832" cy="1384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选题有关的专著和论文中的主要观点归类整理</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67870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213961" y="534304"/>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05</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D830926B-559A-448C-8C49-BDB24EA26FE9}"/>
              </a:ext>
            </a:extLst>
          </p:cNvPr>
          <p:cNvGrpSpPr/>
          <p:nvPr/>
        </p:nvGrpSpPr>
        <p:grpSpPr>
          <a:xfrm>
            <a:off x="3590442" y="1284142"/>
            <a:ext cx="5011118" cy="4948794"/>
            <a:chOff x="772936" y="1284142"/>
            <a:chExt cx="5011118" cy="4948794"/>
          </a:xfrm>
        </p:grpSpPr>
        <p:sp>
          <p:nvSpPr>
            <p:cNvPr id="2" name="矩形 1">
              <a:extLst>
                <a:ext uri="{FF2B5EF4-FFF2-40B4-BE49-F238E27FC236}">
                  <a16:creationId xmlns:a16="http://schemas.microsoft.com/office/drawing/2014/main" id="{8547C91A-05C5-4B6F-8C65-5B6E8A599DC5}"/>
                </a:ext>
              </a:extLst>
            </p:cNvPr>
            <p:cNvSpPr/>
            <p:nvPr/>
          </p:nvSpPr>
          <p:spPr>
            <a:xfrm>
              <a:off x="772936" y="1284142"/>
              <a:ext cx="5011118" cy="4948794"/>
            </a:xfrm>
            <a:prstGeom prst="rect">
              <a:avLst/>
            </a:prstGeom>
            <a:solidFill>
              <a:schemeClr val="bg1">
                <a:lumMod val="95000"/>
              </a:schemeClr>
            </a:solidFill>
            <a:ln w="38100">
              <a:solidFill>
                <a:schemeClr val="bg1"/>
              </a:solidFill>
            </a:ln>
            <a:effectLst>
              <a:outerShdw blurRad="1016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394C01B-7EC6-45D8-878B-B632AA64CBDF}"/>
                </a:ext>
              </a:extLst>
            </p:cNvPr>
            <p:cNvSpPr/>
            <p:nvPr/>
          </p:nvSpPr>
          <p:spPr>
            <a:xfrm>
              <a:off x="1594345" y="2715177"/>
              <a:ext cx="3368298" cy="2086725"/>
            </a:xfrm>
            <a:prstGeom prst="rect">
              <a:avLst/>
            </a:prstGeom>
          </p:spPr>
          <p:txBody>
            <a:bodyPr wrap="square">
              <a:spAutoFit/>
            </a:bodyPr>
            <a:lstStyle/>
            <a:p>
              <a:pPr algn="ctr">
                <a:lnSpc>
                  <a:spcPct val="120000"/>
                </a:lnSpc>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这里放你的截图</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cxnSp>
        <p:nvCxnSpPr>
          <p:cNvPr id="12" name="直接连接符 11">
            <a:extLst>
              <a:ext uri="{FF2B5EF4-FFF2-40B4-BE49-F238E27FC236}">
                <a16:creationId xmlns:a16="http://schemas.microsoft.com/office/drawing/2014/main" id="{8686CCEA-57A8-46FF-B8DA-3F12791F25AC}"/>
              </a:ext>
            </a:extLst>
          </p:cNvPr>
          <p:cNvCxnSpPr/>
          <p:nvPr/>
        </p:nvCxnSpPr>
        <p:spPr>
          <a:xfrm flipH="1">
            <a:off x="2975675" y="1921790"/>
            <a:ext cx="1766806" cy="0"/>
          </a:xfrm>
          <a:prstGeom prst="line">
            <a:avLst/>
          </a:prstGeom>
          <a:ln>
            <a:solidFill>
              <a:srgbClr val="9E0000"/>
            </a:solidFill>
            <a:tailEnd type="ova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7C985F3-1694-4C52-BDA4-D8FD5EB22F21}"/>
              </a:ext>
            </a:extLst>
          </p:cNvPr>
          <p:cNvSpPr txBox="1"/>
          <p:nvPr/>
        </p:nvSpPr>
        <p:spPr>
          <a:xfrm>
            <a:off x="528668" y="1769172"/>
            <a:ext cx="2402657" cy="10618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22" name="直接连接符 21">
            <a:extLst>
              <a:ext uri="{FF2B5EF4-FFF2-40B4-BE49-F238E27FC236}">
                <a16:creationId xmlns:a16="http://schemas.microsoft.com/office/drawing/2014/main" id="{294D0EE3-64B0-498C-BBE9-636CD68CAC45}"/>
              </a:ext>
            </a:extLst>
          </p:cNvPr>
          <p:cNvCxnSpPr/>
          <p:nvPr/>
        </p:nvCxnSpPr>
        <p:spPr>
          <a:xfrm flipH="1">
            <a:off x="2975675" y="4507424"/>
            <a:ext cx="1766806" cy="0"/>
          </a:xfrm>
          <a:prstGeom prst="line">
            <a:avLst/>
          </a:prstGeom>
          <a:ln>
            <a:solidFill>
              <a:srgbClr val="9E0000"/>
            </a:solidFill>
            <a:tailEnd type="ova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65C2E88-671D-4631-BCA2-94B0A073A181}"/>
              </a:ext>
            </a:extLst>
          </p:cNvPr>
          <p:cNvSpPr txBox="1"/>
          <p:nvPr/>
        </p:nvSpPr>
        <p:spPr>
          <a:xfrm>
            <a:off x="528668" y="4334626"/>
            <a:ext cx="2402657" cy="10618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25" name="直接连接符 24">
            <a:extLst>
              <a:ext uri="{FF2B5EF4-FFF2-40B4-BE49-F238E27FC236}">
                <a16:creationId xmlns:a16="http://schemas.microsoft.com/office/drawing/2014/main" id="{B1269539-F9FA-41BF-AE4B-6F81918596C3}"/>
              </a:ext>
            </a:extLst>
          </p:cNvPr>
          <p:cNvCxnSpPr/>
          <p:nvPr/>
        </p:nvCxnSpPr>
        <p:spPr>
          <a:xfrm flipH="1">
            <a:off x="7450375" y="3719477"/>
            <a:ext cx="1766806" cy="0"/>
          </a:xfrm>
          <a:prstGeom prst="line">
            <a:avLst/>
          </a:prstGeom>
          <a:ln>
            <a:solidFill>
              <a:srgbClr val="9E000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44DCF12-82D0-401E-94FE-6019512BF11F}"/>
              </a:ext>
            </a:extLst>
          </p:cNvPr>
          <p:cNvSpPr txBox="1"/>
          <p:nvPr/>
        </p:nvSpPr>
        <p:spPr>
          <a:xfrm>
            <a:off x="9382825" y="3533370"/>
            <a:ext cx="2402657" cy="10618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167603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213961" y="534304"/>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05</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2C754475-C09C-4235-B9CB-DADC24EE7B99}"/>
              </a:ext>
            </a:extLst>
          </p:cNvPr>
          <p:cNvGrpSpPr/>
          <p:nvPr/>
        </p:nvGrpSpPr>
        <p:grpSpPr>
          <a:xfrm>
            <a:off x="5879024" y="1293451"/>
            <a:ext cx="5472223" cy="5139381"/>
            <a:chOff x="6096000" y="1284142"/>
            <a:chExt cx="5472223" cy="5139381"/>
          </a:xfrm>
        </p:grpSpPr>
        <p:sp>
          <p:nvSpPr>
            <p:cNvPr id="2" name="矩形 1">
              <a:extLst>
                <a:ext uri="{FF2B5EF4-FFF2-40B4-BE49-F238E27FC236}">
                  <a16:creationId xmlns:a16="http://schemas.microsoft.com/office/drawing/2014/main" id="{8547C91A-05C5-4B6F-8C65-5B6E8A599DC5}"/>
                </a:ext>
              </a:extLst>
            </p:cNvPr>
            <p:cNvSpPr/>
            <p:nvPr/>
          </p:nvSpPr>
          <p:spPr>
            <a:xfrm>
              <a:off x="6096000" y="1284142"/>
              <a:ext cx="5472223" cy="5139381"/>
            </a:xfrm>
            <a:prstGeom prst="rect">
              <a:avLst/>
            </a:prstGeom>
            <a:solidFill>
              <a:schemeClr val="bg1">
                <a:lumMod val="95000"/>
              </a:schemeClr>
            </a:solidFill>
            <a:ln w="38100">
              <a:solidFill>
                <a:schemeClr val="bg1"/>
              </a:solidFill>
            </a:ln>
            <a:effectLst>
              <a:outerShdw blurRad="1016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图表 18">
              <a:extLst>
                <a:ext uri="{FF2B5EF4-FFF2-40B4-BE49-F238E27FC236}">
                  <a16:creationId xmlns:a16="http://schemas.microsoft.com/office/drawing/2014/main" id="{F753EFD3-032C-42D5-B685-777A799DA44D}"/>
                </a:ext>
              </a:extLst>
            </p:cNvPr>
            <p:cNvGraphicFramePr/>
            <p:nvPr>
              <p:extLst>
                <p:ext uri="{D42A27DB-BD31-4B8C-83A1-F6EECF244321}">
                  <p14:modId xmlns:p14="http://schemas.microsoft.com/office/powerpoint/2010/main" val="4004139199"/>
                </p:ext>
              </p:extLst>
            </p:nvPr>
          </p:nvGraphicFramePr>
          <p:xfrm>
            <a:off x="6460871" y="1608904"/>
            <a:ext cx="4742481" cy="4489857"/>
          </p:xfrm>
          <a:graphic>
            <a:graphicData uri="http://schemas.openxmlformats.org/drawingml/2006/chart">
              <c:chart xmlns:c="http://schemas.openxmlformats.org/drawingml/2006/chart" xmlns:r="http://schemas.openxmlformats.org/officeDocument/2006/relationships" r:id="rId2"/>
            </a:graphicData>
          </a:graphic>
        </p:graphicFrame>
      </p:grpSp>
      <p:sp>
        <p:nvSpPr>
          <p:cNvPr id="21" name="矩形 20">
            <a:extLst>
              <a:ext uri="{FF2B5EF4-FFF2-40B4-BE49-F238E27FC236}">
                <a16:creationId xmlns:a16="http://schemas.microsoft.com/office/drawing/2014/main" id="{EFBD8BFE-AA86-4C6D-93A2-8FB32DDBF24E}"/>
              </a:ext>
            </a:extLst>
          </p:cNvPr>
          <p:cNvSpPr/>
          <p:nvPr/>
        </p:nvSpPr>
        <p:spPr>
          <a:xfrm>
            <a:off x="1132876" y="1938217"/>
            <a:ext cx="2092689"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conclusion</a:t>
            </a:r>
          </a:p>
        </p:txBody>
      </p:sp>
      <p:sp>
        <p:nvSpPr>
          <p:cNvPr id="22" name="矩形 21">
            <a:extLst>
              <a:ext uri="{FF2B5EF4-FFF2-40B4-BE49-F238E27FC236}">
                <a16:creationId xmlns:a16="http://schemas.microsoft.com/office/drawing/2014/main" id="{94C54DBD-2975-40BA-AFEE-F999F57F5810}"/>
              </a:ext>
            </a:extLst>
          </p:cNvPr>
          <p:cNvSpPr/>
          <p:nvPr/>
        </p:nvSpPr>
        <p:spPr>
          <a:xfrm>
            <a:off x="982913" y="1808250"/>
            <a:ext cx="2374196" cy="461665"/>
          </a:xfrm>
          <a:prstGeom prst="rect">
            <a:avLst/>
          </a:prstGeom>
        </p:spPr>
        <p:txBody>
          <a:bodyPr wrap="square">
            <a:spAutoFit/>
          </a:bodyPr>
          <a:lstStyle/>
          <a:p>
            <a:pPr>
              <a:defRPr/>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结论</a:t>
            </a:r>
            <a:endParaRPr lang="en-US" alt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23" name="组合 22">
            <a:extLst>
              <a:ext uri="{FF2B5EF4-FFF2-40B4-BE49-F238E27FC236}">
                <a16:creationId xmlns:a16="http://schemas.microsoft.com/office/drawing/2014/main" id="{9BBA3ABB-B56A-4A2A-B317-F3F7419D4B4A}"/>
              </a:ext>
            </a:extLst>
          </p:cNvPr>
          <p:cNvGrpSpPr/>
          <p:nvPr/>
        </p:nvGrpSpPr>
        <p:grpSpPr>
          <a:xfrm rot="16200000" flipH="1">
            <a:off x="832949" y="1728760"/>
            <a:ext cx="299927" cy="299927"/>
            <a:chOff x="323852" y="253076"/>
            <a:chExt cx="516122" cy="516122"/>
          </a:xfrm>
        </p:grpSpPr>
        <p:cxnSp>
          <p:nvCxnSpPr>
            <p:cNvPr id="25" name="直接连接符 24">
              <a:extLst>
                <a:ext uri="{FF2B5EF4-FFF2-40B4-BE49-F238E27FC236}">
                  <a16:creationId xmlns:a16="http://schemas.microsoft.com/office/drawing/2014/main" id="{F071930A-9720-4651-8D1E-040C1B41A564}"/>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1E7D91C-E1DB-44E3-93AC-1C552BD8A271}"/>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141514AE-4FF3-46C6-BD13-FED80BD4D379}"/>
              </a:ext>
            </a:extLst>
          </p:cNvPr>
          <p:cNvSpPr txBox="1"/>
          <p:nvPr/>
        </p:nvSpPr>
        <p:spPr>
          <a:xfrm>
            <a:off x="755458" y="2645880"/>
            <a:ext cx="4234998" cy="261302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并从中选择最具有代表性的作者。在写毕业论文时，对这些主要观点进行概要阐述，并指明具有代表性的作者和其发表观点的年份。还要分别国内外研究现状评述研究的不足之处，即还有哪方面没有涉及，是否有研究空白，或者研究不深入，还有哪些理论问题没有解决，或者在研究方法上还有什么缺陷，需要进一步研究。</a:t>
            </a:r>
          </a:p>
        </p:txBody>
      </p:sp>
      <p:sp>
        <p:nvSpPr>
          <p:cNvPr id="14" name="椭圆 13">
            <a:extLst>
              <a:ext uri="{FF2B5EF4-FFF2-40B4-BE49-F238E27FC236}">
                <a16:creationId xmlns:a16="http://schemas.microsoft.com/office/drawing/2014/main" id="{980B02A4-F2DC-4D59-A749-3CFBAE276733}"/>
              </a:ext>
            </a:extLst>
          </p:cNvPr>
          <p:cNvSpPr/>
          <p:nvPr/>
        </p:nvSpPr>
        <p:spPr>
          <a:xfrm>
            <a:off x="813393" y="5682580"/>
            <a:ext cx="319483" cy="319483"/>
          </a:xfrm>
          <a:prstGeom prst="ellipse">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CN Heavy" panose="020B0A00000000000000" pitchFamily="34" charset="-122"/>
                <a:ea typeface="思源黑体 CN Heavy" panose="020B0A00000000000000" pitchFamily="34" charset="-122"/>
              </a:rPr>
              <a:t>+</a:t>
            </a:r>
            <a:endParaRPr lang="zh-CN" altLang="en-US" dirty="0">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21817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903BD70-19C0-41DE-8262-8DACAFCD1F8A}"/>
              </a:ext>
            </a:extLst>
          </p:cNvPr>
          <p:cNvSpPr/>
          <p:nvPr/>
        </p:nvSpPr>
        <p:spPr>
          <a:xfrm>
            <a:off x="323850" y="274772"/>
            <a:ext cx="4375150" cy="6303828"/>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83376D3-5999-49ED-921F-77AE81F28A16}"/>
              </a:ext>
            </a:extLst>
          </p:cNvPr>
          <p:cNvSpPr/>
          <p:nvPr/>
        </p:nvSpPr>
        <p:spPr>
          <a:xfrm>
            <a:off x="7279227" y="5431979"/>
            <a:ext cx="3021981" cy="523220"/>
          </a:xfrm>
          <a:prstGeom prst="rect">
            <a:avLst/>
          </a:prstGeom>
        </p:spPr>
        <p:txBody>
          <a:bodyPr wrap="none">
            <a:spAutoFit/>
          </a:bodyPr>
          <a:lstStyle/>
          <a:p>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创新与不足             </a:t>
            </a:r>
          </a:p>
        </p:txBody>
      </p:sp>
      <p:sp>
        <p:nvSpPr>
          <p:cNvPr id="6" name="矩形 5">
            <a:extLst>
              <a:ext uri="{FF2B5EF4-FFF2-40B4-BE49-F238E27FC236}">
                <a16:creationId xmlns:a16="http://schemas.microsoft.com/office/drawing/2014/main" id="{65B93FE5-F10A-47DA-84DF-DFB4525C7260}"/>
              </a:ext>
            </a:extLst>
          </p:cNvPr>
          <p:cNvSpPr/>
          <p:nvPr/>
        </p:nvSpPr>
        <p:spPr>
          <a:xfrm>
            <a:off x="7291927" y="1131114"/>
            <a:ext cx="1193788" cy="307777"/>
          </a:xfrm>
          <a:prstGeom prst="rect">
            <a:avLst/>
          </a:prstGeom>
        </p:spPr>
        <p:txBody>
          <a:bodyPr wrap="none">
            <a:spAutoFit/>
          </a:bodyPr>
          <a:lstStyle/>
          <a:p>
            <a:r>
              <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rPr>
              <a:t>Background</a:t>
            </a:r>
          </a:p>
        </p:txBody>
      </p:sp>
      <p:sp>
        <p:nvSpPr>
          <p:cNvPr id="7" name="矩形 6">
            <a:extLst>
              <a:ext uri="{FF2B5EF4-FFF2-40B4-BE49-F238E27FC236}">
                <a16:creationId xmlns:a16="http://schemas.microsoft.com/office/drawing/2014/main" id="{8C30499B-5FEE-40C6-A06A-89A1E05D33CE}"/>
              </a:ext>
            </a:extLst>
          </p:cNvPr>
          <p:cNvSpPr/>
          <p:nvPr/>
        </p:nvSpPr>
        <p:spPr>
          <a:xfrm>
            <a:off x="7291927" y="2071894"/>
            <a:ext cx="3220177"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status at home and abroad</a:t>
            </a:r>
            <a:endPar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endParaRPr>
          </a:p>
        </p:txBody>
      </p:sp>
      <p:sp>
        <p:nvSpPr>
          <p:cNvPr id="8" name="矩形 7">
            <a:extLst>
              <a:ext uri="{FF2B5EF4-FFF2-40B4-BE49-F238E27FC236}">
                <a16:creationId xmlns:a16="http://schemas.microsoft.com/office/drawing/2014/main" id="{36E9ED12-7970-495B-9148-22A2FC2FC856}"/>
              </a:ext>
            </a:extLst>
          </p:cNvPr>
          <p:cNvSpPr/>
          <p:nvPr/>
        </p:nvSpPr>
        <p:spPr>
          <a:xfrm>
            <a:off x="7291927" y="2991953"/>
            <a:ext cx="2269789"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Purpose and significance</a:t>
            </a:r>
            <a:endPar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endParaRPr>
          </a:p>
        </p:txBody>
      </p:sp>
      <p:sp>
        <p:nvSpPr>
          <p:cNvPr id="9" name="矩形 8">
            <a:extLst>
              <a:ext uri="{FF2B5EF4-FFF2-40B4-BE49-F238E27FC236}">
                <a16:creationId xmlns:a16="http://schemas.microsoft.com/office/drawing/2014/main" id="{AA5C8E54-49D0-46E0-A081-C5E5FCFDC4EE}"/>
              </a:ext>
            </a:extLst>
          </p:cNvPr>
          <p:cNvSpPr/>
          <p:nvPr/>
        </p:nvSpPr>
        <p:spPr>
          <a:xfrm>
            <a:off x="7291927" y="3946169"/>
            <a:ext cx="257519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endPar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endParaRPr>
          </a:p>
        </p:txBody>
      </p:sp>
      <p:sp>
        <p:nvSpPr>
          <p:cNvPr id="10" name="矩形 9">
            <a:extLst>
              <a:ext uri="{FF2B5EF4-FFF2-40B4-BE49-F238E27FC236}">
                <a16:creationId xmlns:a16="http://schemas.microsoft.com/office/drawing/2014/main" id="{CDD5BF71-DAFE-4C8D-94FA-D14E539FAF94}"/>
              </a:ext>
            </a:extLst>
          </p:cNvPr>
          <p:cNvSpPr/>
          <p:nvPr/>
        </p:nvSpPr>
        <p:spPr>
          <a:xfrm>
            <a:off x="7291927" y="4934027"/>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endPar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endParaRPr>
          </a:p>
        </p:txBody>
      </p:sp>
      <p:sp>
        <p:nvSpPr>
          <p:cNvPr id="11" name="矩形 10">
            <a:extLst>
              <a:ext uri="{FF2B5EF4-FFF2-40B4-BE49-F238E27FC236}">
                <a16:creationId xmlns:a16="http://schemas.microsoft.com/office/drawing/2014/main" id="{133A4458-78CB-4448-A002-299A72A16572}"/>
              </a:ext>
            </a:extLst>
          </p:cNvPr>
          <p:cNvSpPr/>
          <p:nvPr/>
        </p:nvSpPr>
        <p:spPr>
          <a:xfrm>
            <a:off x="7291927" y="5862997"/>
            <a:ext cx="233833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Innovation and deficiency</a:t>
            </a:r>
            <a:endPar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endParaRPr>
          </a:p>
        </p:txBody>
      </p:sp>
      <p:sp>
        <p:nvSpPr>
          <p:cNvPr id="16" name="矩形 15">
            <a:extLst>
              <a:ext uri="{FF2B5EF4-FFF2-40B4-BE49-F238E27FC236}">
                <a16:creationId xmlns:a16="http://schemas.microsoft.com/office/drawing/2014/main" id="{504E52E1-4C92-4087-9ACC-99BFA33E37C0}"/>
              </a:ext>
            </a:extLst>
          </p:cNvPr>
          <p:cNvSpPr/>
          <p:nvPr/>
        </p:nvSpPr>
        <p:spPr>
          <a:xfrm>
            <a:off x="7279227" y="682597"/>
            <a:ext cx="2983509" cy="523220"/>
          </a:xfrm>
          <a:prstGeom prst="rect">
            <a:avLst/>
          </a:prstGeom>
        </p:spPr>
        <p:txBody>
          <a:bodyPr wrap="non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选题背景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7" name="矩形 16">
            <a:extLst>
              <a:ext uri="{FF2B5EF4-FFF2-40B4-BE49-F238E27FC236}">
                <a16:creationId xmlns:a16="http://schemas.microsoft.com/office/drawing/2014/main" id="{648036CF-C172-43DC-B6A6-EEE0B23FD4E7}"/>
              </a:ext>
            </a:extLst>
          </p:cNvPr>
          <p:cNvSpPr/>
          <p:nvPr/>
        </p:nvSpPr>
        <p:spPr>
          <a:xfrm>
            <a:off x="7279227" y="1632473"/>
            <a:ext cx="2698175" cy="523220"/>
          </a:xfrm>
          <a:prstGeom prst="rect">
            <a:avLst/>
          </a:prstGeom>
        </p:spPr>
        <p:txBody>
          <a:bodyPr wrap="non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国内外研究现状</a:t>
            </a:r>
          </a:p>
        </p:txBody>
      </p:sp>
      <p:sp>
        <p:nvSpPr>
          <p:cNvPr id="18" name="矩形 17">
            <a:extLst>
              <a:ext uri="{FF2B5EF4-FFF2-40B4-BE49-F238E27FC236}">
                <a16:creationId xmlns:a16="http://schemas.microsoft.com/office/drawing/2014/main" id="{2C868E53-2DDF-4B07-B550-65E22D75FCD8}"/>
              </a:ext>
            </a:extLst>
          </p:cNvPr>
          <p:cNvSpPr/>
          <p:nvPr/>
        </p:nvSpPr>
        <p:spPr>
          <a:xfrm>
            <a:off x="7279227" y="2582349"/>
            <a:ext cx="3021981" cy="523220"/>
          </a:xfrm>
          <a:prstGeom prst="rect">
            <a:avLst/>
          </a:prstGeom>
        </p:spPr>
        <p:txBody>
          <a:bodyPr wrap="non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目的与意义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9" name="矩形 18">
            <a:extLst>
              <a:ext uri="{FF2B5EF4-FFF2-40B4-BE49-F238E27FC236}">
                <a16:creationId xmlns:a16="http://schemas.microsoft.com/office/drawing/2014/main" id="{FBC4AAD7-952C-48B2-BE7D-7982E6263D3C}"/>
              </a:ext>
            </a:extLst>
          </p:cNvPr>
          <p:cNvSpPr/>
          <p:nvPr/>
        </p:nvSpPr>
        <p:spPr>
          <a:xfrm>
            <a:off x="7279227" y="3532225"/>
            <a:ext cx="3187091" cy="523220"/>
          </a:xfrm>
          <a:prstGeom prst="rect">
            <a:avLst/>
          </a:prstGeom>
        </p:spPr>
        <p:txBody>
          <a:bodyPr wrap="non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0" name="矩形 19">
            <a:extLst>
              <a:ext uri="{FF2B5EF4-FFF2-40B4-BE49-F238E27FC236}">
                <a16:creationId xmlns:a16="http://schemas.microsoft.com/office/drawing/2014/main" id="{46A2A95C-B8A0-4B6D-9985-B7BEB9C35C9E}"/>
              </a:ext>
            </a:extLst>
          </p:cNvPr>
          <p:cNvSpPr/>
          <p:nvPr/>
        </p:nvSpPr>
        <p:spPr>
          <a:xfrm>
            <a:off x="7279227" y="4482101"/>
            <a:ext cx="3021981" cy="523220"/>
          </a:xfrm>
          <a:prstGeom prst="rect">
            <a:avLst/>
          </a:prstGeom>
        </p:spPr>
        <p:txBody>
          <a:bodyPr wrap="non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2" name="文本框 21">
            <a:extLst>
              <a:ext uri="{FF2B5EF4-FFF2-40B4-BE49-F238E27FC236}">
                <a16:creationId xmlns:a16="http://schemas.microsoft.com/office/drawing/2014/main" id="{825B6FB7-F4BF-4271-9D46-50BC8D557A27}"/>
              </a:ext>
            </a:extLst>
          </p:cNvPr>
          <p:cNvSpPr txBox="1"/>
          <p:nvPr/>
        </p:nvSpPr>
        <p:spPr>
          <a:xfrm rot="5400000">
            <a:off x="-2804593" y="2644170"/>
            <a:ext cx="6858000" cy="1569660"/>
          </a:xfrm>
          <a:prstGeom prst="rect">
            <a:avLst/>
          </a:prstGeom>
          <a:noFill/>
        </p:spPr>
        <p:txBody>
          <a:bodyPr wrap="square" rtlCol="0">
            <a:spAutoFit/>
          </a:bodyPr>
          <a:lstStyle/>
          <a:p>
            <a:pPr algn="ctr"/>
            <a:r>
              <a:rPr lang="en-US" altLang="zh-CN" sz="9600" dirty="0">
                <a:solidFill>
                  <a:schemeClr val="bg1">
                    <a:alpha val="10000"/>
                  </a:schemeClr>
                </a:solidFill>
                <a:latin typeface="思源宋体 CN Heavy" panose="02020900000000000000" pitchFamily="18" charset="-122"/>
                <a:ea typeface="思源宋体 CN Heavy" panose="02020900000000000000" pitchFamily="18" charset="-122"/>
              </a:rPr>
              <a:t>CONTENT</a:t>
            </a:r>
            <a:endParaRPr lang="zh-CN" altLang="en-US" sz="9600" dirty="0">
              <a:solidFill>
                <a:schemeClr val="bg1">
                  <a:alpha val="10000"/>
                </a:schemeClr>
              </a:solidFill>
              <a:latin typeface="思源宋体 CN Heavy" panose="02020900000000000000" pitchFamily="18" charset="-122"/>
              <a:ea typeface="思源宋体 CN Heavy" panose="02020900000000000000" pitchFamily="18" charset="-122"/>
            </a:endParaRPr>
          </a:p>
        </p:txBody>
      </p:sp>
      <p:sp>
        <p:nvSpPr>
          <p:cNvPr id="23" name="文本框 22">
            <a:extLst>
              <a:ext uri="{FF2B5EF4-FFF2-40B4-BE49-F238E27FC236}">
                <a16:creationId xmlns:a16="http://schemas.microsoft.com/office/drawing/2014/main" id="{7499C6B7-92D5-48B0-8FC6-2A3AD501D973}"/>
              </a:ext>
            </a:extLst>
          </p:cNvPr>
          <p:cNvSpPr txBox="1"/>
          <p:nvPr/>
        </p:nvSpPr>
        <p:spPr>
          <a:xfrm>
            <a:off x="1421938" y="578012"/>
            <a:ext cx="2553162" cy="3631763"/>
          </a:xfrm>
          <a:prstGeom prst="rect">
            <a:avLst/>
          </a:prstGeom>
          <a:noFill/>
        </p:spPr>
        <p:txBody>
          <a:bodyPr wrap="square" rtlCol="0">
            <a:spAutoFit/>
          </a:bodyPr>
          <a:lstStyle/>
          <a:p>
            <a:pPr algn="dist"/>
            <a:r>
              <a:rPr lang="zh-CN" altLang="en-US" sz="11500" dirty="0">
                <a:solidFill>
                  <a:schemeClr val="bg1"/>
                </a:solidFill>
                <a:latin typeface="思源宋体 CN Heavy" panose="02020900000000000000" pitchFamily="18" charset="-122"/>
                <a:ea typeface="思源宋体 CN Heavy" panose="02020900000000000000" pitchFamily="18" charset="-122"/>
              </a:rPr>
              <a:t>目</a:t>
            </a:r>
            <a:endParaRPr lang="en-US" altLang="zh-CN" sz="11500" dirty="0">
              <a:solidFill>
                <a:schemeClr val="bg1"/>
              </a:solidFill>
              <a:latin typeface="思源宋体 CN Heavy" panose="02020900000000000000" pitchFamily="18" charset="-122"/>
              <a:ea typeface="思源宋体 CN Heavy" panose="02020900000000000000" pitchFamily="18" charset="-122"/>
            </a:endParaRPr>
          </a:p>
          <a:p>
            <a:pPr algn="dist"/>
            <a:r>
              <a:rPr lang="zh-CN" altLang="en-US" sz="11500" dirty="0">
                <a:solidFill>
                  <a:schemeClr val="bg1"/>
                </a:solidFill>
                <a:latin typeface="思源宋体 CN Heavy" panose="02020900000000000000" pitchFamily="18" charset="-122"/>
                <a:ea typeface="思源宋体 CN Heavy" panose="02020900000000000000" pitchFamily="18" charset="-122"/>
              </a:rPr>
              <a:t>录</a:t>
            </a:r>
          </a:p>
        </p:txBody>
      </p:sp>
      <p:sp>
        <p:nvSpPr>
          <p:cNvPr id="24" name="等腰三角形 23">
            <a:extLst>
              <a:ext uri="{FF2B5EF4-FFF2-40B4-BE49-F238E27FC236}">
                <a16:creationId xmlns:a16="http://schemas.microsoft.com/office/drawing/2014/main" id="{BD66B2DF-C08D-4C83-A887-C10DBDE96E71}"/>
              </a:ext>
            </a:extLst>
          </p:cNvPr>
          <p:cNvSpPr/>
          <p:nvPr/>
        </p:nvSpPr>
        <p:spPr>
          <a:xfrm flipV="1">
            <a:off x="3630805" y="863156"/>
            <a:ext cx="252335" cy="2175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17ECE6EF-BFE3-4CC4-A7C5-577104AC293F}"/>
              </a:ext>
            </a:extLst>
          </p:cNvPr>
          <p:cNvSpPr/>
          <p:nvPr/>
        </p:nvSpPr>
        <p:spPr>
          <a:xfrm>
            <a:off x="3206744" y="3455009"/>
            <a:ext cx="254000" cy="254000"/>
          </a:xfrm>
          <a:prstGeom prst="ellipse">
            <a:avLst/>
          </a:prstGeom>
          <a:noFill/>
          <a:ln w="63500">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2815E30E-5B50-40D9-A908-97777FEC7E79}"/>
              </a:ext>
            </a:extLst>
          </p:cNvPr>
          <p:cNvCxnSpPr/>
          <p:nvPr/>
        </p:nvCxnSpPr>
        <p:spPr>
          <a:xfrm>
            <a:off x="4838700" y="274772"/>
            <a:ext cx="0" cy="6303828"/>
          </a:xfrm>
          <a:prstGeom prst="line">
            <a:avLst/>
          </a:prstGeom>
          <a:ln w="19050">
            <a:solidFill>
              <a:srgbClr val="034C9C"/>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F47FA07-51A1-4A34-8D14-764E98957BD2}"/>
              </a:ext>
            </a:extLst>
          </p:cNvPr>
          <p:cNvSpPr txBox="1"/>
          <p:nvPr/>
        </p:nvSpPr>
        <p:spPr>
          <a:xfrm>
            <a:off x="6497486" y="539246"/>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1</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35" name="文本框 34">
            <a:extLst>
              <a:ext uri="{FF2B5EF4-FFF2-40B4-BE49-F238E27FC236}">
                <a16:creationId xmlns:a16="http://schemas.microsoft.com/office/drawing/2014/main" id="{BE863E43-A3FB-4238-9F7B-AC95D3B6EC2B}"/>
              </a:ext>
            </a:extLst>
          </p:cNvPr>
          <p:cNvSpPr txBox="1"/>
          <p:nvPr/>
        </p:nvSpPr>
        <p:spPr>
          <a:xfrm>
            <a:off x="6497486" y="1492283"/>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2</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37" name="文本框 36">
            <a:extLst>
              <a:ext uri="{FF2B5EF4-FFF2-40B4-BE49-F238E27FC236}">
                <a16:creationId xmlns:a16="http://schemas.microsoft.com/office/drawing/2014/main" id="{497E6BF4-12C3-442B-96A9-5CB84223A895}"/>
              </a:ext>
            </a:extLst>
          </p:cNvPr>
          <p:cNvSpPr txBox="1"/>
          <p:nvPr/>
        </p:nvSpPr>
        <p:spPr>
          <a:xfrm>
            <a:off x="6497486" y="2445320"/>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3</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41" name="文本框 40">
            <a:extLst>
              <a:ext uri="{FF2B5EF4-FFF2-40B4-BE49-F238E27FC236}">
                <a16:creationId xmlns:a16="http://schemas.microsoft.com/office/drawing/2014/main" id="{687E20F4-3450-4C66-9E8F-9E41B7F8793F}"/>
              </a:ext>
            </a:extLst>
          </p:cNvPr>
          <p:cNvSpPr txBox="1"/>
          <p:nvPr/>
        </p:nvSpPr>
        <p:spPr>
          <a:xfrm>
            <a:off x="6497486" y="3398357"/>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4</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44" name="文本框 43">
            <a:extLst>
              <a:ext uri="{FF2B5EF4-FFF2-40B4-BE49-F238E27FC236}">
                <a16:creationId xmlns:a16="http://schemas.microsoft.com/office/drawing/2014/main" id="{495D32BF-A7E4-4517-9A49-CE1510B0C8FF}"/>
              </a:ext>
            </a:extLst>
          </p:cNvPr>
          <p:cNvSpPr txBox="1"/>
          <p:nvPr/>
        </p:nvSpPr>
        <p:spPr>
          <a:xfrm>
            <a:off x="6497486" y="4351394"/>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5</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47" name="文本框 46">
            <a:extLst>
              <a:ext uri="{FF2B5EF4-FFF2-40B4-BE49-F238E27FC236}">
                <a16:creationId xmlns:a16="http://schemas.microsoft.com/office/drawing/2014/main" id="{947E6D86-CEE5-4C52-AB4D-BB3B1B067646}"/>
              </a:ext>
            </a:extLst>
          </p:cNvPr>
          <p:cNvSpPr txBox="1"/>
          <p:nvPr/>
        </p:nvSpPr>
        <p:spPr>
          <a:xfrm>
            <a:off x="6497486" y="5304433"/>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6</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Tree>
    <p:extLst>
      <p:ext uri="{BB962C8B-B14F-4D97-AF65-F5344CB8AC3E}">
        <p14:creationId xmlns:p14="http://schemas.microsoft.com/office/powerpoint/2010/main" val="1625381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213961" y="534304"/>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05</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061AE91-A8F8-4868-8A69-D46A7BCCCF23}"/>
              </a:ext>
            </a:extLst>
          </p:cNvPr>
          <p:cNvSpPr/>
          <p:nvPr/>
        </p:nvSpPr>
        <p:spPr>
          <a:xfrm>
            <a:off x="7444858" y="2229896"/>
            <a:ext cx="2092689"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conclusion</a:t>
            </a:r>
          </a:p>
        </p:txBody>
      </p:sp>
      <p:sp>
        <p:nvSpPr>
          <p:cNvPr id="29" name="矩形 28">
            <a:extLst>
              <a:ext uri="{FF2B5EF4-FFF2-40B4-BE49-F238E27FC236}">
                <a16:creationId xmlns:a16="http://schemas.microsoft.com/office/drawing/2014/main" id="{3DD9BB41-FE1A-47C3-9804-45FB767932D4}"/>
              </a:ext>
            </a:extLst>
          </p:cNvPr>
          <p:cNvSpPr/>
          <p:nvPr/>
        </p:nvSpPr>
        <p:spPr>
          <a:xfrm>
            <a:off x="7294895" y="2099929"/>
            <a:ext cx="2374196" cy="461665"/>
          </a:xfrm>
          <a:prstGeom prst="rect">
            <a:avLst/>
          </a:prstGeom>
        </p:spPr>
        <p:txBody>
          <a:bodyPr wrap="square">
            <a:spAutoFit/>
          </a:bodyPr>
          <a:lstStyle/>
          <a:p>
            <a:pPr>
              <a:defRPr/>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结论</a:t>
            </a:r>
            <a:endParaRPr lang="en-US" alt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0" name="组合 29">
            <a:extLst>
              <a:ext uri="{FF2B5EF4-FFF2-40B4-BE49-F238E27FC236}">
                <a16:creationId xmlns:a16="http://schemas.microsoft.com/office/drawing/2014/main" id="{B6F9DAA7-7D0E-4630-87B0-C1E9899D1688}"/>
              </a:ext>
            </a:extLst>
          </p:cNvPr>
          <p:cNvGrpSpPr/>
          <p:nvPr/>
        </p:nvGrpSpPr>
        <p:grpSpPr>
          <a:xfrm rot="16200000" flipH="1">
            <a:off x="7144931" y="2020439"/>
            <a:ext cx="299927" cy="299927"/>
            <a:chOff x="323852" y="253076"/>
            <a:chExt cx="516122" cy="516122"/>
          </a:xfrm>
        </p:grpSpPr>
        <p:cxnSp>
          <p:nvCxnSpPr>
            <p:cNvPr id="37" name="直接连接符 36">
              <a:extLst>
                <a:ext uri="{FF2B5EF4-FFF2-40B4-BE49-F238E27FC236}">
                  <a16:creationId xmlns:a16="http://schemas.microsoft.com/office/drawing/2014/main" id="{F4C4681D-CD4A-4B7D-88C5-E4D27ACD1572}"/>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1ACC649-2A2F-4278-AF54-D52CA0D1BB13}"/>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a16="http://schemas.microsoft.com/office/drawing/2014/main" id="{482770EF-C24A-4503-943B-B6996B05CE3B}"/>
              </a:ext>
            </a:extLst>
          </p:cNvPr>
          <p:cNvSpPr txBox="1"/>
          <p:nvPr/>
        </p:nvSpPr>
        <p:spPr>
          <a:xfrm>
            <a:off x="7144931" y="2960172"/>
            <a:ext cx="4640551" cy="267765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选题有关的专著和论文中的主要观点归类整理</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点进行概要阐述，并指明具有代表性的作者的年份。还要分别国内外研究现状评述研究的不足之处，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即还有哪方面没有涉及，是否有研究空白。</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3" name="直接箭头连接符 12">
            <a:extLst>
              <a:ext uri="{FF2B5EF4-FFF2-40B4-BE49-F238E27FC236}">
                <a16:creationId xmlns:a16="http://schemas.microsoft.com/office/drawing/2014/main" id="{F112F2F7-7CAC-424C-9BA0-259B53755863}"/>
              </a:ext>
            </a:extLst>
          </p:cNvPr>
          <p:cNvCxnSpPr/>
          <p:nvPr/>
        </p:nvCxnSpPr>
        <p:spPr>
          <a:xfrm flipV="1">
            <a:off x="497541" y="1866419"/>
            <a:ext cx="0" cy="3777285"/>
          </a:xfrm>
          <a:prstGeom prst="straightConnector1">
            <a:avLst/>
          </a:prstGeom>
          <a:ln w="12700">
            <a:solidFill>
              <a:srgbClr val="03448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C06B28A-9354-4618-85B1-F67DC1AAC46B}"/>
              </a:ext>
            </a:extLst>
          </p:cNvPr>
          <p:cNvCxnSpPr/>
          <p:nvPr/>
        </p:nvCxnSpPr>
        <p:spPr>
          <a:xfrm>
            <a:off x="497541" y="5643704"/>
            <a:ext cx="5970494" cy="0"/>
          </a:xfrm>
          <a:prstGeom prst="straightConnector1">
            <a:avLst/>
          </a:prstGeom>
          <a:ln w="12700">
            <a:solidFill>
              <a:srgbClr val="03448B"/>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3E767C5-76F9-4B8F-9EB8-85A35F485879}"/>
              </a:ext>
            </a:extLst>
          </p:cNvPr>
          <p:cNvCxnSpPr/>
          <p:nvPr/>
        </p:nvCxnSpPr>
        <p:spPr>
          <a:xfrm>
            <a:off x="497541" y="3707423"/>
            <a:ext cx="58629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AA4B140-4153-49DE-B7E5-BE3208C1E22A}"/>
              </a:ext>
            </a:extLst>
          </p:cNvPr>
          <p:cNvCxnSpPr/>
          <p:nvPr/>
        </p:nvCxnSpPr>
        <p:spPr>
          <a:xfrm flipV="1">
            <a:off x="3469341" y="1866419"/>
            <a:ext cx="0" cy="3789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891F322-C26B-4A19-A38F-37E8D290EB54}"/>
              </a:ext>
            </a:extLst>
          </p:cNvPr>
          <p:cNvSpPr/>
          <p:nvPr/>
        </p:nvSpPr>
        <p:spPr>
          <a:xfrm>
            <a:off x="1161445" y="2907879"/>
            <a:ext cx="1657441"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YOUR TITLE HERE</a:t>
            </a:r>
          </a:p>
        </p:txBody>
      </p:sp>
      <p:sp>
        <p:nvSpPr>
          <p:cNvPr id="33" name="矩形 32">
            <a:extLst>
              <a:ext uri="{FF2B5EF4-FFF2-40B4-BE49-F238E27FC236}">
                <a16:creationId xmlns:a16="http://schemas.microsoft.com/office/drawing/2014/main" id="{9E8EEC77-9912-4F40-A644-15C5BEFD8F9F}"/>
              </a:ext>
            </a:extLst>
          </p:cNvPr>
          <p:cNvSpPr/>
          <p:nvPr/>
        </p:nvSpPr>
        <p:spPr>
          <a:xfrm>
            <a:off x="700029" y="2355829"/>
            <a:ext cx="2580272" cy="523220"/>
          </a:xfrm>
          <a:prstGeom prst="rect">
            <a:avLst/>
          </a:prstGeom>
        </p:spPr>
        <p:txBody>
          <a:bodyPr wrap="square">
            <a:spAutoFit/>
          </a:bodyPr>
          <a:lstStyle/>
          <a:p>
            <a:pPr algn="ct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请填写标题</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34" name="矩形 33">
            <a:extLst>
              <a:ext uri="{FF2B5EF4-FFF2-40B4-BE49-F238E27FC236}">
                <a16:creationId xmlns:a16="http://schemas.microsoft.com/office/drawing/2014/main" id="{A925E69A-F535-4117-BEA9-DFD9970578DF}"/>
              </a:ext>
            </a:extLst>
          </p:cNvPr>
          <p:cNvSpPr/>
          <p:nvPr/>
        </p:nvSpPr>
        <p:spPr>
          <a:xfrm>
            <a:off x="4099493" y="2907879"/>
            <a:ext cx="1657441"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YOUR TITLE HERE</a:t>
            </a:r>
          </a:p>
        </p:txBody>
      </p:sp>
      <p:sp>
        <p:nvSpPr>
          <p:cNvPr id="35" name="矩形 34">
            <a:extLst>
              <a:ext uri="{FF2B5EF4-FFF2-40B4-BE49-F238E27FC236}">
                <a16:creationId xmlns:a16="http://schemas.microsoft.com/office/drawing/2014/main" id="{103722D6-AEEE-4EF2-9E7D-35A5BC1C7A20}"/>
              </a:ext>
            </a:extLst>
          </p:cNvPr>
          <p:cNvSpPr/>
          <p:nvPr/>
        </p:nvSpPr>
        <p:spPr>
          <a:xfrm>
            <a:off x="3638077" y="2355829"/>
            <a:ext cx="2580272" cy="523220"/>
          </a:xfrm>
          <a:prstGeom prst="rect">
            <a:avLst/>
          </a:prstGeom>
        </p:spPr>
        <p:txBody>
          <a:bodyPr wrap="square">
            <a:spAutoFit/>
          </a:bodyPr>
          <a:lstStyle/>
          <a:p>
            <a:pPr algn="ct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请填写标题</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39" name="矩形 38">
            <a:extLst>
              <a:ext uri="{FF2B5EF4-FFF2-40B4-BE49-F238E27FC236}">
                <a16:creationId xmlns:a16="http://schemas.microsoft.com/office/drawing/2014/main" id="{2AA556FA-D8B0-4292-80A1-A8E1C3355EBC}"/>
              </a:ext>
            </a:extLst>
          </p:cNvPr>
          <p:cNvSpPr/>
          <p:nvPr/>
        </p:nvSpPr>
        <p:spPr>
          <a:xfrm>
            <a:off x="1161445" y="4775378"/>
            <a:ext cx="1657441"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YOUR TITLE HERE</a:t>
            </a:r>
          </a:p>
        </p:txBody>
      </p:sp>
      <p:sp>
        <p:nvSpPr>
          <p:cNvPr id="40" name="矩形 39">
            <a:extLst>
              <a:ext uri="{FF2B5EF4-FFF2-40B4-BE49-F238E27FC236}">
                <a16:creationId xmlns:a16="http://schemas.microsoft.com/office/drawing/2014/main" id="{72608C15-67DF-49F1-867D-91A06DCCA355}"/>
              </a:ext>
            </a:extLst>
          </p:cNvPr>
          <p:cNvSpPr/>
          <p:nvPr/>
        </p:nvSpPr>
        <p:spPr>
          <a:xfrm>
            <a:off x="700029" y="4223328"/>
            <a:ext cx="2580272" cy="523220"/>
          </a:xfrm>
          <a:prstGeom prst="rect">
            <a:avLst/>
          </a:prstGeom>
        </p:spPr>
        <p:txBody>
          <a:bodyPr wrap="square">
            <a:spAutoFit/>
          </a:bodyPr>
          <a:lstStyle/>
          <a:p>
            <a:pPr algn="ct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请填写标题</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1" name="矩形 40">
            <a:extLst>
              <a:ext uri="{FF2B5EF4-FFF2-40B4-BE49-F238E27FC236}">
                <a16:creationId xmlns:a16="http://schemas.microsoft.com/office/drawing/2014/main" id="{8F4320C3-068B-45F3-AE46-8BC85A08C48A}"/>
              </a:ext>
            </a:extLst>
          </p:cNvPr>
          <p:cNvSpPr/>
          <p:nvPr/>
        </p:nvSpPr>
        <p:spPr>
          <a:xfrm>
            <a:off x="4099493" y="4775378"/>
            <a:ext cx="1657441"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YOUR TITLE HERE</a:t>
            </a:r>
          </a:p>
        </p:txBody>
      </p:sp>
      <p:sp>
        <p:nvSpPr>
          <p:cNvPr id="44" name="矩形 43">
            <a:extLst>
              <a:ext uri="{FF2B5EF4-FFF2-40B4-BE49-F238E27FC236}">
                <a16:creationId xmlns:a16="http://schemas.microsoft.com/office/drawing/2014/main" id="{7F6E0118-E75B-423B-A9AC-55647BE0BCA5}"/>
              </a:ext>
            </a:extLst>
          </p:cNvPr>
          <p:cNvSpPr/>
          <p:nvPr/>
        </p:nvSpPr>
        <p:spPr>
          <a:xfrm>
            <a:off x="3638077" y="4223328"/>
            <a:ext cx="2580272" cy="523220"/>
          </a:xfrm>
          <a:prstGeom prst="rect">
            <a:avLst/>
          </a:prstGeom>
        </p:spPr>
        <p:txBody>
          <a:bodyPr wrap="square">
            <a:spAutoFit/>
          </a:bodyPr>
          <a:lstStyle/>
          <a:p>
            <a:pPr algn="ct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请填写标题</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11282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05851F-5E55-4866-BE48-A482C310B540}"/>
              </a:ext>
            </a:extLst>
          </p:cNvPr>
          <p:cNvSpPr/>
          <p:nvPr/>
        </p:nvSpPr>
        <p:spPr>
          <a:xfrm>
            <a:off x="7528560" y="0"/>
            <a:ext cx="466344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7BC8FC9-7BE1-4128-AFD1-FF8D7FA4CDB3}"/>
              </a:ext>
            </a:extLst>
          </p:cNvPr>
          <p:cNvSpPr/>
          <p:nvPr/>
        </p:nvSpPr>
        <p:spPr>
          <a:xfrm>
            <a:off x="3213961" y="534304"/>
            <a:ext cx="2213298"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Results and Conclusions</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结果与结论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05</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29744B1D-6592-4D47-AE91-ABEFE25E8684}"/>
              </a:ext>
            </a:extLst>
          </p:cNvPr>
          <p:cNvSpPr/>
          <p:nvPr/>
        </p:nvSpPr>
        <p:spPr>
          <a:xfrm>
            <a:off x="2377301" y="2859249"/>
            <a:ext cx="2558874" cy="2558874"/>
          </a:xfrm>
          <a:prstGeom prst="ellipse">
            <a:avLst/>
          </a:prstGeom>
          <a:noFill/>
          <a:ln>
            <a:solidFill>
              <a:srgbClr val="02356E">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513506D7-4AE2-4DA2-A5FE-EA615EFF3B32}"/>
              </a:ext>
            </a:extLst>
          </p:cNvPr>
          <p:cNvSpPr/>
          <p:nvPr/>
        </p:nvSpPr>
        <p:spPr>
          <a:xfrm>
            <a:off x="2050957" y="2532905"/>
            <a:ext cx="3211564" cy="3211562"/>
          </a:xfrm>
          <a:prstGeom prst="ellipse">
            <a:avLst/>
          </a:prstGeom>
          <a:noFill/>
          <a:ln w="12700" cap="flat" cmpd="sng" algn="ctr">
            <a:solidFill>
              <a:srgbClr val="02356E">
                <a:alpha val="14000"/>
              </a:srgb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7" name="椭圆 36">
            <a:extLst>
              <a:ext uri="{FF2B5EF4-FFF2-40B4-BE49-F238E27FC236}">
                <a16:creationId xmlns:a16="http://schemas.microsoft.com/office/drawing/2014/main" id="{DCFA2847-BDE3-456B-A72C-EEF1BCB2315B}"/>
              </a:ext>
            </a:extLst>
          </p:cNvPr>
          <p:cNvSpPr/>
          <p:nvPr/>
        </p:nvSpPr>
        <p:spPr>
          <a:xfrm>
            <a:off x="1504307" y="1986255"/>
            <a:ext cx="4304862" cy="4304862"/>
          </a:xfrm>
          <a:prstGeom prst="ellipse">
            <a:avLst/>
          </a:prstGeom>
          <a:noFill/>
          <a:ln w="12700" cap="flat" cmpd="sng" algn="ctr">
            <a:solidFill>
              <a:srgbClr val="02356E">
                <a:alpha val="4000"/>
              </a:srgb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a:extLst>
              <a:ext uri="{FF2B5EF4-FFF2-40B4-BE49-F238E27FC236}">
                <a16:creationId xmlns:a16="http://schemas.microsoft.com/office/drawing/2014/main" id="{AF19EE1E-2D97-483C-8AA1-12C5FBE8BBE6}"/>
              </a:ext>
            </a:extLst>
          </p:cNvPr>
          <p:cNvSpPr/>
          <p:nvPr/>
        </p:nvSpPr>
        <p:spPr>
          <a:xfrm>
            <a:off x="835566" y="1317514"/>
            <a:ext cx="5642344" cy="5642344"/>
          </a:xfrm>
          <a:prstGeom prst="ellipse">
            <a:avLst/>
          </a:prstGeom>
          <a:noFill/>
          <a:ln>
            <a:solidFill>
              <a:srgbClr val="02356E">
                <a:alpha val="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C2B53DA-8B67-49AF-92F3-DDE84124768F}"/>
              </a:ext>
            </a:extLst>
          </p:cNvPr>
          <p:cNvSpPr/>
          <p:nvPr/>
        </p:nvSpPr>
        <p:spPr>
          <a:xfrm>
            <a:off x="2499923" y="1769451"/>
            <a:ext cx="2313630" cy="1314450"/>
          </a:xfrm>
          <a:prstGeom prst="rect">
            <a:avLst/>
          </a:prstGeom>
          <a:solidFill>
            <a:schemeClr val="bg1"/>
          </a:solidFill>
          <a:ln>
            <a:noFill/>
          </a:ln>
          <a:effectLst>
            <a:outerShdw blurRad="76200" algn="ctr" rotWithShape="0">
              <a:srgbClr val="03448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3605C23D-8850-4118-8292-3CAC5B428A68}"/>
              </a:ext>
            </a:extLst>
          </p:cNvPr>
          <p:cNvSpPr/>
          <p:nvPr/>
        </p:nvSpPr>
        <p:spPr>
          <a:xfrm>
            <a:off x="2565024" y="2568109"/>
            <a:ext cx="2183427" cy="400110"/>
          </a:xfrm>
          <a:prstGeom prst="rect">
            <a:avLst/>
          </a:prstGeom>
        </p:spPr>
        <p:txBody>
          <a:bodyPr wrap="square">
            <a:spAutoFit/>
          </a:bodyPr>
          <a:lstStyle/>
          <a:p>
            <a:pPr algn="ctr">
              <a:defRPr/>
            </a:pP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你的小标题</a:t>
            </a: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7" name="椭圆 16">
            <a:extLst>
              <a:ext uri="{FF2B5EF4-FFF2-40B4-BE49-F238E27FC236}">
                <a16:creationId xmlns:a16="http://schemas.microsoft.com/office/drawing/2014/main" id="{ADE933C6-6D42-4AEA-8E58-85CC839CAC13}"/>
              </a:ext>
            </a:extLst>
          </p:cNvPr>
          <p:cNvSpPr/>
          <p:nvPr/>
        </p:nvSpPr>
        <p:spPr>
          <a:xfrm>
            <a:off x="3370329" y="1939959"/>
            <a:ext cx="392891" cy="39289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5">
            <a:extLst>
              <a:ext uri="{FF2B5EF4-FFF2-40B4-BE49-F238E27FC236}">
                <a16:creationId xmlns:a16="http://schemas.microsoft.com/office/drawing/2014/main" id="{969B9808-5D15-4418-8EF5-F2DB4C1BD81D}"/>
              </a:ext>
            </a:extLst>
          </p:cNvPr>
          <p:cNvSpPr>
            <a:spLocks noEditPoints="1"/>
          </p:cNvSpPr>
          <p:nvPr/>
        </p:nvSpPr>
        <p:spPr bwMode="auto">
          <a:xfrm flipH="1">
            <a:off x="3486543" y="1942343"/>
            <a:ext cx="394677" cy="460086"/>
          </a:xfrm>
          <a:custGeom>
            <a:avLst/>
            <a:gdLst>
              <a:gd name="T0" fmla="*/ 300 w 600"/>
              <a:gd name="T1" fmla="*/ 700 h 700"/>
              <a:gd name="T2" fmla="*/ 291 w 600"/>
              <a:gd name="T3" fmla="*/ 696 h 700"/>
              <a:gd name="T4" fmla="*/ 0 w 600"/>
              <a:gd name="T5" fmla="*/ 385 h 700"/>
              <a:gd name="T6" fmla="*/ 0 w 600"/>
              <a:gd name="T7" fmla="*/ 382 h 700"/>
              <a:gd name="T8" fmla="*/ 0 w 600"/>
              <a:gd name="T9" fmla="*/ 101 h 700"/>
              <a:gd name="T10" fmla="*/ 300 w 600"/>
              <a:gd name="T11" fmla="*/ 0 h 700"/>
              <a:gd name="T12" fmla="*/ 600 w 600"/>
              <a:gd name="T13" fmla="*/ 101 h 700"/>
              <a:gd name="T14" fmla="*/ 600 w 600"/>
              <a:gd name="T15" fmla="*/ 385 h 700"/>
              <a:gd name="T16" fmla="*/ 309 w 600"/>
              <a:gd name="T17" fmla="*/ 696 h 700"/>
              <a:gd name="T18" fmla="*/ 300 w 600"/>
              <a:gd name="T19" fmla="*/ 700 h 700"/>
              <a:gd name="T20" fmla="*/ 55 w 600"/>
              <a:gd name="T21" fmla="*/ 381 h 700"/>
              <a:gd name="T22" fmla="*/ 300 w 600"/>
              <a:gd name="T23" fmla="*/ 640 h 700"/>
              <a:gd name="T24" fmla="*/ 545 w 600"/>
              <a:gd name="T25" fmla="*/ 381 h 700"/>
              <a:gd name="T26" fmla="*/ 545 w 600"/>
              <a:gd name="T27" fmla="*/ 142 h 700"/>
              <a:gd name="T28" fmla="*/ 300 w 600"/>
              <a:gd name="T29" fmla="*/ 59 h 700"/>
              <a:gd name="T30" fmla="*/ 55 w 600"/>
              <a:gd name="T31" fmla="*/ 142 h 700"/>
              <a:gd name="T32" fmla="*/ 55 w 600"/>
              <a:gd name="T33" fmla="*/ 381 h 700"/>
              <a:gd name="T34" fmla="*/ 321 w 600"/>
              <a:gd name="T35" fmla="*/ 304 h 700"/>
              <a:gd name="T36" fmla="*/ 321 w 600"/>
              <a:gd name="T37" fmla="*/ 175 h 700"/>
              <a:gd name="T38" fmla="*/ 279 w 600"/>
              <a:gd name="T39" fmla="*/ 175 h 700"/>
              <a:gd name="T40" fmla="*/ 279 w 600"/>
              <a:gd name="T41" fmla="*/ 304 h 700"/>
              <a:gd name="T42" fmla="*/ 150 w 600"/>
              <a:gd name="T43" fmla="*/ 304 h 700"/>
              <a:gd name="T44" fmla="*/ 150 w 600"/>
              <a:gd name="T45" fmla="*/ 346 h 700"/>
              <a:gd name="T46" fmla="*/ 279 w 600"/>
              <a:gd name="T47" fmla="*/ 346 h 700"/>
              <a:gd name="T48" fmla="*/ 279 w 600"/>
              <a:gd name="T49" fmla="*/ 475 h 700"/>
              <a:gd name="T50" fmla="*/ 321 w 600"/>
              <a:gd name="T51" fmla="*/ 475 h 700"/>
              <a:gd name="T52" fmla="*/ 321 w 600"/>
              <a:gd name="T53" fmla="*/ 346 h 700"/>
              <a:gd name="T54" fmla="*/ 450 w 600"/>
              <a:gd name="T55" fmla="*/ 346 h 700"/>
              <a:gd name="T56" fmla="*/ 450 w 600"/>
              <a:gd name="T57" fmla="*/ 304 h 700"/>
              <a:gd name="T58" fmla="*/ 321 w 600"/>
              <a:gd name="T59" fmla="*/ 30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0" h="700">
                <a:moveTo>
                  <a:pt x="300" y="700"/>
                </a:moveTo>
                <a:cubicBezTo>
                  <a:pt x="291" y="696"/>
                  <a:pt x="291" y="696"/>
                  <a:pt x="291" y="696"/>
                </a:cubicBezTo>
                <a:cubicBezTo>
                  <a:pt x="24" y="597"/>
                  <a:pt x="1" y="394"/>
                  <a:pt x="0" y="385"/>
                </a:cubicBezTo>
                <a:cubicBezTo>
                  <a:pt x="0" y="382"/>
                  <a:pt x="0" y="382"/>
                  <a:pt x="0" y="382"/>
                </a:cubicBezTo>
                <a:cubicBezTo>
                  <a:pt x="0" y="101"/>
                  <a:pt x="0" y="101"/>
                  <a:pt x="0" y="101"/>
                </a:cubicBezTo>
                <a:cubicBezTo>
                  <a:pt x="300" y="0"/>
                  <a:pt x="300" y="0"/>
                  <a:pt x="300" y="0"/>
                </a:cubicBezTo>
                <a:cubicBezTo>
                  <a:pt x="600" y="101"/>
                  <a:pt x="600" y="101"/>
                  <a:pt x="600" y="101"/>
                </a:cubicBezTo>
                <a:cubicBezTo>
                  <a:pt x="600" y="385"/>
                  <a:pt x="600" y="385"/>
                  <a:pt x="600" y="385"/>
                </a:cubicBezTo>
                <a:cubicBezTo>
                  <a:pt x="599" y="394"/>
                  <a:pt x="576" y="597"/>
                  <a:pt x="309" y="696"/>
                </a:cubicBezTo>
                <a:cubicBezTo>
                  <a:pt x="300" y="700"/>
                  <a:pt x="300" y="700"/>
                  <a:pt x="300" y="700"/>
                </a:cubicBezTo>
                <a:close/>
                <a:moveTo>
                  <a:pt x="55" y="381"/>
                </a:moveTo>
                <a:cubicBezTo>
                  <a:pt x="57" y="397"/>
                  <a:pt x="83" y="555"/>
                  <a:pt x="300" y="640"/>
                </a:cubicBezTo>
                <a:cubicBezTo>
                  <a:pt x="516" y="556"/>
                  <a:pt x="543" y="396"/>
                  <a:pt x="545" y="381"/>
                </a:cubicBezTo>
                <a:cubicBezTo>
                  <a:pt x="545" y="142"/>
                  <a:pt x="545" y="142"/>
                  <a:pt x="545" y="142"/>
                </a:cubicBezTo>
                <a:cubicBezTo>
                  <a:pt x="300" y="59"/>
                  <a:pt x="300" y="59"/>
                  <a:pt x="300" y="59"/>
                </a:cubicBezTo>
                <a:cubicBezTo>
                  <a:pt x="55" y="142"/>
                  <a:pt x="55" y="142"/>
                  <a:pt x="55" y="142"/>
                </a:cubicBezTo>
                <a:cubicBezTo>
                  <a:pt x="55" y="381"/>
                  <a:pt x="55" y="381"/>
                  <a:pt x="55" y="381"/>
                </a:cubicBezTo>
                <a:close/>
                <a:moveTo>
                  <a:pt x="321" y="304"/>
                </a:moveTo>
                <a:cubicBezTo>
                  <a:pt x="321" y="175"/>
                  <a:pt x="321" y="175"/>
                  <a:pt x="321" y="175"/>
                </a:cubicBezTo>
                <a:cubicBezTo>
                  <a:pt x="279" y="175"/>
                  <a:pt x="279" y="175"/>
                  <a:pt x="279" y="175"/>
                </a:cubicBezTo>
                <a:cubicBezTo>
                  <a:pt x="279" y="304"/>
                  <a:pt x="279" y="304"/>
                  <a:pt x="279" y="304"/>
                </a:cubicBezTo>
                <a:cubicBezTo>
                  <a:pt x="150" y="304"/>
                  <a:pt x="150" y="304"/>
                  <a:pt x="150" y="304"/>
                </a:cubicBezTo>
                <a:cubicBezTo>
                  <a:pt x="150" y="346"/>
                  <a:pt x="150" y="346"/>
                  <a:pt x="150" y="346"/>
                </a:cubicBezTo>
                <a:cubicBezTo>
                  <a:pt x="279" y="346"/>
                  <a:pt x="279" y="346"/>
                  <a:pt x="279" y="346"/>
                </a:cubicBezTo>
                <a:cubicBezTo>
                  <a:pt x="279" y="475"/>
                  <a:pt x="279" y="475"/>
                  <a:pt x="279" y="475"/>
                </a:cubicBezTo>
                <a:cubicBezTo>
                  <a:pt x="321" y="475"/>
                  <a:pt x="321" y="475"/>
                  <a:pt x="321" y="475"/>
                </a:cubicBezTo>
                <a:cubicBezTo>
                  <a:pt x="321" y="346"/>
                  <a:pt x="321" y="346"/>
                  <a:pt x="321" y="346"/>
                </a:cubicBezTo>
                <a:cubicBezTo>
                  <a:pt x="450" y="346"/>
                  <a:pt x="450" y="346"/>
                  <a:pt x="450" y="346"/>
                </a:cubicBezTo>
                <a:cubicBezTo>
                  <a:pt x="450" y="304"/>
                  <a:pt x="450" y="304"/>
                  <a:pt x="450" y="304"/>
                </a:cubicBezTo>
                <a:lnTo>
                  <a:pt x="321" y="304"/>
                </a:lnTo>
                <a:close/>
              </a:path>
            </a:pathLst>
          </a:custGeom>
          <a:solidFill>
            <a:srgbClr val="034C9C"/>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3" name="矩形 42">
            <a:extLst>
              <a:ext uri="{FF2B5EF4-FFF2-40B4-BE49-F238E27FC236}">
                <a16:creationId xmlns:a16="http://schemas.microsoft.com/office/drawing/2014/main" id="{6F3E3B05-4782-4D83-B2A3-3CC04EA4AACD}"/>
              </a:ext>
            </a:extLst>
          </p:cNvPr>
          <p:cNvSpPr/>
          <p:nvPr/>
        </p:nvSpPr>
        <p:spPr>
          <a:xfrm>
            <a:off x="4158083" y="4046117"/>
            <a:ext cx="2313630" cy="1314450"/>
          </a:xfrm>
          <a:prstGeom prst="rect">
            <a:avLst/>
          </a:prstGeom>
          <a:solidFill>
            <a:schemeClr val="bg1"/>
          </a:solidFill>
          <a:ln>
            <a:noFill/>
          </a:ln>
          <a:effectLst>
            <a:outerShdw blurRad="76200" algn="ctr" rotWithShape="0">
              <a:srgbClr val="03448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02CD99A2-52E5-4F48-96D7-B7A6A84A4EBE}"/>
              </a:ext>
            </a:extLst>
          </p:cNvPr>
          <p:cNvSpPr/>
          <p:nvPr/>
        </p:nvSpPr>
        <p:spPr>
          <a:xfrm>
            <a:off x="4223184" y="4844775"/>
            <a:ext cx="2183427" cy="400110"/>
          </a:xfrm>
          <a:prstGeom prst="rect">
            <a:avLst/>
          </a:prstGeom>
        </p:spPr>
        <p:txBody>
          <a:bodyPr wrap="square">
            <a:spAutoFit/>
          </a:bodyPr>
          <a:lstStyle/>
          <a:p>
            <a:pPr algn="ctr">
              <a:defRPr/>
            </a:pP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你的小标题</a:t>
            </a: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5" name="椭圆 44">
            <a:extLst>
              <a:ext uri="{FF2B5EF4-FFF2-40B4-BE49-F238E27FC236}">
                <a16:creationId xmlns:a16="http://schemas.microsoft.com/office/drawing/2014/main" id="{1380C028-C3C0-4E0B-8D9C-6B618721D961}"/>
              </a:ext>
            </a:extLst>
          </p:cNvPr>
          <p:cNvSpPr/>
          <p:nvPr/>
        </p:nvSpPr>
        <p:spPr>
          <a:xfrm>
            <a:off x="5028489" y="4216625"/>
            <a:ext cx="392891" cy="39289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9">
            <a:extLst>
              <a:ext uri="{FF2B5EF4-FFF2-40B4-BE49-F238E27FC236}">
                <a16:creationId xmlns:a16="http://schemas.microsoft.com/office/drawing/2014/main" id="{3EE99756-CAF5-465C-BA65-5CAED956C61B}"/>
              </a:ext>
            </a:extLst>
          </p:cNvPr>
          <p:cNvSpPr>
            <a:spLocks noEditPoints="1"/>
          </p:cNvSpPr>
          <p:nvPr/>
        </p:nvSpPr>
        <p:spPr bwMode="auto">
          <a:xfrm flipH="1">
            <a:off x="5095034" y="4242712"/>
            <a:ext cx="439726" cy="460630"/>
          </a:xfrm>
          <a:custGeom>
            <a:avLst/>
            <a:gdLst>
              <a:gd name="T0" fmla="*/ 465 w 754"/>
              <a:gd name="T1" fmla="*/ 708 h 790"/>
              <a:gd name="T2" fmla="*/ 373 w 754"/>
              <a:gd name="T3" fmla="*/ 790 h 790"/>
              <a:gd name="T4" fmla="*/ 280 w 754"/>
              <a:gd name="T5" fmla="*/ 708 h 790"/>
              <a:gd name="T6" fmla="*/ 364 w 754"/>
              <a:gd name="T7" fmla="*/ 82 h 790"/>
              <a:gd name="T8" fmla="*/ 319 w 754"/>
              <a:gd name="T9" fmla="*/ 145 h 790"/>
              <a:gd name="T10" fmla="*/ 220 w 754"/>
              <a:gd name="T11" fmla="*/ 194 h 790"/>
              <a:gd name="T12" fmla="*/ 159 w 754"/>
              <a:gd name="T13" fmla="*/ 319 h 790"/>
              <a:gd name="T14" fmla="*/ 117 w 754"/>
              <a:gd name="T15" fmla="*/ 580 h 790"/>
              <a:gd name="T16" fmla="*/ 66 w 754"/>
              <a:gd name="T17" fmla="*/ 618 h 790"/>
              <a:gd name="T18" fmla="*/ 692 w 754"/>
              <a:gd name="T19" fmla="*/ 617 h 790"/>
              <a:gd name="T20" fmla="*/ 594 w 754"/>
              <a:gd name="T21" fmla="*/ 503 h 790"/>
              <a:gd name="T22" fmla="*/ 578 w 754"/>
              <a:gd name="T23" fmla="*/ 252 h 790"/>
              <a:gd name="T24" fmla="*/ 464 w 754"/>
              <a:gd name="T25" fmla="*/ 154 h 790"/>
              <a:gd name="T26" fmla="*/ 390 w 754"/>
              <a:gd name="T27" fmla="*/ 135 h 790"/>
              <a:gd name="T28" fmla="*/ 364 w 754"/>
              <a:gd name="T29" fmla="*/ 82 h 790"/>
              <a:gd name="T30" fmla="*/ 728 w 754"/>
              <a:gd name="T31" fmla="*/ 569 h 790"/>
              <a:gd name="T32" fmla="*/ 750 w 754"/>
              <a:gd name="T33" fmla="*/ 632 h 790"/>
              <a:gd name="T34" fmla="*/ 688 w 754"/>
              <a:gd name="T35" fmla="*/ 670 h 790"/>
              <a:gd name="T36" fmla="*/ 27 w 754"/>
              <a:gd name="T37" fmla="*/ 659 h 790"/>
              <a:gd name="T38" fmla="*/ 3 w 754"/>
              <a:gd name="T39" fmla="*/ 599 h 790"/>
              <a:gd name="T40" fmla="*/ 86 w 754"/>
              <a:gd name="T41" fmla="*/ 529 h 790"/>
              <a:gd name="T42" fmla="*/ 103 w 754"/>
              <a:gd name="T43" fmla="*/ 316 h 790"/>
              <a:gd name="T44" fmla="*/ 183 w 754"/>
              <a:gd name="T45" fmla="*/ 148 h 790"/>
              <a:gd name="T46" fmla="*/ 307 w 754"/>
              <a:gd name="T47" fmla="*/ 87 h 790"/>
              <a:gd name="T48" fmla="*/ 377 w 754"/>
              <a:gd name="T49" fmla="*/ 0 h 790"/>
              <a:gd name="T50" fmla="*/ 447 w 754"/>
              <a:gd name="T51" fmla="*/ 87 h 790"/>
              <a:gd name="T52" fmla="*/ 571 w 754"/>
              <a:gd name="T53" fmla="*/ 148 h 790"/>
              <a:gd name="T54" fmla="*/ 652 w 754"/>
              <a:gd name="T55" fmla="*/ 316 h 790"/>
              <a:gd name="T56" fmla="*/ 668 w 754"/>
              <a:gd name="T57" fmla="*/ 529 h 790"/>
              <a:gd name="T58" fmla="*/ 353 w 754"/>
              <a:gd name="T59" fmla="*/ 82 h 790"/>
              <a:gd name="T60" fmla="*/ 374 w 754"/>
              <a:gd name="T61" fmla="*/ 48 h 790"/>
              <a:gd name="T62" fmla="*/ 394 w 754"/>
              <a:gd name="T63" fmla="*/ 82 h 790"/>
              <a:gd name="T64" fmla="*/ 390 w 754"/>
              <a:gd name="T65" fmla="*/ 64 h 790"/>
              <a:gd name="T66" fmla="*/ 365 w 754"/>
              <a:gd name="T67" fmla="*/ 64 h 790"/>
              <a:gd name="T68" fmla="*/ 374 w 754"/>
              <a:gd name="T69" fmla="*/ 48 h 790"/>
              <a:gd name="T70" fmla="*/ 353 w 754"/>
              <a:gd name="T71" fmla="*/ 82 h 790"/>
              <a:gd name="T72" fmla="*/ 394 w 754"/>
              <a:gd name="T73" fmla="*/ 66 h 790"/>
              <a:gd name="T74" fmla="*/ 308 w 754"/>
              <a:gd name="T75" fmla="*/ 708 h 790"/>
              <a:gd name="T76" fmla="*/ 337 w 754"/>
              <a:gd name="T77" fmla="*/ 710 h 790"/>
              <a:gd name="T78" fmla="*/ 408 w 754"/>
              <a:gd name="T79" fmla="*/ 710 h 790"/>
              <a:gd name="T80" fmla="*/ 465 w 754"/>
              <a:gd name="T81" fmla="*/ 708 h 790"/>
              <a:gd name="T82" fmla="*/ 440 w 754"/>
              <a:gd name="T83" fmla="*/ 765 h 790"/>
              <a:gd name="T84" fmla="*/ 280 w 754"/>
              <a:gd name="T85" fmla="*/ 710 h 790"/>
              <a:gd name="T86" fmla="*/ 308 w 754"/>
              <a:gd name="T87" fmla="*/ 708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4" h="790">
                <a:moveTo>
                  <a:pt x="308" y="708"/>
                </a:moveTo>
                <a:cubicBezTo>
                  <a:pt x="465" y="708"/>
                  <a:pt x="465" y="708"/>
                  <a:pt x="465" y="708"/>
                </a:cubicBezTo>
                <a:cubicBezTo>
                  <a:pt x="465" y="710"/>
                  <a:pt x="465" y="710"/>
                  <a:pt x="465" y="710"/>
                </a:cubicBezTo>
                <a:cubicBezTo>
                  <a:pt x="465" y="754"/>
                  <a:pt x="424" y="790"/>
                  <a:pt x="373" y="790"/>
                </a:cubicBezTo>
                <a:cubicBezTo>
                  <a:pt x="321" y="790"/>
                  <a:pt x="280" y="754"/>
                  <a:pt x="280" y="710"/>
                </a:cubicBezTo>
                <a:cubicBezTo>
                  <a:pt x="280" y="708"/>
                  <a:pt x="280" y="708"/>
                  <a:pt x="280" y="708"/>
                </a:cubicBezTo>
                <a:cubicBezTo>
                  <a:pt x="308" y="708"/>
                  <a:pt x="308" y="708"/>
                  <a:pt x="308" y="708"/>
                </a:cubicBezTo>
                <a:close/>
                <a:moveTo>
                  <a:pt x="364" y="82"/>
                </a:moveTo>
                <a:cubicBezTo>
                  <a:pt x="364" y="103"/>
                  <a:pt x="364" y="135"/>
                  <a:pt x="364" y="135"/>
                </a:cubicBezTo>
                <a:cubicBezTo>
                  <a:pt x="319" y="145"/>
                  <a:pt x="319" y="145"/>
                  <a:pt x="319" y="145"/>
                </a:cubicBezTo>
                <a:cubicBezTo>
                  <a:pt x="309" y="147"/>
                  <a:pt x="299" y="150"/>
                  <a:pt x="290" y="154"/>
                </a:cubicBezTo>
                <a:cubicBezTo>
                  <a:pt x="263" y="163"/>
                  <a:pt x="240" y="177"/>
                  <a:pt x="220" y="194"/>
                </a:cubicBezTo>
                <a:cubicBezTo>
                  <a:pt x="201" y="211"/>
                  <a:pt x="185" y="230"/>
                  <a:pt x="175" y="252"/>
                </a:cubicBezTo>
                <a:cubicBezTo>
                  <a:pt x="164" y="273"/>
                  <a:pt x="159" y="296"/>
                  <a:pt x="159" y="319"/>
                </a:cubicBezTo>
                <a:cubicBezTo>
                  <a:pt x="159" y="503"/>
                  <a:pt x="159" y="503"/>
                  <a:pt x="159" y="503"/>
                </a:cubicBezTo>
                <a:cubicBezTo>
                  <a:pt x="159" y="534"/>
                  <a:pt x="143" y="562"/>
                  <a:pt x="117" y="580"/>
                </a:cubicBezTo>
                <a:cubicBezTo>
                  <a:pt x="62" y="617"/>
                  <a:pt x="62" y="617"/>
                  <a:pt x="62" y="617"/>
                </a:cubicBezTo>
                <a:cubicBezTo>
                  <a:pt x="63" y="617"/>
                  <a:pt x="64" y="618"/>
                  <a:pt x="66" y="618"/>
                </a:cubicBezTo>
                <a:cubicBezTo>
                  <a:pt x="687" y="618"/>
                  <a:pt x="687" y="618"/>
                  <a:pt x="687" y="618"/>
                </a:cubicBezTo>
                <a:cubicBezTo>
                  <a:pt x="689" y="618"/>
                  <a:pt x="690" y="617"/>
                  <a:pt x="692" y="617"/>
                </a:cubicBezTo>
                <a:cubicBezTo>
                  <a:pt x="636" y="580"/>
                  <a:pt x="636" y="580"/>
                  <a:pt x="636" y="580"/>
                </a:cubicBezTo>
                <a:cubicBezTo>
                  <a:pt x="610" y="562"/>
                  <a:pt x="594" y="534"/>
                  <a:pt x="594" y="503"/>
                </a:cubicBezTo>
                <a:cubicBezTo>
                  <a:pt x="594" y="319"/>
                  <a:pt x="594" y="319"/>
                  <a:pt x="594" y="319"/>
                </a:cubicBezTo>
                <a:cubicBezTo>
                  <a:pt x="594" y="296"/>
                  <a:pt x="589" y="273"/>
                  <a:pt x="578" y="252"/>
                </a:cubicBezTo>
                <a:cubicBezTo>
                  <a:pt x="568" y="230"/>
                  <a:pt x="553" y="211"/>
                  <a:pt x="533" y="194"/>
                </a:cubicBezTo>
                <a:cubicBezTo>
                  <a:pt x="513" y="177"/>
                  <a:pt x="490" y="164"/>
                  <a:pt x="464" y="154"/>
                </a:cubicBezTo>
                <a:cubicBezTo>
                  <a:pt x="454" y="150"/>
                  <a:pt x="444" y="147"/>
                  <a:pt x="434" y="145"/>
                </a:cubicBezTo>
                <a:cubicBezTo>
                  <a:pt x="390" y="135"/>
                  <a:pt x="390" y="135"/>
                  <a:pt x="390" y="135"/>
                </a:cubicBezTo>
                <a:cubicBezTo>
                  <a:pt x="390" y="82"/>
                  <a:pt x="390" y="82"/>
                  <a:pt x="390" y="82"/>
                </a:cubicBezTo>
                <a:cubicBezTo>
                  <a:pt x="364" y="82"/>
                  <a:pt x="364" y="82"/>
                  <a:pt x="364" y="82"/>
                </a:cubicBezTo>
                <a:close/>
                <a:moveTo>
                  <a:pt x="668" y="529"/>
                </a:moveTo>
                <a:cubicBezTo>
                  <a:pt x="728" y="569"/>
                  <a:pt x="728" y="569"/>
                  <a:pt x="728" y="569"/>
                </a:cubicBezTo>
                <a:cubicBezTo>
                  <a:pt x="739" y="577"/>
                  <a:pt x="747" y="587"/>
                  <a:pt x="751" y="599"/>
                </a:cubicBezTo>
                <a:cubicBezTo>
                  <a:pt x="754" y="610"/>
                  <a:pt x="754" y="622"/>
                  <a:pt x="750" y="632"/>
                </a:cubicBezTo>
                <a:cubicBezTo>
                  <a:pt x="745" y="643"/>
                  <a:pt x="738" y="652"/>
                  <a:pt x="727" y="659"/>
                </a:cubicBezTo>
                <a:cubicBezTo>
                  <a:pt x="716" y="667"/>
                  <a:pt x="702" y="670"/>
                  <a:pt x="688" y="670"/>
                </a:cubicBezTo>
                <a:cubicBezTo>
                  <a:pt x="66" y="670"/>
                  <a:pt x="66" y="670"/>
                  <a:pt x="66" y="670"/>
                </a:cubicBezTo>
                <a:cubicBezTo>
                  <a:pt x="52" y="670"/>
                  <a:pt x="38" y="667"/>
                  <a:pt x="27" y="659"/>
                </a:cubicBezTo>
                <a:cubicBezTo>
                  <a:pt x="17" y="652"/>
                  <a:pt x="9" y="643"/>
                  <a:pt x="5" y="632"/>
                </a:cubicBezTo>
                <a:cubicBezTo>
                  <a:pt x="0" y="622"/>
                  <a:pt x="0" y="610"/>
                  <a:pt x="3" y="599"/>
                </a:cubicBezTo>
                <a:cubicBezTo>
                  <a:pt x="7" y="587"/>
                  <a:pt x="15" y="577"/>
                  <a:pt x="26" y="569"/>
                </a:cubicBezTo>
                <a:cubicBezTo>
                  <a:pt x="86" y="529"/>
                  <a:pt x="86" y="529"/>
                  <a:pt x="86" y="529"/>
                </a:cubicBezTo>
                <a:cubicBezTo>
                  <a:pt x="96" y="522"/>
                  <a:pt x="103" y="511"/>
                  <a:pt x="103" y="500"/>
                </a:cubicBezTo>
                <a:cubicBezTo>
                  <a:pt x="103" y="316"/>
                  <a:pt x="103" y="316"/>
                  <a:pt x="103" y="316"/>
                </a:cubicBezTo>
                <a:cubicBezTo>
                  <a:pt x="103" y="284"/>
                  <a:pt x="110" y="253"/>
                  <a:pt x="124" y="223"/>
                </a:cubicBezTo>
                <a:cubicBezTo>
                  <a:pt x="138" y="195"/>
                  <a:pt x="158" y="170"/>
                  <a:pt x="183" y="148"/>
                </a:cubicBezTo>
                <a:cubicBezTo>
                  <a:pt x="208" y="126"/>
                  <a:pt x="238" y="109"/>
                  <a:pt x="270" y="97"/>
                </a:cubicBezTo>
                <a:cubicBezTo>
                  <a:pt x="282" y="93"/>
                  <a:pt x="295" y="89"/>
                  <a:pt x="307" y="87"/>
                </a:cubicBezTo>
                <a:cubicBezTo>
                  <a:pt x="307" y="61"/>
                  <a:pt x="307" y="61"/>
                  <a:pt x="307" y="61"/>
                </a:cubicBezTo>
                <a:cubicBezTo>
                  <a:pt x="307" y="27"/>
                  <a:pt x="339" y="0"/>
                  <a:pt x="377" y="0"/>
                </a:cubicBezTo>
                <a:cubicBezTo>
                  <a:pt x="416" y="0"/>
                  <a:pt x="447" y="27"/>
                  <a:pt x="447" y="61"/>
                </a:cubicBezTo>
                <a:cubicBezTo>
                  <a:pt x="447" y="87"/>
                  <a:pt x="447" y="87"/>
                  <a:pt x="447" y="87"/>
                </a:cubicBezTo>
                <a:cubicBezTo>
                  <a:pt x="460" y="89"/>
                  <a:pt x="472" y="93"/>
                  <a:pt x="484" y="97"/>
                </a:cubicBezTo>
                <a:cubicBezTo>
                  <a:pt x="517" y="109"/>
                  <a:pt x="546" y="126"/>
                  <a:pt x="571" y="148"/>
                </a:cubicBezTo>
                <a:cubicBezTo>
                  <a:pt x="596" y="170"/>
                  <a:pt x="616" y="195"/>
                  <a:pt x="630" y="223"/>
                </a:cubicBezTo>
                <a:cubicBezTo>
                  <a:pt x="644" y="253"/>
                  <a:pt x="652" y="284"/>
                  <a:pt x="652" y="316"/>
                </a:cubicBezTo>
                <a:cubicBezTo>
                  <a:pt x="652" y="500"/>
                  <a:pt x="652" y="500"/>
                  <a:pt x="652" y="500"/>
                </a:cubicBezTo>
                <a:cubicBezTo>
                  <a:pt x="652" y="511"/>
                  <a:pt x="658" y="522"/>
                  <a:pt x="668" y="529"/>
                </a:cubicBezTo>
                <a:close/>
                <a:moveTo>
                  <a:pt x="364" y="82"/>
                </a:moveTo>
                <a:cubicBezTo>
                  <a:pt x="353" y="82"/>
                  <a:pt x="353" y="82"/>
                  <a:pt x="353" y="82"/>
                </a:cubicBezTo>
                <a:cubicBezTo>
                  <a:pt x="353" y="66"/>
                  <a:pt x="353" y="66"/>
                  <a:pt x="353" y="66"/>
                </a:cubicBezTo>
                <a:cubicBezTo>
                  <a:pt x="353" y="56"/>
                  <a:pt x="362" y="48"/>
                  <a:pt x="374" y="48"/>
                </a:cubicBezTo>
                <a:cubicBezTo>
                  <a:pt x="385" y="48"/>
                  <a:pt x="394" y="56"/>
                  <a:pt x="394" y="66"/>
                </a:cubicBezTo>
                <a:cubicBezTo>
                  <a:pt x="394" y="82"/>
                  <a:pt x="394" y="82"/>
                  <a:pt x="394" y="82"/>
                </a:cubicBezTo>
                <a:cubicBezTo>
                  <a:pt x="390" y="82"/>
                  <a:pt x="390" y="82"/>
                  <a:pt x="390" y="82"/>
                </a:cubicBezTo>
                <a:cubicBezTo>
                  <a:pt x="390" y="64"/>
                  <a:pt x="390" y="64"/>
                  <a:pt x="390" y="64"/>
                </a:cubicBezTo>
                <a:cubicBezTo>
                  <a:pt x="390" y="64"/>
                  <a:pt x="385" y="60"/>
                  <a:pt x="377" y="60"/>
                </a:cubicBezTo>
                <a:cubicBezTo>
                  <a:pt x="372" y="60"/>
                  <a:pt x="367" y="62"/>
                  <a:pt x="365" y="64"/>
                </a:cubicBezTo>
                <a:cubicBezTo>
                  <a:pt x="364" y="64"/>
                  <a:pt x="364" y="72"/>
                  <a:pt x="364" y="82"/>
                </a:cubicBezTo>
                <a:close/>
                <a:moveTo>
                  <a:pt x="374" y="48"/>
                </a:moveTo>
                <a:cubicBezTo>
                  <a:pt x="362" y="48"/>
                  <a:pt x="353" y="56"/>
                  <a:pt x="353" y="66"/>
                </a:cubicBezTo>
                <a:cubicBezTo>
                  <a:pt x="353" y="82"/>
                  <a:pt x="353" y="82"/>
                  <a:pt x="353" y="82"/>
                </a:cubicBezTo>
                <a:cubicBezTo>
                  <a:pt x="394" y="82"/>
                  <a:pt x="394" y="82"/>
                  <a:pt x="394" y="82"/>
                </a:cubicBezTo>
                <a:cubicBezTo>
                  <a:pt x="394" y="66"/>
                  <a:pt x="394" y="66"/>
                  <a:pt x="394" y="66"/>
                </a:cubicBezTo>
                <a:cubicBezTo>
                  <a:pt x="394" y="56"/>
                  <a:pt x="385" y="48"/>
                  <a:pt x="374" y="48"/>
                </a:cubicBezTo>
                <a:close/>
                <a:moveTo>
                  <a:pt x="308" y="708"/>
                </a:moveTo>
                <a:cubicBezTo>
                  <a:pt x="337" y="708"/>
                  <a:pt x="337" y="708"/>
                  <a:pt x="337" y="708"/>
                </a:cubicBezTo>
                <a:cubicBezTo>
                  <a:pt x="337" y="710"/>
                  <a:pt x="337" y="710"/>
                  <a:pt x="337" y="710"/>
                </a:cubicBezTo>
                <a:cubicBezTo>
                  <a:pt x="337" y="721"/>
                  <a:pt x="351" y="734"/>
                  <a:pt x="373" y="734"/>
                </a:cubicBezTo>
                <a:cubicBezTo>
                  <a:pt x="394" y="734"/>
                  <a:pt x="408" y="721"/>
                  <a:pt x="408" y="710"/>
                </a:cubicBezTo>
                <a:cubicBezTo>
                  <a:pt x="408" y="708"/>
                  <a:pt x="408" y="708"/>
                  <a:pt x="408" y="708"/>
                </a:cubicBezTo>
                <a:cubicBezTo>
                  <a:pt x="465" y="708"/>
                  <a:pt x="465" y="708"/>
                  <a:pt x="465" y="708"/>
                </a:cubicBezTo>
                <a:cubicBezTo>
                  <a:pt x="465" y="710"/>
                  <a:pt x="465" y="710"/>
                  <a:pt x="465" y="710"/>
                </a:cubicBezTo>
                <a:cubicBezTo>
                  <a:pt x="465" y="731"/>
                  <a:pt x="456" y="750"/>
                  <a:pt x="440" y="765"/>
                </a:cubicBezTo>
                <a:cubicBezTo>
                  <a:pt x="305" y="765"/>
                  <a:pt x="305" y="765"/>
                  <a:pt x="305" y="765"/>
                </a:cubicBezTo>
                <a:cubicBezTo>
                  <a:pt x="289" y="750"/>
                  <a:pt x="280" y="731"/>
                  <a:pt x="280" y="710"/>
                </a:cubicBezTo>
                <a:cubicBezTo>
                  <a:pt x="280" y="708"/>
                  <a:pt x="280" y="708"/>
                  <a:pt x="280" y="708"/>
                </a:cubicBezTo>
                <a:lnTo>
                  <a:pt x="308" y="708"/>
                </a:lnTo>
                <a:close/>
              </a:path>
            </a:pathLst>
          </a:custGeom>
          <a:solidFill>
            <a:srgbClr val="03448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3ABF6163-9B6E-43CD-AC90-7A71BA8DDE23}"/>
              </a:ext>
            </a:extLst>
          </p:cNvPr>
          <p:cNvSpPr/>
          <p:nvPr/>
        </p:nvSpPr>
        <p:spPr>
          <a:xfrm>
            <a:off x="841764" y="4046117"/>
            <a:ext cx="2313630" cy="1314450"/>
          </a:xfrm>
          <a:prstGeom prst="rect">
            <a:avLst/>
          </a:prstGeom>
          <a:solidFill>
            <a:schemeClr val="bg1"/>
          </a:solidFill>
          <a:ln>
            <a:noFill/>
          </a:ln>
          <a:effectLst>
            <a:outerShdw blurRad="76200" algn="ctr" rotWithShape="0">
              <a:srgbClr val="03448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ADCEC84C-06F0-41FA-BE8C-7F8C6D5597ED}"/>
              </a:ext>
            </a:extLst>
          </p:cNvPr>
          <p:cNvSpPr/>
          <p:nvPr/>
        </p:nvSpPr>
        <p:spPr>
          <a:xfrm>
            <a:off x="906865" y="4844775"/>
            <a:ext cx="2183427" cy="400110"/>
          </a:xfrm>
          <a:prstGeom prst="rect">
            <a:avLst/>
          </a:prstGeom>
        </p:spPr>
        <p:txBody>
          <a:bodyPr wrap="square">
            <a:spAutoFit/>
          </a:bodyPr>
          <a:lstStyle/>
          <a:p>
            <a:pPr algn="ctr">
              <a:defRPr/>
            </a:pP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你的小标题</a:t>
            </a: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9" name="椭圆 48">
            <a:extLst>
              <a:ext uri="{FF2B5EF4-FFF2-40B4-BE49-F238E27FC236}">
                <a16:creationId xmlns:a16="http://schemas.microsoft.com/office/drawing/2014/main" id="{E2882F2E-F6F6-4C93-AE8B-AF0B631B4F14}"/>
              </a:ext>
            </a:extLst>
          </p:cNvPr>
          <p:cNvSpPr/>
          <p:nvPr/>
        </p:nvSpPr>
        <p:spPr>
          <a:xfrm>
            <a:off x="1712170" y="4216625"/>
            <a:ext cx="392891" cy="39289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13">
            <a:extLst>
              <a:ext uri="{FF2B5EF4-FFF2-40B4-BE49-F238E27FC236}">
                <a16:creationId xmlns:a16="http://schemas.microsoft.com/office/drawing/2014/main" id="{607852F6-BD57-4935-84CB-C5B04D1A1F67}"/>
              </a:ext>
            </a:extLst>
          </p:cNvPr>
          <p:cNvSpPr>
            <a:spLocks noEditPoints="1"/>
          </p:cNvSpPr>
          <p:nvPr/>
        </p:nvSpPr>
        <p:spPr bwMode="auto">
          <a:xfrm flipH="1">
            <a:off x="1745113" y="4242712"/>
            <a:ext cx="506929" cy="460086"/>
          </a:xfrm>
          <a:custGeom>
            <a:avLst/>
            <a:gdLst>
              <a:gd name="T0" fmla="*/ 742 w 794"/>
              <a:gd name="T1" fmla="*/ 154 h 721"/>
              <a:gd name="T2" fmla="*/ 642 w 794"/>
              <a:gd name="T3" fmla="*/ 11 h 721"/>
              <a:gd name="T4" fmla="*/ 154 w 794"/>
              <a:gd name="T5" fmla="*/ 0 h 721"/>
              <a:gd name="T6" fmla="*/ 137 w 794"/>
              <a:gd name="T7" fmla="*/ 7 h 721"/>
              <a:gd name="T8" fmla="*/ 71 w 794"/>
              <a:gd name="T9" fmla="*/ 114 h 721"/>
              <a:gd name="T10" fmla="*/ 8 w 794"/>
              <a:gd name="T11" fmla="*/ 246 h 721"/>
              <a:gd name="T12" fmla="*/ 10 w 794"/>
              <a:gd name="T13" fmla="*/ 248 h 721"/>
              <a:gd name="T14" fmla="*/ 372 w 794"/>
              <a:gd name="T15" fmla="*/ 711 h 721"/>
              <a:gd name="T16" fmla="*/ 398 w 794"/>
              <a:gd name="T17" fmla="*/ 718 h 721"/>
              <a:gd name="T18" fmla="*/ 526 w 794"/>
              <a:gd name="T19" fmla="*/ 564 h 721"/>
              <a:gd name="T20" fmla="*/ 785 w 794"/>
              <a:gd name="T21" fmla="*/ 248 h 721"/>
              <a:gd name="T22" fmla="*/ 789 w 794"/>
              <a:gd name="T23" fmla="*/ 219 h 721"/>
              <a:gd name="T24" fmla="*/ 723 w 794"/>
              <a:gd name="T25" fmla="*/ 207 h 721"/>
              <a:gd name="T26" fmla="*/ 595 w 794"/>
              <a:gd name="T27" fmla="*/ 165 h 721"/>
              <a:gd name="T28" fmla="*/ 628 w 794"/>
              <a:gd name="T29" fmla="*/ 73 h 721"/>
              <a:gd name="T30" fmla="*/ 723 w 794"/>
              <a:gd name="T31" fmla="*/ 207 h 721"/>
              <a:gd name="T32" fmla="*/ 420 w 794"/>
              <a:gd name="T33" fmla="*/ 104 h 721"/>
              <a:gd name="T34" fmla="*/ 492 w 794"/>
              <a:gd name="T35" fmla="*/ 207 h 721"/>
              <a:gd name="T36" fmla="*/ 388 w 794"/>
              <a:gd name="T37" fmla="*/ 57 h 721"/>
              <a:gd name="T38" fmla="*/ 469 w 794"/>
              <a:gd name="T39" fmla="*/ 371 h 721"/>
              <a:gd name="T40" fmla="*/ 389 w 794"/>
              <a:gd name="T41" fmla="*/ 589 h 721"/>
              <a:gd name="T42" fmla="*/ 512 w 794"/>
              <a:gd name="T43" fmla="*/ 254 h 721"/>
              <a:gd name="T44" fmla="*/ 438 w 794"/>
              <a:gd name="T45" fmla="*/ 46 h 721"/>
              <a:gd name="T46" fmla="*/ 561 w 794"/>
              <a:gd name="T47" fmla="*/ 120 h 721"/>
              <a:gd name="T48" fmla="*/ 242 w 794"/>
              <a:gd name="T49" fmla="*/ 185 h 721"/>
              <a:gd name="T50" fmla="*/ 339 w 794"/>
              <a:gd name="T51" fmla="*/ 46 h 721"/>
              <a:gd name="T52" fmla="*/ 149 w 794"/>
              <a:gd name="T53" fmla="*/ 75 h 721"/>
              <a:gd name="T54" fmla="*/ 68 w 794"/>
              <a:gd name="T55" fmla="*/ 207 h 721"/>
              <a:gd name="T56" fmla="*/ 219 w 794"/>
              <a:gd name="T57" fmla="*/ 254 h 721"/>
              <a:gd name="T58" fmla="*/ 74 w 794"/>
              <a:gd name="T59" fmla="*/ 254 h 721"/>
              <a:gd name="T60" fmla="*/ 562 w 794"/>
              <a:gd name="T61" fmla="*/ 254 h 721"/>
              <a:gd name="T62" fmla="*/ 434 w 794"/>
              <a:gd name="T63" fmla="*/ 603 h 721"/>
              <a:gd name="T64" fmla="*/ 476 w 794"/>
              <a:gd name="T65" fmla="*/ 488 h 721"/>
              <a:gd name="T66" fmla="*/ 519 w 794"/>
              <a:gd name="T67" fmla="*/ 372 h 721"/>
              <a:gd name="T68" fmla="*/ 562 w 794"/>
              <a:gd name="T69" fmla="*/ 25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4" h="721">
                <a:moveTo>
                  <a:pt x="788" y="219"/>
                </a:moveTo>
                <a:cubicBezTo>
                  <a:pt x="774" y="199"/>
                  <a:pt x="758" y="177"/>
                  <a:pt x="742" y="154"/>
                </a:cubicBezTo>
                <a:cubicBezTo>
                  <a:pt x="726" y="131"/>
                  <a:pt x="708" y="105"/>
                  <a:pt x="688" y="77"/>
                </a:cubicBezTo>
                <a:cubicBezTo>
                  <a:pt x="668" y="49"/>
                  <a:pt x="653" y="27"/>
                  <a:pt x="642" y="11"/>
                </a:cubicBezTo>
                <a:cubicBezTo>
                  <a:pt x="637" y="4"/>
                  <a:pt x="630" y="0"/>
                  <a:pt x="621" y="0"/>
                </a:cubicBezTo>
                <a:cubicBezTo>
                  <a:pt x="154" y="0"/>
                  <a:pt x="154" y="0"/>
                  <a:pt x="154" y="0"/>
                </a:cubicBezTo>
                <a:cubicBezTo>
                  <a:pt x="147" y="0"/>
                  <a:pt x="142" y="2"/>
                  <a:pt x="138" y="7"/>
                </a:cubicBezTo>
                <a:cubicBezTo>
                  <a:pt x="137" y="7"/>
                  <a:pt x="137" y="7"/>
                  <a:pt x="137" y="7"/>
                </a:cubicBezTo>
                <a:cubicBezTo>
                  <a:pt x="136" y="8"/>
                  <a:pt x="135" y="10"/>
                  <a:pt x="134" y="11"/>
                </a:cubicBezTo>
                <a:cubicBezTo>
                  <a:pt x="120" y="33"/>
                  <a:pt x="99" y="67"/>
                  <a:pt x="71" y="114"/>
                </a:cubicBezTo>
                <a:cubicBezTo>
                  <a:pt x="42" y="160"/>
                  <a:pt x="21" y="195"/>
                  <a:pt x="6" y="219"/>
                </a:cubicBezTo>
                <a:cubicBezTo>
                  <a:pt x="0" y="229"/>
                  <a:pt x="1" y="238"/>
                  <a:pt x="8" y="246"/>
                </a:cubicBezTo>
                <a:cubicBezTo>
                  <a:pt x="8" y="246"/>
                  <a:pt x="9" y="247"/>
                  <a:pt x="9" y="247"/>
                </a:cubicBezTo>
                <a:cubicBezTo>
                  <a:pt x="9" y="247"/>
                  <a:pt x="10" y="248"/>
                  <a:pt x="10" y="248"/>
                </a:cubicBezTo>
                <a:cubicBezTo>
                  <a:pt x="50" y="300"/>
                  <a:pt x="111" y="377"/>
                  <a:pt x="191" y="480"/>
                </a:cubicBezTo>
                <a:cubicBezTo>
                  <a:pt x="272" y="583"/>
                  <a:pt x="332" y="660"/>
                  <a:pt x="372" y="711"/>
                </a:cubicBezTo>
                <a:cubicBezTo>
                  <a:pt x="377" y="718"/>
                  <a:pt x="383" y="721"/>
                  <a:pt x="390" y="720"/>
                </a:cubicBezTo>
                <a:cubicBezTo>
                  <a:pt x="393" y="720"/>
                  <a:pt x="395" y="719"/>
                  <a:pt x="398" y="718"/>
                </a:cubicBezTo>
                <a:cubicBezTo>
                  <a:pt x="400" y="717"/>
                  <a:pt x="403" y="714"/>
                  <a:pt x="406" y="711"/>
                </a:cubicBezTo>
                <a:cubicBezTo>
                  <a:pt x="436" y="673"/>
                  <a:pt x="476" y="624"/>
                  <a:pt x="526" y="564"/>
                </a:cubicBezTo>
                <a:cubicBezTo>
                  <a:pt x="575" y="505"/>
                  <a:pt x="621" y="448"/>
                  <a:pt x="664" y="395"/>
                </a:cubicBezTo>
                <a:cubicBezTo>
                  <a:pt x="707" y="342"/>
                  <a:pt x="748" y="293"/>
                  <a:pt x="785" y="248"/>
                </a:cubicBezTo>
                <a:cubicBezTo>
                  <a:pt x="786" y="245"/>
                  <a:pt x="786" y="245"/>
                  <a:pt x="786" y="245"/>
                </a:cubicBezTo>
                <a:cubicBezTo>
                  <a:pt x="793" y="236"/>
                  <a:pt x="794" y="227"/>
                  <a:pt x="789" y="219"/>
                </a:cubicBezTo>
                <a:lnTo>
                  <a:pt x="788" y="219"/>
                </a:lnTo>
                <a:close/>
                <a:moveTo>
                  <a:pt x="723" y="207"/>
                </a:moveTo>
                <a:cubicBezTo>
                  <a:pt x="579" y="207"/>
                  <a:pt x="579" y="207"/>
                  <a:pt x="579" y="207"/>
                </a:cubicBezTo>
                <a:cubicBezTo>
                  <a:pt x="583" y="196"/>
                  <a:pt x="588" y="182"/>
                  <a:pt x="595" y="165"/>
                </a:cubicBezTo>
                <a:cubicBezTo>
                  <a:pt x="601" y="148"/>
                  <a:pt x="607" y="132"/>
                  <a:pt x="613" y="116"/>
                </a:cubicBezTo>
                <a:cubicBezTo>
                  <a:pt x="618" y="100"/>
                  <a:pt x="624" y="86"/>
                  <a:pt x="628" y="73"/>
                </a:cubicBezTo>
                <a:cubicBezTo>
                  <a:pt x="639" y="88"/>
                  <a:pt x="654" y="111"/>
                  <a:pt x="676" y="141"/>
                </a:cubicBezTo>
                <a:cubicBezTo>
                  <a:pt x="697" y="171"/>
                  <a:pt x="712" y="193"/>
                  <a:pt x="723" y="207"/>
                </a:cubicBezTo>
                <a:close/>
                <a:moveTo>
                  <a:pt x="388" y="57"/>
                </a:moveTo>
                <a:cubicBezTo>
                  <a:pt x="399" y="73"/>
                  <a:pt x="409" y="88"/>
                  <a:pt x="420" y="104"/>
                </a:cubicBezTo>
                <a:cubicBezTo>
                  <a:pt x="431" y="120"/>
                  <a:pt x="444" y="139"/>
                  <a:pt x="460" y="161"/>
                </a:cubicBezTo>
                <a:cubicBezTo>
                  <a:pt x="475" y="183"/>
                  <a:pt x="485" y="199"/>
                  <a:pt x="492" y="207"/>
                </a:cubicBezTo>
                <a:cubicBezTo>
                  <a:pt x="283" y="207"/>
                  <a:pt x="283" y="207"/>
                  <a:pt x="283" y="207"/>
                </a:cubicBezTo>
                <a:cubicBezTo>
                  <a:pt x="339" y="129"/>
                  <a:pt x="374" y="79"/>
                  <a:pt x="388" y="57"/>
                </a:cubicBezTo>
                <a:close/>
                <a:moveTo>
                  <a:pt x="512" y="254"/>
                </a:moveTo>
                <a:cubicBezTo>
                  <a:pt x="493" y="307"/>
                  <a:pt x="478" y="346"/>
                  <a:pt x="469" y="371"/>
                </a:cubicBezTo>
                <a:cubicBezTo>
                  <a:pt x="460" y="396"/>
                  <a:pt x="448" y="430"/>
                  <a:pt x="432" y="473"/>
                </a:cubicBezTo>
                <a:cubicBezTo>
                  <a:pt x="416" y="516"/>
                  <a:pt x="402" y="554"/>
                  <a:pt x="389" y="589"/>
                </a:cubicBezTo>
                <a:cubicBezTo>
                  <a:pt x="340" y="450"/>
                  <a:pt x="299" y="338"/>
                  <a:pt x="268" y="254"/>
                </a:cubicBezTo>
                <a:cubicBezTo>
                  <a:pt x="512" y="254"/>
                  <a:pt x="512" y="254"/>
                  <a:pt x="512" y="254"/>
                </a:cubicBezTo>
                <a:close/>
                <a:moveTo>
                  <a:pt x="536" y="189"/>
                </a:moveTo>
                <a:cubicBezTo>
                  <a:pt x="523" y="170"/>
                  <a:pt x="490" y="123"/>
                  <a:pt x="438" y="46"/>
                </a:cubicBezTo>
                <a:cubicBezTo>
                  <a:pt x="588" y="46"/>
                  <a:pt x="588" y="46"/>
                  <a:pt x="588" y="46"/>
                </a:cubicBezTo>
                <a:cubicBezTo>
                  <a:pt x="582" y="64"/>
                  <a:pt x="573" y="88"/>
                  <a:pt x="561" y="120"/>
                </a:cubicBezTo>
                <a:cubicBezTo>
                  <a:pt x="550" y="152"/>
                  <a:pt x="541" y="175"/>
                  <a:pt x="536" y="189"/>
                </a:cubicBezTo>
                <a:close/>
                <a:moveTo>
                  <a:pt x="242" y="185"/>
                </a:moveTo>
                <a:cubicBezTo>
                  <a:pt x="224" y="137"/>
                  <a:pt x="206" y="91"/>
                  <a:pt x="188" y="46"/>
                </a:cubicBezTo>
                <a:cubicBezTo>
                  <a:pt x="339" y="46"/>
                  <a:pt x="339" y="46"/>
                  <a:pt x="339" y="46"/>
                </a:cubicBezTo>
                <a:cubicBezTo>
                  <a:pt x="305" y="94"/>
                  <a:pt x="273" y="141"/>
                  <a:pt x="242" y="185"/>
                </a:cubicBezTo>
                <a:close/>
                <a:moveTo>
                  <a:pt x="149" y="75"/>
                </a:moveTo>
                <a:cubicBezTo>
                  <a:pt x="166" y="117"/>
                  <a:pt x="183" y="161"/>
                  <a:pt x="201" y="207"/>
                </a:cubicBezTo>
                <a:cubicBezTo>
                  <a:pt x="68" y="207"/>
                  <a:pt x="68" y="207"/>
                  <a:pt x="68" y="207"/>
                </a:cubicBezTo>
                <a:cubicBezTo>
                  <a:pt x="94" y="166"/>
                  <a:pt x="121" y="122"/>
                  <a:pt x="149" y="75"/>
                </a:cubicBezTo>
                <a:close/>
                <a:moveTo>
                  <a:pt x="219" y="254"/>
                </a:moveTo>
                <a:cubicBezTo>
                  <a:pt x="251" y="341"/>
                  <a:pt x="293" y="456"/>
                  <a:pt x="343" y="600"/>
                </a:cubicBezTo>
                <a:cubicBezTo>
                  <a:pt x="243" y="470"/>
                  <a:pt x="153" y="355"/>
                  <a:pt x="74" y="254"/>
                </a:cubicBezTo>
                <a:cubicBezTo>
                  <a:pt x="219" y="254"/>
                  <a:pt x="219" y="254"/>
                  <a:pt x="219" y="254"/>
                </a:cubicBezTo>
                <a:close/>
                <a:moveTo>
                  <a:pt x="562" y="254"/>
                </a:moveTo>
                <a:cubicBezTo>
                  <a:pt x="719" y="254"/>
                  <a:pt x="719" y="254"/>
                  <a:pt x="719" y="254"/>
                </a:cubicBezTo>
                <a:cubicBezTo>
                  <a:pt x="673" y="311"/>
                  <a:pt x="578" y="427"/>
                  <a:pt x="434" y="603"/>
                </a:cubicBezTo>
                <a:cubicBezTo>
                  <a:pt x="440" y="585"/>
                  <a:pt x="448" y="565"/>
                  <a:pt x="456" y="544"/>
                </a:cubicBezTo>
                <a:cubicBezTo>
                  <a:pt x="463" y="523"/>
                  <a:pt x="470" y="504"/>
                  <a:pt x="476" y="488"/>
                </a:cubicBezTo>
                <a:cubicBezTo>
                  <a:pt x="482" y="472"/>
                  <a:pt x="489" y="452"/>
                  <a:pt x="498" y="427"/>
                </a:cubicBezTo>
                <a:cubicBezTo>
                  <a:pt x="507" y="403"/>
                  <a:pt x="514" y="385"/>
                  <a:pt x="519" y="372"/>
                </a:cubicBezTo>
                <a:cubicBezTo>
                  <a:pt x="524" y="359"/>
                  <a:pt x="531" y="339"/>
                  <a:pt x="541" y="311"/>
                </a:cubicBezTo>
                <a:cubicBezTo>
                  <a:pt x="551" y="284"/>
                  <a:pt x="558" y="265"/>
                  <a:pt x="562" y="254"/>
                </a:cubicBezTo>
                <a:close/>
              </a:path>
            </a:pathLst>
          </a:custGeom>
          <a:solidFill>
            <a:srgbClr val="034C9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矩形 51">
            <a:extLst>
              <a:ext uri="{FF2B5EF4-FFF2-40B4-BE49-F238E27FC236}">
                <a16:creationId xmlns:a16="http://schemas.microsoft.com/office/drawing/2014/main" id="{54995203-3541-465B-A2D3-E73E576FDA41}"/>
              </a:ext>
            </a:extLst>
          </p:cNvPr>
          <p:cNvSpPr/>
          <p:nvPr/>
        </p:nvSpPr>
        <p:spPr>
          <a:xfrm>
            <a:off x="8410815" y="1938864"/>
            <a:ext cx="2092689"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conclusion</a:t>
            </a:r>
          </a:p>
        </p:txBody>
      </p:sp>
      <p:sp>
        <p:nvSpPr>
          <p:cNvPr id="53" name="矩形 52">
            <a:extLst>
              <a:ext uri="{FF2B5EF4-FFF2-40B4-BE49-F238E27FC236}">
                <a16:creationId xmlns:a16="http://schemas.microsoft.com/office/drawing/2014/main" id="{93FFB224-D0D9-40E6-B23D-1E1D0F49D81C}"/>
              </a:ext>
            </a:extLst>
          </p:cNvPr>
          <p:cNvSpPr/>
          <p:nvPr/>
        </p:nvSpPr>
        <p:spPr>
          <a:xfrm>
            <a:off x="8260852" y="1808897"/>
            <a:ext cx="2374196" cy="461665"/>
          </a:xfrm>
          <a:prstGeom prst="rect">
            <a:avLst/>
          </a:prstGeom>
        </p:spPr>
        <p:txBody>
          <a:bodyPr wrap="square">
            <a:spAutoFit/>
          </a:bodyPr>
          <a:lstStyle/>
          <a:p>
            <a:pPr>
              <a:defRPr/>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结论</a:t>
            </a:r>
            <a:endParaRPr lang="en-US" alt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54" name="组合 53">
            <a:extLst>
              <a:ext uri="{FF2B5EF4-FFF2-40B4-BE49-F238E27FC236}">
                <a16:creationId xmlns:a16="http://schemas.microsoft.com/office/drawing/2014/main" id="{3702C01F-0356-4FCB-BD0A-296C3C08C658}"/>
              </a:ext>
            </a:extLst>
          </p:cNvPr>
          <p:cNvGrpSpPr/>
          <p:nvPr/>
        </p:nvGrpSpPr>
        <p:grpSpPr>
          <a:xfrm rot="16200000" flipH="1">
            <a:off x="8110888" y="1729407"/>
            <a:ext cx="299927" cy="299927"/>
            <a:chOff x="323852" y="253076"/>
            <a:chExt cx="516122" cy="516122"/>
          </a:xfrm>
        </p:grpSpPr>
        <p:cxnSp>
          <p:nvCxnSpPr>
            <p:cNvPr id="55" name="直接连接符 54">
              <a:extLst>
                <a:ext uri="{FF2B5EF4-FFF2-40B4-BE49-F238E27FC236}">
                  <a16:creationId xmlns:a16="http://schemas.microsoft.com/office/drawing/2014/main" id="{A20116A1-2BA5-4C01-898D-953C46E65B06}"/>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44C09B5C-6229-47C3-80D5-8F6BFA4C0129}"/>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3EB3F42C-D423-41D6-9DC2-ACA6F4EF99FF}"/>
              </a:ext>
            </a:extLst>
          </p:cNvPr>
          <p:cNvSpPr txBox="1"/>
          <p:nvPr/>
        </p:nvSpPr>
        <p:spPr>
          <a:xfrm>
            <a:off x="8110888" y="2651005"/>
            <a:ext cx="3564727" cy="2893100"/>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并从中选择最具有代表性的作者。在写毕业论文时，对这些主要观点进行概要阐述，并指明具有代表性的作者和其发表观点的年份。还要分别国内外研究现状评述研究的不足之处，即还有哪方面没有涉及，是否有研究空白，或者研究不深入，还有哪些理论问题没有解决，或者在研究方法上还有什么缺陷，需要进一步研究。</a:t>
            </a:r>
          </a:p>
        </p:txBody>
      </p:sp>
      <p:sp>
        <p:nvSpPr>
          <p:cNvPr id="59" name="矩形 58">
            <a:extLst>
              <a:ext uri="{FF2B5EF4-FFF2-40B4-BE49-F238E27FC236}">
                <a16:creationId xmlns:a16="http://schemas.microsoft.com/office/drawing/2014/main" id="{1757BE2B-EC4F-41B7-91F0-5A5400F79EB3}"/>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987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448B"/>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1BD0B61-6394-473D-A5B2-E1F2582AD235}"/>
              </a:ext>
            </a:extLst>
          </p:cNvPr>
          <p:cNvSpPr/>
          <p:nvPr/>
        </p:nvSpPr>
        <p:spPr>
          <a:xfrm>
            <a:off x="323850" y="457200"/>
            <a:ext cx="115443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66CAC990-3E60-4F89-AE1C-088FC276092C}"/>
              </a:ext>
            </a:extLst>
          </p:cNvPr>
          <p:cNvSpPr/>
          <p:nvPr/>
        </p:nvSpPr>
        <p:spPr>
          <a:xfrm>
            <a:off x="5866366" y="4565205"/>
            <a:ext cx="5108065" cy="584775"/>
          </a:xfrm>
          <a:prstGeom prst="rect">
            <a:avLst/>
          </a:prstGeom>
        </p:spPr>
        <p:txBody>
          <a:bodyPr wrap="none">
            <a:spAutoFit/>
          </a:bodyPr>
          <a:lstStyle/>
          <a:p>
            <a:r>
              <a:rPr lang="en-US" altLang="zh-CN" sz="3200" dirty="0">
                <a:solidFill>
                  <a:schemeClr val="bg1">
                    <a:lumMod val="65000"/>
                  </a:schemeClr>
                </a:solidFill>
                <a:latin typeface="思源黑体 CN ExtraLight" panose="020B0200000000000000" pitchFamily="34" charset="-122"/>
                <a:ea typeface="思源黑体 CN ExtraLight" panose="020B0200000000000000" pitchFamily="34" charset="-122"/>
              </a:rPr>
              <a:t>Innovation and deficiency</a:t>
            </a:r>
          </a:p>
        </p:txBody>
      </p:sp>
      <p:sp>
        <p:nvSpPr>
          <p:cNvPr id="5" name="矩形 4">
            <a:extLst>
              <a:ext uri="{FF2B5EF4-FFF2-40B4-BE49-F238E27FC236}">
                <a16:creationId xmlns:a16="http://schemas.microsoft.com/office/drawing/2014/main" id="{199D797C-9823-442C-B75F-0AA0278D5D9D}"/>
              </a:ext>
            </a:extLst>
          </p:cNvPr>
          <p:cNvSpPr/>
          <p:nvPr/>
        </p:nvSpPr>
        <p:spPr>
          <a:xfrm>
            <a:off x="5866366" y="3641875"/>
            <a:ext cx="5537926" cy="923330"/>
          </a:xfrm>
          <a:prstGeom prst="rect">
            <a:avLst/>
          </a:prstGeom>
        </p:spPr>
        <p:txBody>
          <a:bodyPr wrap="square">
            <a:spAutoFit/>
          </a:bodyPr>
          <a:lstStyle/>
          <a:p>
            <a:pP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创新与不足 </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8" name="组合 7">
            <a:extLst>
              <a:ext uri="{FF2B5EF4-FFF2-40B4-BE49-F238E27FC236}">
                <a16:creationId xmlns:a16="http://schemas.microsoft.com/office/drawing/2014/main" id="{44791D6F-F570-4FC8-938A-6862747C5176}"/>
              </a:ext>
            </a:extLst>
          </p:cNvPr>
          <p:cNvGrpSpPr/>
          <p:nvPr/>
        </p:nvGrpSpPr>
        <p:grpSpPr>
          <a:xfrm>
            <a:off x="1752035" y="875103"/>
            <a:ext cx="3149393" cy="5386090"/>
            <a:chOff x="1451113" y="735955"/>
            <a:chExt cx="3149393" cy="5386090"/>
          </a:xfrm>
        </p:grpSpPr>
        <p:sp>
          <p:nvSpPr>
            <p:cNvPr id="6" name="文本框 5">
              <a:extLst>
                <a:ext uri="{FF2B5EF4-FFF2-40B4-BE49-F238E27FC236}">
                  <a16:creationId xmlns:a16="http://schemas.microsoft.com/office/drawing/2014/main" id="{6A595010-5981-408A-9E7F-9127C3F68614}"/>
                </a:ext>
              </a:extLst>
            </p:cNvPr>
            <p:cNvSpPr txBox="1"/>
            <p:nvPr/>
          </p:nvSpPr>
          <p:spPr>
            <a:xfrm>
              <a:off x="2495563" y="735955"/>
              <a:ext cx="2104943" cy="5386090"/>
            </a:xfrm>
            <a:prstGeom prst="rect">
              <a:avLst/>
            </a:prstGeom>
            <a:noFill/>
          </p:spPr>
          <p:txBody>
            <a:bodyPr wrap="square" rtlCol="0">
              <a:spAutoFit/>
            </a:bodyPr>
            <a:lstStyle/>
            <a:p>
              <a:pPr algn="ctr"/>
              <a:r>
                <a:rPr lang="en-US" altLang="zh-CN" sz="34400" dirty="0">
                  <a:solidFill>
                    <a:srgbClr val="034C9C"/>
                  </a:solidFill>
                  <a:latin typeface="思源宋体 CN Heavy" panose="02020900000000000000" pitchFamily="18" charset="-122"/>
                  <a:ea typeface="思源宋体 CN Heavy" panose="02020900000000000000" pitchFamily="18" charset="-122"/>
                </a:rPr>
                <a:t>6</a:t>
              </a:r>
              <a:endParaRPr lang="zh-CN" altLang="en-US" sz="34400" dirty="0">
                <a:solidFill>
                  <a:srgbClr val="034C9C"/>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5AB53286-D33A-40A4-8222-3A963B164D1F}"/>
                </a:ext>
              </a:extLst>
            </p:cNvPr>
            <p:cNvSpPr txBox="1"/>
            <p:nvPr/>
          </p:nvSpPr>
          <p:spPr>
            <a:xfrm>
              <a:off x="1451113" y="974035"/>
              <a:ext cx="1391478" cy="1200329"/>
            </a:xfrm>
            <a:prstGeom prst="rect">
              <a:avLst/>
            </a:prstGeom>
            <a:noFill/>
          </p:spPr>
          <p:txBody>
            <a:bodyPr wrap="square" rtlCol="0">
              <a:spAutoFit/>
            </a:bodyPr>
            <a:lstStyle/>
            <a:p>
              <a:pPr algn="ctr"/>
              <a:r>
                <a:rPr lang="en-US" altLang="zh-CN" sz="7200" dirty="0">
                  <a:solidFill>
                    <a:srgbClr val="9E0000"/>
                  </a:solidFill>
                  <a:latin typeface="思源宋体 CN Heavy" panose="02020900000000000000" pitchFamily="18" charset="-122"/>
                  <a:ea typeface="思源宋体 CN Heavy" panose="02020900000000000000" pitchFamily="18" charset="-122"/>
                </a:rPr>
                <a:t>#</a:t>
              </a:r>
              <a:endParaRPr lang="zh-CN" altLang="en-US" sz="7200" dirty="0">
                <a:solidFill>
                  <a:srgbClr val="9E0000"/>
                </a:solidFill>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339439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BC8FC9-7BE1-4128-AFD1-FF8D7FA4CDB3}"/>
              </a:ext>
            </a:extLst>
          </p:cNvPr>
          <p:cNvSpPr/>
          <p:nvPr/>
        </p:nvSpPr>
        <p:spPr>
          <a:xfrm>
            <a:off x="3213961" y="534304"/>
            <a:ext cx="233833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Innovation and deficiency</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183427"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创新与不足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06</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a:extLst>
              <a:ext uri="{FF2B5EF4-FFF2-40B4-BE49-F238E27FC236}">
                <a16:creationId xmlns:a16="http://schemas.microsoft.com/office/drawing/2014/main" id="{D78E0D3A-63A7-46F6-B88B-149959755D9D}"/>
              </a:ext>
            </a:extLst>
          </p:cNvPr>
          <p:cNvSpPr/>
          <p:nvPr/>
        </p:nvSpPr>
        <p:spPr>
          <a:xfrm>
            <a:off x="884238" y="1661316"/>
            <a:ext cx="4860925" cy="4071937"/>
          </a:xfrm>
          <a:custGeom>
            <a:avLst/>
            <a:gdLst>
              <a:gd name="connsiteX0" fmla="*/ 74883 w 4860925"/>
              <a:gd name="connsiteY0" fmla="*/ 0 h 4071937"/>
              <a:gd name="connsiteX1" fmla="*/ 4786042 w 4860925"/>
              <a:gd name="connsiteY1" fmla="*/ 0 h 4071937"/>
              <a:gd name="connsiteX2" fmla="*/ 4860925 w 4860925"/>
              <a:gd name="connsiteY2" fmla="*/ 74883 h 4071937"/>
              <a:gd name="connsiteX3" fmla="*/ 4860925 w 4860925"/>
              <a:gd name="connsiteY3" fmla="*/ 1653953 h 4071937"/>
              <a:gd name="connsiteX4" fmla="*/ 4858108 w 4860925"/>
              <a:gd name="connsiteY4" fmla="*/ 1653384 h 4071937"/>
              <a:gd name="connsiteX5" fmla="*/ 4743808 w 4860925"/>
              <a:gd name="connsiteY5" fmla="*/ 1767684 h 4071937"/>
              <a:gd name="connsiteX6" fmla="*/ 4858108 w 4860925"/>
              <a:gd name="connsiteY6" fmla="*/ 1881984 h 4071937"/>
              <a:gd name="connsiteX7" fmla="*/ 4860925 w 4860925"/>
              <a:gd name="connsiteY7" fmla="*/ 1881415 h 4071937"/>
              <a:gd name="connsiteX8" fmla="*/ 4860925 w 4860925"/>
              <a:gd name="connsiteY8" fmla="*/ 3997054 h 4071937"/>
              <a:gd name="connsiteX9" fmla="*/ 4786042 w 4860925"/>
              <a:gd name="connsiteY9" fmla="*/ 4071937 h 4071937"/>
              <a:gd name="connsiteX10" fmla="*/ 74883 w 4860925"/>
              <a:gd name="connsiteY10" fmla="*/ 4071937 h 4071937"/>
              <a:gd name="connsiteX11" fmla="*/ 0 w 4860925"/>
              <a:gd name="connsiteY11" fmla="*/ 3997054 h 4071937"/>
              <a:gd name="connsiteX12" fmla="*/ 0 w 4860925"/>
              <a:gd name="connsiteY12" fmla="*/ 1881320 h 4071937"/>
              <a:gd name="connsiteX13" fmla="*/ 41201 w 4860925"/>
              <a:gd name="connsiteY13" fmla="*/ 1873002 h 4071937"/>
              <a:gd name="connsiteX14" fmla="*/ 111010 w 4860925"/>
              <a:gd name="connsiteY14" fmla="*/ 1767684 h 4071937"/>
              <a:gd name="connsiteX15" fmla="*/ 41201 w 4860925"/>
              <a:gd name="connsiteY15" fmla="*/ 1662366 h 4071937"/>
              <a:gd name="connsiteX16" fmla="*/ 0 w 4860925"/>
              <a:gd name="connsiteY16" fmla="*/ 1654048 h 4071937"/>
              <a:gd name="connsiteX17" fmla="*/ 0 w 4860925"/>
              <a:gd name="connsiteY17" fmla="*/ 74883 h 4071937"/>
              <a:gd name="connsiteX18" fmla="*/ 74883 w 4860925"/>
              <a:gd name="connsiteY18" fmla="*/ 0 h 407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0925" h="4071937">
                <a:moveTo>
                  <a:pt x="74883" y="0"/>
                </a:moveTo>
                <a:lnTo>
                  <a:pt x="4786042" y="0"/>
                </a:lnTo>
                <a:cubicBezTo>
                  <a:pt x="4827399" y="0"/>
                  <a:pt x="4860925" y="33526"/>
                  <a:pt x="4860925" y="74883"/>
                </a:cubicBezTo>
                <a:lnTo>
                  <a:pt x="4860925" y="1653953"/>
                </a:lnTo>
                <a:lnTo>
                  <a:pt x="4858108" y="1653384"/>
                </a:lnTo>
                <a:cubicBezTo>
                  <a:pt x="4794982" y="1653384"/>
                  <a:pt x="4743808" y="1704558"/>
                  <a:pt x="4743808" y="1767684"/>
                </a:cubicBezTo>
                <a:cubicBezTo>
                  <a:pt x="4743808" y="1830810"/>
                  <a:pt x="4794982" y="1881984"/>
                  <a:pt x="4858108" y="1881984"/>
                </a:cubicBezTo>
                <a:lnTo>
                  <a:pt x="4860925" y="1881415"/>
                </a:lnTo>
                <a:lnTo>
                  <a:pt x="4860925" y="3997054"/>
                </a:lnTo>
                <a:cubicBezTo>
                  <a:pt x="4860925" y="4038411"/>
                  <a:pt x="4827399" y="4071937"/>
                  <a:pt x="4786042" y="4071937"/>
                </a:cubicBezTo>
                <a:lnTo>
                  <a:pt x="74883" y="4071937"/>
                </a:lnTo>
                <a:cubicBezTo>
                  <a:pt x="33526" y="4071937"/>
                  <a:pt x="0" y="4038411"/>
                  <a:pt x="0" y="3997054"/>
                </a:cubicBezTo>
                <a:lnTo>
                  <a:pt x="0" y="1881320"/>
                </a:lnTo>
                <a:lnTo>
                  <a:pt x="41201" y="1873002"/>
                </a:lnTo>
                <a:cubicBezTo>
                  <a:pt x="82225" y="1855650"/>
                  <a:pt x="111010" y="1815029"/>
                  <a:pt x="111010" y="1767684"/>
                </a:cubicBezTo>
                <a:cubicBezTo>
                  <a:pt x="111010" y="1720340"/>
                  <a:pt x="82225" y="1679718"/>
                  <a:pt x="41201" y="1662366"/>
                </a:cubicBezTo>
                <a:lnTo>
                  <a:pt x="0" y="1654048"/>
                </a:lnTo>
                <a:lnTo>
                  <a:pt x="0" y="74883"/>
                </a:lnTo>
                <a:cubicBezTo>
                  <a:pt x="0" y="33526"/>
                  <a:pt x="33526" y="0"/>
                  <a:pt x="74883" y="0"/>
                </a:cubicBezTo>
                <a:close/>
              </a:path>
            </a:pathLst>
          </a:custGeom>
          <a:solidFill>
            <a:schemeClr val="bg1">
              <a:lumMod val="9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p>
        </p:txBody>
      </p:sp>
      <p:sp>
        <p:nvSpPr>
          <p:cNvPr id="60" name="任意多边形: 形状 59">
            <a:extLst>
              <a:ext uri="{FF2B5EF4-FFF2-40B4-BE49-F238E27FC236}">
                <a16:creationId xmlns:a16="http://schemas.microsoft.com/office/drawing/2014/main" id="{54DAFC20-58EA-4F47-958B-E1F609A3D24D}"/>
              </a:ext>
            </a:extLst>
          </p:cNvPr>
          <p:cNvSpPr/>
          <p:nvPr/>
        </p:nvSpPr>
        <p:spPr>
          <a:xfrm>
            <a:off x="6446838" y="1701003"/>
            <a:ext cx="4860925" cy="4070350"/>
          </a:xfrm>
          <a:custGeom>
            <a:avLst/>
            <a:gdLst>
              <a:gd name="connsiteX0" fmla="*/ 74854 w 4860925"/>
              <a:gd name="connsiteY0" fmla="*/ 0 h 4070350"/>
              <a:gd name="connsiteX1" fmla="*/ 4786071 w 4860925"/>
              <a:gd name="connsiteY1" fmla="*/ 0 h 4070350"/>
              <a:gd name="connsiteX2" fmla="*/ 4860925 w 4860925"/>
              <a:gd name="connsiteY2" fmla="*/ 74854 h 4070350"/>
              <a:gd name="connsiteX3" fmla="*/ 4860925 w 4860925"/>
              <a:gd name="connsiteY3" fmla="*/ 1616077 h 4070350"/>
              <a:gd name="connsiteX4" fmla="*/ 4828221 w 4860925"/>
              <a:gd name="connsiteY4" fmla="*/ 1622679 h 4070350"/>
              <a:gd name="connsiteX5" fmla="*/ 4758412 w 4860925"/>
              <a:gd name="connsiteY5" fmla="*/ 1727997 h 4070350"/>
              <a:gd name="connsiteX6" fmla="*/ 4828221 w 4860925"/>
              <a:gd name="connsiteY6" fmla="*/ 1833315 h 4070350"/>
              <a:gd name="connsiteX7" fmla="*/ 4860925 w 4860925"/>
              <a:gd name="connsiteY7" fmla="*/ 1839918 h 4070350"/>
              <a:gd name="connsiteX8" fmla="*/ 4860925 w 4860925"/>
              <a:gd name="connsiteY8" fmla="*/ 3995496 h 4070350"/>
              <a:gd name="connsiteX9" fmla="*/ 4786071 w 4860925"/>
              <a:gd name="connsiteY9" fmla="*/ 4070350 h 4070350"/>
              <a:gd name="connsiteX10" fmla="*/ 74854 w 4860925"/>
              <a:gd name="connsiteY10" fmla="*/ 4070350 h 4070350"/>
              <a:gd name="connsiteX11" fmla="*/ 0 w 4860925"/>
              <a:gd name="connsiteY11" fmla="*/ 3995496 h 4070350"/>
              <a:gd name="connsiteX12" fmla="*/ 0 w 4860925"/>
              <a:gd name="connsiteY12" fmla="*/ 1840510 h 4070350"/>
              <a:gd name="connsiteX13" fmla="*/ 35641 w 4860925"/>
              <a:gd name="connsiteY13" fmla="*/ 1833315 h 4070350"/>
              <a:gd name="connsiteX14" fmla="*/ 105450 w 4860925"/>
              <a:gd name="connsiteY14" fmla="*/ 1727997 h 4070350"/>
              <a:gd name="connsiteX15" fmla="*/ 35641 w 4860925"/>
              <a:gd name="connsiteY15" fmla="*/ 1622679 h 4070350"/>
              <a:gd name="connsiteX16" fmla="*/ 0 w 4860925"/>
              <a:gd name="connsiteY16" fmla="*/ 1615484 h 4070350"/>
              <a:gd name="connsiteX17" fmla="*/ 0 w 4860925"/>
              <a:gd name="connsiteY17" fmla="*/ 74854 h 4070350"/>
              <a:gd name="connsiteX18" fmla="*/ 74854 w 4860925"/>
              <a:gd name="connsiteY18" fmla="*/ 0 h 407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0925" h="4070350">
                <a:moveTo>
                  <a:pt x="74854" y="0"/>
                </a:moveTo>
                <a:lnTo>
                  <a:pt x="4786071" y="0"/>
                </a:lnTo>
                <a:cubicBezTo>
                  <a:pt x="4827412" y="0"/>
                  <a:pt x="4860925" y="33513"/>
                  <a:pt x="4860925" y="74854"/>
                </a:cubicBezTo>
                <a:lnTo>
                  <a:pt x="4860925" y="1616077"/>
                </a:lnTo>
                <a:lnTo>
                  <a:pt x="4828221" y="1622679"/>
                </a:lnTo>
                <a:cubicBezTo>
                  <a:pt x="4787197" y="1640031"/>
                  <a:pt x="4758412" y="1680653"/>
                  <a:pt x="4758412" y="1727997"/>
                </a:cubicBezTo>
                <a:cubicBezTo>
                  <a:pt x="4758412" y="1775342"/>
                  <a:pt x="4787197" y="1815963"/>
                  <a:pt x="4828221" y="1833315"/>
                </a:cubicBezTo>
                <a:lnTo>
                  <a:pt x="4860925" y="1839918"/>
                </a:lnTo>
                <a:lnTo>
                  <a:pt x="4860925" y="3995496"/>
                </a:lnTo>
                <a:cubicBezTo>
                  <a:pt x="4860925" y="4036837"/>
                  <a:pt x="4827412" y="4070350"/>
                  <a:pt x="4786071" y="4070350"/>
                </a:cubicBezTo>
                <a:lnTo>
                  <a:pt x="74854" y="4070350"/>
                </a:lnTo>
                <a:cubicBezTo>
                  <a:pt x="33513" y="4070350"/>
                  <a:pt x="0" y="4036837"/>
                  <a:pt x="0" y="3995496"/>
                </a:cubicBezTo>
                <a:lnTo>
                  <a:pt x="0" y="1840510"/>
                </a:lnTo>
                <a:lnTo>
                  <a:pt x="35641" y="1833315"/>
                </a:lnTo>
                <a:cubicBezTo>
                  <a:pt x="76665" y="1815963"/>
                  <a:pt x="105450" y="1775342"/>
                  <a:pt x="105450" y="1727997"/>
                </a:cubicBezTo>
                <a:cubicBezTo>
                  <a:pt x="105450" y="1680653"/>
                  <a:pt x="76665" y="1640031"/>
                  <a:pt x="35641" y="1622679"/>
                </a:cubicBezTo>
                <a:lnTo>
                  <a:pt x="0" y="1615484"/>
                </a:lnTo>
                <a:lnTo>
                  <a:pt x="0" y="74854"/>
                </a:lnTo>
                <a:cubicBezTo>
                  <a:pt x="0" y="33513"/>
                  <a:pt x="33513" y="0"/>
                  <a:pt x="74854" y="0"/>
                </a:cubicBezTo>
                <a:close/>
              </a:path>
            </a:pathLst>
          </a:custGeom>
          <a:solidFill>
            <a:schemeClr val="bg1">
              <a:lumMod val="9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p>
        </p:txBody>
      </p:sp>
      <p:sp>
        <p:nvSpPr>
          <p:cNvPr id="32" name="矩形 31">
            <a:extLst>
              <a:ext uri="{FF2B5EF4-FFF2-40B4-BE49-F238E27FC236}">
                <a16:creationId xmlns:a16="http://schemas.microsoft.com/office/drawing/2014/main" id="{0914969E-793C-4BC3-BD12-4C018D3E4270}"/>
              </a:ext>
            </a:extLst>
          </p:cNvPr>
          <p:cNvSpPr/>
          <p:nvPr/>
        </p:nvSpPr>
        <p:spPr>
          <a:xfrm>
            <a:off x="6788825" y="1890698"/>
            <a:ext cx="3929281" cy="1446550"/>
          </a:xfrm>
          <a:prstGeom prst="rect">
            <a:avLst/>
          </a:prstGeom>
        </p:spPr>
        <p:txBody>
          <a:bodyPr wrap="none">
            <a:spAutoFit/>
          </a:bodyPr>
          <a:lstStyle/>
          <a:p>
            <a:pPr>
              <a:defRPr/>
            </a:pPr>
            <a:r>
              <a:rPr lang="en-US" altLang="zh-CN" sz="8800" dirty="0">
                <a:solidFill>
                  <a:schemeClr val="tx1">
                    <a:lumMod val="75000"/>
                    <a:lumOff val="25000"/>
                    <a:alpha val="5000"/>
                  </a:schemeClr>
                </a:solidFill>
                <a:latin typeface="Haettenschweiler" panose="020B0706040902060204" pitchFamily="34" charset="0"/>
              </a:rPr>
              <a:t>DEFICIENCY</a:t>
            </a:r>
            <a:endParaRPr lang="zh-CN" altLang="en-US" sz="8800" dirty="0">
              <a:solidFill>
                <a:schemeClr val="tx1">
                  <a:lumMod val="75000"/>
                  <a:lumOff val="25000"/>
                  <a:alpha val="5000"/>
                </a:schemeClr>
              </a:solidFill>
              <a:latin typeface="Haettenschweiler" panose="020B0706040902060204" pitchFamily="34" charset="0"/>
            </a:endParaRPr>
          </a:p>
        </p:txBody>
      </p:sp>
      <p:sp>
        <p:nvSpPr>
          <p:cNvPr id="35" name="矩形 34">
            <a:extLst>
              <a:ext uri="{FF2B5EF4-FFF2-40B4-BE49-F238E27FC236}">
                <a16:creationId xmlns:a16="http://schemas.microsoft.com/office/drawing/2014/main" id="{F993A334-1A37-42DB-9B49-76790F71ACC4}"/>
              </a:ext>
            </a:extLst>
          </p:cNvPr>
          <p:cNvSpPr/>
          <p:nvPr/>
        </p:nvSpPr>
        <p:spPr>
          <a:xfrm>
            <a:off x="6777038" y="2037254"/>
            <a:ext cx="1576387" cy="922338"/>
          </a:xfrm>
          <a:prstGeom prst="rect">
            <a:avLst/>
          </a:prstGeom>
          <a:noFill/>
        </p:spPr>
        <p:txBody>
          <a:bodyPr wrap="none">
            <a:spAutoFit/>
          </a:bodyPr>
          <a:lstStyle/>
          <a:p>
            <a:pPr algn="ctr" eaLnBrk="1" hangingPunct="1">
              <a:defRPr/>
            </a:pPr>
            <a:r>
              <a:rPr lang="zh-CN" altLang="en-US" sz="5400" cap="all" dirty="0">
                <a:ln w="9000" cmpd="sng">
                  <a:noFill/>
                  <a:prstDash val="solid"/>
                </a:ln>
                <a:solidFill>
                  <a:srgbClr val="9E0000"/>
                </a:solidFill>
                <a:effectLst>
                  <a:outerShdw blurRad="127000" dist="38100" dir="2700000" algn="tl" rotWithShape="0">
                    <a:prstClr val="black">
                      <a:alpha val="20000"/>
                    </a:prstClr>
                  </a:outerShdw>
                </a:effectLst>
                <a:latin typeface="思源宋体 CN Heavy" panose="02020900000000000000" pitchFamily="18" charset="-122"/>
                <a:ea typeface="思源宋体 CN Heavy" panose="02020900000000000000" pitchFamily="18" charset="-122"/>
              </a:rPr>
              <a:t>不足</a:t>
            </a:r>
          </a:p>
        </p:txBody>
      </p:sp>
      <p:sp>
        <p:nvSpPr>
          <p:cNvPr id="39" name="矩形 38">
            <a:extLst>
              <a:ext uri="{FF2B5EF4-FFF2-40B4-BE49-F238E27FC236}">
                <a16:creationId xmlns:a16="http://schemas.microsoft.com/office/drawing/2014/main" id="{97C42DB9-F337-4E9F-83D1-1C14B3DA7BCE}"/>
              </a:ext>
            </a:extLst>
          </p:cNvPr>
          <p:cNvSpPr/>
          <p:nvPr/>
        </p:nvSpPr>
        <p:spPr>
          <a:xfrm>
            <a:off x="1269111" y="1890698"/>
            <a:ext cx="4253087" cy="1446550"/>
          </a:xfrm>
          <a:prstGeom prst="rect">
            <a:avLst/>
          </a:prstGeom>
        </p:spPr>
        <p:txBody>
          <a:bodyPr wrap="none">
            <a:spAutoFit/>
          </a:bodyPr>
          <a:lstStyle/>
          <a:p>
            <a:pPr>
              <a:defRPr/>
            </a:pPr>
            <a:r>
              <a:rPr lang="zh-CN" altLang="en-US" sz="8800" dirty="0">
                <a:solidFill>
                  <a:schemeClr val="tx1">
                    <a:lumMod val="75000"/>
                    <a:lumOff val="25000"/>
                    <a:alpha val="5000"/>
                  </a:schemeClr>
                </a:solidFill>
                <a:latin typeface="Haettenschweiler" panose="020B0706040902060204" pitchFamily="34" charset="0"/>
              </a:rPr>
              <a:t>INNOVATION</a:t>
            </a:r>
          </a:p>
        </p:txBody>
      </p:sp>
      <p:sp>
        <p:nvSpPr>
          <p:cNvPr id="40" name="矩形 39">
            <a:extLst>
              <a:ext uri="{FF2B5EF4-FFF2-40B4-BE49-F238E27FC236}">
                <a16:creationId xmlns:a16="http://schemas.microsoft.com/office/drawing/2014/main" id="{AD48F103-F593-4274-9800-6D37E416188F}"/>
              </a:ext>
            </a:extLst>
          </p:cNvPr>
          <p:cNvSpPr/>
          <p:nvPr/>
        </p:nvSpPr>
        <p:spPr>
          <a:xfrm>
            <a:off x="1265221" y="2037254"/>
            <a:ext cx="1576388" cy="922338"/>
          </a:xfrm>
          <a:prstGeom prst="rect">
            <a:avLst/>
          </a:prstGeom>
          <a:noFill/>
        </p:spPr>
        <p:txBody>
          <a:bodyPr wrap="none">
            <a:spAutoFit/>
          </a:bodyPr>
          <a:lstStyle/>
          <a:p>
            <a:pPr algn="ctr" eaLnBrk="1" hangingPunct="1">
              <a:defRPr/>
            </a:pPr>
            <a:r>
              <a:rPr lang="zh-CN" altLang="en-US" sz="5400" cap="all" dirty="0">
                <a:ln w="9000" cmpd="sng">
                  <a:noFill/>
                  <a:prstDash val="solid"/>
                </a:ln>
                <a:solidFill>
                  <a:srgbClr val="03448B"/>
                </a:solidFill>
                <a:effectLst>
                  <a:outerShdw blurRad="127000" dist="38100" dir="2700000" algn="tl" rotWithShape="0">
                    <a:prstClr val="black">
                      <a:alpha val="20000"/>
                    </a:prstClr>
                  </a:outerShdw>
                </a:effectLst>
                <a:latin typeface="思源宋体 CN Heavy" panose="02020900000000000000" pitchFamily="18" charset="-122"/>
                <a:ea typeface="思源宋体 CN Heavy" panose="02020900000000000000" pitchFamily="18" charset="-122"/>
              </a:rPr>
              <a:t>创新</a:t>
            </a:r>
          </a:p>
        </p:txBody>
      </p:sp>
      <p:grpSp>
        <p:nvGrpSpPr>
          <p:cNvPr id="41" name="组合 40">
            <a:extLst>
              <a:ext uri="{FF2B5EF4-FFF2-40B4-BE49-F238E27FC236}">
                <a16:creationId xmlns:a16="http://schemas.microsoft.com/office/drawing/2014/main" id="{9D33EF8F-9C66-499D-AE88-EB7CDC3184D9}"/>
              </a:ext>
            </a:extLst>
          </p:cNvPr>
          <p:cNvGrpSpPr/>
          <p:nvPr/>
        </p:nvGrpSpPr>
        <p:grpSpPr>
          <a:xfrm>
            <a:off x="2814751" y="2003405"/>
            <a:ext cx="276682" cy="292053"/>
            <a:chOff x="3175" y="6350"/>
            <a:chExt cx="2400301" cy="2533651"/>
          </a:xfrm>
          <a:effectLst>
            <a:outerShdw blurRad="76200" dist="38100" dir="2700000" algn="tl" rotWithShape="0">
              <a:prstClr val="black">
                <a:alpha val="20000"/>
              </a:prstClr>
            </a:outerShdw>
          </a:effectLst>
        </p:grpSpPr>
        <p:sp>
          <p:nvSpPr>
            <p:cNvPr id="42" name="Rectangle 11">
              <a:extLst>
                <a:ext uri="{FF2B5EF4-FFF2-40B4-BE49-F238E27FC236}">
                  <a16:creationId xmlns:a16="http://schemas.microsoft.com/office/drawing/2014/main" id="{CEBB9186-D7B8-494F-9452-243774BE18F3}"/>
                </a:ext>
              </a:extLst>
            </p:cNvPr>
            <p:cNvSpPr>
              <a:spLocks noChangeArrowheads="1"/>
            </p:cNvSpPr>
            <p:nvPr/>
          </p:nvSpPr>
          <p:spPr bwMode="auto">
            <a:xfrm>
              <a:off x="3175" y="912813"/>
              <a:ext cx="633413" cy="1627188"/>
            </a:xfrm>
            <a:prstGeom prst="rect">
              <a:avLst/>
            </a:prstGeom>
            <a:solidFill>
              <a:srgbClr val="4B6D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p>
          </p:txBody>
        </p:sp>
        <p:sp>
          <p:nvSpPr>
            <p:cNvPr id="43" name="Oval 12">
              <a:extLst>
                <a:ext uri="{FF2B5EF4-FFF2-40B4-BE49-F238E27FC236}">
                  <a16:creationId xmlns:a16="http://schemas.microsoft.com/office/drawing/2014/main" id="{72620A41-7134-4945-B72C-86D56DA73341}"/>
                </a:ext>
              </a:extLst>
            </p:cNvPr>
            <p:cNvSpPr>
              <a:spLocks noChangeArrowheads="1"/>
            </p:cNvSpPr>
            <p:nvPr/>
          </p:nvSpPr>
          <p:spPr bwMode="auto">
            <a:xfrm>
              <a:off x="139700" y="1951038"/>
              <a:ext cx="363538" cy="363538"/>
            </a:xfrm>
            <a:prstGeom prst="ellipse">
              <a:avLst/>
            </a:prstGeom>
            <a:solidFill>
              <a:srgbClr val="D8A8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4" name="Freeform 13">
              <a:extLst>
                <a:ext uri="{FF2B5EF4-FFF2-40B4-BE49-F238E27FC236}">
                  <a16:creationId xmlns:a16="http://schemas.microsoft.com/office/drawing/2014/main" id="{30F4CCF4-B3EF-44C2-8BDF-0713CB1C99BA}"/>
                </a:ext>
              </a:extLst>
            </p:cNvPr>
            <p:cNvSpPr>
              <a:spLocks/>
            </p:cNvSpPr>
            <p:nvPr/>
          </p:nvSpPr>
          <p:spPr bwMode="auto">
            <a:xfrm>
              <a:off x="636588" y="6350"/>
              <a:ext cx="1766888" cy="2441575"/>
            </a:xfrm>
            <a:custGeom>
              <a:avLst/>
              <a:gdLst>
                <a:gd name="T0" fmla="*/ 543 w 558"/>
                <a:gd name="T1" fmla="*/ 371 h 771"/>
                <a:gd name="T2" fmla="*/ 486 w 558"/>
                <a:gd name="T3" fmla="*/ 314 h 771"/>
                <a:gd name="T4" fmla="*/ 486 w 558"/>
                <a:gd name="T5" fmla="*/ 314 h 771"/>
                <a:gd name="T6" fmla="*/ 263 w 558"/>
                <a:gd name="T7" fmla="*/ 314 h 771"/>
                <a:gd name="T8" fmla="*/ 277 w 558"/>
                <a:gd name="T9" fmla="*/ 248 h 771"/>
                <a:gd name="T10" fmla="*/ 279 w 558"/>
                <a:gd name="T11" fmla="*/ 93 h 771"/>
                <a:gd name="T12" fmla="*/ 193 w 558"/>
                <a:gd name="T13" fmla="*/ 0 h 771"/>
                <a:gd name="T14" fmla="*/ 190 w 558"/>
                <a:gd name="T15" fmla="*/ 0 h 771"/>
                <a:gd name="T16" fmla="*/ 143 w 558"/>
                <a:gd name="T17" fmla="*/ 86 h 771"/>
                <a:gd name="T18" fmla="*/ 29 w 558"/>
                <a:gd name="T19" fmla="*/ 314 h 771"/>
                <a:gd name="T20" fmla="*/ 0 w 558"/>
                <a:gd name="T21" fmla="*/ 314 h 771"/>
                <a:gd name="T22" fmla="*/ 0 w 558"/>
                <a:gd name="T23" fmla="*/ 771 h 771"/>
                <a:gd name="T24" fmla="*/ 415 w 558"/>
                <a:gd name="T25" fmla="*/ 771 h 771"/>
                <a:gd name="T26" fmla="*/ 472 w 558"/>
                <a:gd name="T27" fmla="*/ 714 h 771"/>
                <a:gd name="T28" fmla="*/ 415 w 558"/>
                <a:gd name="T29" fmla="*/ 657 h 771"/>
                <a:gd name="T30" fmla="*/ 458 w 558"/>
                <a:gd name="T31" fmla="*/ 657 h 771"/>
                <a:gd name="T32" fmla="*/ 515 w 558"/>
                <a:gd name="T33" fmla="*/ 600 h 771"/>
                <a:gd name="T34" fmla="*/ 458 w 558"/>
                <a:gd name="T35" fmla="*/ 543 h 771"/>
                <a:gd name="T36" fmla="*/ 500 w 558"/>
                <a:gd name="T37" fmla="*/ 543 h 771"/>
                <a:gd name="T38" fmla="*/ 558 w 558"/>
                <a:gd name="T39" fmla="*/ 486 h 771"/>
                <a:gd name="T40" fmla="*/ 558 w 558"/>
                <a:gd name="T41" fmla="*/ 486 h 771"/>
                <a:gd name="T42" fmla="*/ 500 w 558"/>
                <a:gd name="T43" fmla="*/ 431 h 771"/>
                <a:gd name="T44" fmla="*/ 443 w 558"/>
                <a:gd name="T45" fmla="*/ 429 h 771"/>
                <a:gd name="T46" fmla="*/ 486 w 558"/>
                <a:gd name="T47" fmla="*/ 429 h 771"/>
                <a:gd name="T48" fmla="*/ 543 w 558"/>
                <a:gd name="T49" fmla="*/ 371 h 771"/>
                <a:gd name="T50" fmla="*/ 543 w 558"/>
                <a:gd name="T51" fmla="*/ 3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8" h="771">
                  <a:moveTo>
                    <a:pt x="543" y="371"/>
                  </a:moveTo>
                  <a:cubicBezTo>
                    <a:pt x="543" y="340"/>
                    <a:pt x="518" y="314"/>
                    <a:pt x="486" y="314"/>
                  </a:cubicBezTo>
                  <a:cubicBezTo>
                    <a:pt x="486" y="314"/>
                    <a:pt x="486" y="314"/>
                    <a:pt x="486" y="314"/>
                  </a:cubicBezTo>
                  <a:cubicBezTo>
                    <a:pt x="263" y="314"/>
                    <a:pt x="263" y="314"/>
                    <a:pt x="263" y="314"/>
                  </a:cubicBezTo>
                  <a:cubicBezTo>
                    <a:pt x="277" y="248"/>
                    <a:pt x="277" y="248"/>
                    <a:pt x="277" y="248"/>
                  </a:cubicBezTo>
                  <a:cubicBezTo>
                    <a:pt x="288" y="198"/>
                    <a:pt x="285" y="137"/>
                    <a:pt x="279" y="93"/>
                  </a:cubicBezTo>
                  <a:cubicBezTo>
                    <a:pt x="272" y="50"/>
                    <a:pt x="234" y="0"/>
                    <a:pt x="193" y="0"/>
                  </a:cubicBezTo>
                  <a:cubicBezTo>
                    <a:pt x="190" y="0"/>
                    <a:pt x="190" y="0"/>
                    <a:pt x="190" y="0"/>
                  </a:cubicBezTo>
                  <a:cubicBezTo>
                    <a:pt x="156" y="0"/>
                    <a:pt x="143" y="38"/>
                    <a:pt x="143" y="86"/>
                  </a:cubicBezTo>
                  <a:cubicBezTo>
                    <a:pt x="143" y="318"/>
                    <a:pt x="29" y="314"/>
                    <a:pt x="29" y="314"/>
                  </a:cubicBezTo>
                  <a:cubicBezTo>
                    <a:pt x="0" y="314"/>
                    <a:pt x="0" y="314"/>
                    <a:pt x="0" y="314"/>
                  </a:cubicBezTo>
                  <a:cubicBezTo>
                    <a:pt x="0" y="771"/>
                    <a:pt x="0" y="771"/>
                    <a:pt x="0" y="771"/>
                  </a:cubicBezTo>
                  <a:cubicBezTo>
                    <a:pt x="415" y="771"/>
                    <a:pt x="415" y="771"/>
                    <a:pt x="415" y="771"/>
                  </a:cubicBezTo>
                  <a:cubicBezTo>
                    <a:pt x="446" y="771"/>
                    <a:pt x="472" y="746"/>
                    <a:pt x="472" y="714"/>
                  </a:cubicBezTo>
                  <a:cubicBezTo>
                    <a:pt x="472" y="683"/>
                    <a:pt x="446" y="657"/>
                    <a:pt x="415" y="657"/>
                  </a:cubicBezTo>
                  <a:cubicBezTo>
                    <a:pt x="458" y="657"/>
                    <a:pt x="458" y="657"/>
                    <a:pt x="458" y="657"/>
                  </a:cubicBezTo>
                  <a:cubicBezTo>
                    <a:pt x="489" y="657"/>
                    <a:pt x="515" y="632"/>
                    <a:pt x="515" y="600"/>
                  </a:cubicBezTo>
                  <a:cubicBezTo>
                    <a:pt x="515" y="568"/>
                    <a:pt x="489" y="543"/>
                    <a:pt x="458" y="543"/>
                  </a:cubicBezTo>
                  <a:cubicBezTo>
                    <a:pt x="500" y="543"/>
                    <a:pt x="500" y="543"/>
                    <a:pt x="500" y="543"/>
                  </a:cubicBezTo>
                  <a:cubicBezTo>
                    <a:pt x="532" y="543"/>
                    <a:pt x="558" y="517"/>
                    <a:pt x="558" y="486"/>
                  </a:cubicBezTo>
                  <a:cubicBezTo>
                    <a:pt x="558" y="486"/>
                    <a:pt x="558" y="486"/>
                    <a:pt x="558" y="486"/>
                  </a:cubicBezTo>
                  <a:cubicBezTo>
                    <a:pt x="558" y="450"/>
                    <a:pt x="535" y="437"/>
                    <a:pt x="500" y="431"/>
                  </a:cubicBezTo>
                  <a:cubicBezTo>
                    <a:pt x="484" y="429"/>
                    <a:pt x="454" y="429"/>
                    <a:pt x="443" y="429"/>
                  </a:cubicBezTo>
                  <a:cubicBezTo>
                    <a:pt x="486" y="429"/>
                    <a:pt x="486" y="429"/>
                    <a:pt x="486" y="429"/>
                  </a:cubicBezTo>
                  <a:cubicBezTo>
                    <a:pt x="518" y="429"/>
                    <a:pt x="543" y="403"/>
                    <a:pt x="543" y="371"/>
                  </a:cubicBezTo>
                  <a:cubicBezTo>
                    <a:pt x="543" y="371"/>
                    <a:pt x="543" y="371"/>
                    <a:pt x="543" y="371"/>
                  </a:cubicBezTo>
                  <a:close/>
                </a:path>
              </a:pathLst>
            </a:custGeom>
            <a:solidFill>
              <a:srgbClr val="FBC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5" name="Freeform 14">
              <a:extLst>
                <a:ext uri="{FF2B5EF4-FFF2-40B4-BE49-F238E27FC236}">
                  <a16:creationId xmlns:a16="http://schemas.microsoft.com/office/drawing/2014/main" id="{4DA4F47C-4C34-4056-B23B-CA92902C12B2}"/>
                </a:ext>
              </a:extLst>
            </p:cNvPr>
            <p:cNvSpPr>
              <a:spLocks noEditPoints="1"/>
            </p:cNvSpPr>
            <p:nvPr/>
          </p:nvSpPr>
          <p:spPr bwMode="auto">
            <a:xfrm>
              <a:off x="1585913" y="1317625"/>
              <a:ext cx="754063" cy="814388"/>
            </a:xfrm>
            <a:custGeom>
              <a:avLst/>
              <a:gdLst>
                <a:gd name="T0" fmla="*/ 224 w 238"/>
                <a:gd name="T1" fmla="*/ 0 h 257"/>
                <a:gd name="T2" fmla="*/ 43 w 238"/>
                <a:gd name="T3" fmla="*/ 0 h 257"/>
                <a:gd name="T4" fmla="*/ 29 w 238"/>
                <a:gd name="T5" fmla="*/ 15 h 257"/>
                <a:gd name="T6" fmla="*/ 43 w 238"/>
                <a:gd name="T7" fmla="*/ 29 h 257"/>
                <a:gd name="T8" fmla="*/ 43 w 238"/>
                <a:gd name="T9" fmla="*/ 29 h 257"/>
                <a:gd name="T10" fmla="*/ 236 w 238"/>
                <a:gd name="T11" fmla="*/ 29 h 257"/>
                <a:gd name="T12" fmla="*/ 200 w 238"/>
                <a:gd name="T13" fmla="*/ 17 h 257"/>
                <a:gd name="T14" fmla="*/ 143 w 238"/>
                <a:gd name="T15" fmla="*/ 15 h 257"/>
                <a:gd name="T16" fmla="*/ 186 w 238"/>
                <a:gd name="T17" fmla="*/ 15 h 257"/>
                <a:gd name="T18" fmla="*/ 224 w 238"/>
                <a:gd name="T19" fmla="*/ 0 h 257"/>
                <a:gd name="T20" fmla="*/ 238 w 238"/>
                <a:gd name="T21" fmla="*/ 115 h 257"/>
                <a:gd name="T22" fmla="*/ 43 w 238"/>
                <a:gd name="T23" fmla="*/ 115 h 257"/>
                <a:gd name="T24" fmla="*/ 29 w 238"/>
                <a:gd name="T25" fmla="*/ 129 h 257"/>
                <a:gd name="T26" fmla="*/ 43 w 238"/>
                <a:gd name="T27" fmla="*/ 143 h 257"/>
                <a:gd name="T28" fmla="*/ 43 w 238"/>
                <a:gd name="T29" fmla="*/ 143 h 257"/>
                <a:gd name="T30" fmla="*/ 195 w 238"/>
                <a:gd name="T31" fmla="*/ 143 h 257"/>
                <a:gd name="T32" fmla="*/ 158 w 238"/>
                <a:gd name="T33" fmla="*/ 129 h 257"/>
                <a:gd name="T34" fmla="*/ 200 w 238"/>
                <a:gd name="T35" fmla="*/ 129 h 257"/>
                <a:gd name="T36" fmla="*/ 238 w 238"/>
                <a:gd name="T37" fmla="*/ 115 h 257"/>
                <a:gd name="T38" fmla="*/ 195 w 238"/>
                <a:gd name="T39" fmla="*/ 229 h 257"/>
                <a:gd name="T40" fmla="*/ 15 w 238"/>
                <a:gd name="T41" fmla="*/ 229 h 257"/>
                <a:gd name="T42" fmla="*/ 0 w 238"/>
                <a:gd name="T43" fmla="*/ 243 h 257"/>
                <a:gd name="T44" fmla="*/ 15 w 238"/>
                <a:gd name="T45" fmla="*/ 257 h 257"/>
                <a:gd name="T46" fmla="*/ 15 w 238"/>
                <a:gd name="T47" fmla="*/ 257 h 257"/>
                <a:gd name="T48" fmla="*/ 152 w 238"/>
                <a:gd name="T49" fmla="*/ 257 h 257"/>
                <a:gd name="T50" fmla="*/ 115 w 238"/>
                <a:gd name="T51" fmla="*/ 243 h 257"/>
                <a:gd name="T52" fmla="*/ 158 w 238"/>
                <a:gd name="T53" fmla="*/ 243 h 257"/>
                <a:gd name="T54" fmla="*/ 195 w 238"/>
                <a:gd name="T5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 h="257">
                  <a:moveTo>
                    <a:pt x="224" y="0"/>
                  </a:moveTo>
                  <a:cubicBezTo>
                    <a:pt x="43" y="0"/>
                    <a:pt x="43" y="0"/>
                    <a:pt x="43" y="0"/>
                  </a:cubicBezTo>
                  <a:cubicBezTo>
                    <a:pt x="35" y="0"/>
                    <a:pt x="29" y="7"/>
                    <a:pt x="29" y="15"/>
                  </a:cubicBezTo>
                  <a:cubicBezTo>
                    <a:pt x="29" y="22"/>
                    <a:pt x="35" y="29"/>
                    <a:pt x="43" y="29"/>
                  </a:cubicBezTo>
                  <a:cubicBezTo>
                    <a:pt x="43" y="29"/>
                    <a:pt x="43" y="29"/>
                    <a:pt x="43" y="29"/>
                  </a:cubicBezTo>
                  <a:cubicBezTo>
                    <a:pt x="236" y="29"/>
                    <a:pt x="236" y="29"/>
                    <a:pt x="236" y="29"/>
                  </a:cubicBezTo>
                  <a:cubicBezTo>
                    <a:pt x="226" y="23"/>
                    <a:pt x="214" y="20"/>
                    <a:pt x="200" y="17"/>
                  </a:cubicBezTo>
                  <a:cubicBezTo>
                    <a:pt x="184" y="15"/>
                    <a:pt x="154" y="15"/>
                    <a:pt x="143" y="15"/>
                  </a:cubicBezTo>
                  <a:cubicBezTo>
                    <a:pt x="186" y="15"/>
                    <a:pt x="186" y="15"/>
                    <a:pt x="186" y="15"/>
                  </a:cubicBezTo>
                  <a:cubicBezTo>
                    <a:pt x="200" y="15"/>
                    <a:pt x="213" y="9"/>
                    <a:pt x="224" y="0"/>
                  </a:cubicBezTo>
                  <a:close/>
                  <a:moveTo>
                    <a:pt x="238" y="115"/>
                  </a:moveTo>
                  <a:cubicBezTo>
                    <a:pt x="43" y="115"/>
                    <a:pt x="43" y="115"/>
                    <a:pt x="43" y="115"/>
                  </a:cubicBezTo>
                  <a:cubicBezTo>
                    <a:pt x="35" y="115"/>
                    <a:pt x="29" y="121"/>
                    <a:pt x="29" y="129"/>
                  </a:cubicBezTo>
                  <a:cubicBezTo>
                    <a:pt x="29" y="137"/>
                    <a:pt x="35" y="143"/>
                    <a:pt x="43" y="143"/>
                  </a:cubicBezTo>
                  <a:cubicBezTo>
                    <a:pt x="43" y="143"/>
                    <a:pt x="43" y="143"/>
                    <a:pt x="43" y="143"/>
                  </a:cubicBezTo>
                  <a:cubicBezTo>
                    <a:pt x="195" y="143"/>
                    <a:pt x="195" y="143"/>
                    <a:pt x="195" y="143"/>
                  </a:cubicBezTo>
                  <a:cubicBezTo>
                    <a:pt x="185" y="134"/>
                    <a:pt x="171" y="129"/>
                    <a:pt x="158" y="129"/>
                  </a:cubicBezTo>
                  <a:cubicBezTo>
                    <a:pt x="200" y="129"/>
                    <a:pt x="200" y="129"/>
                    <a:pt x="200" y="129"/>
                  </a:cubicBezTo>
                  <a:cubicBezTo>
                    <a:pt x="214" y="129"/>
                    <a:pt x="228" y="124"/>
                    <a:pt x="238" y="115"/>
                  </a:cubicBezTo>
                  <a:close/>
                  <a:moveTo>
                    <a:pt x="195" y="229"/>
                  </a:moveTo>
                  <a:cubicBezTo>
                    <a:pt x="15" y="229"/>
                    <a:pt x="15" y="229"/>
                    <a:pt x="15" y="229"/>
                  </a:cubicBezTo>
                  <a:cubicBezTo>
                    <a:pt x="7" y="229"/>
                    <a:pt x="0" y="235"/>
                    <a:pt x="0" y="243"/>
                  </a:cubicBezTo>
                  <a:cubicBezTo>
                    <a:pt x="0" y="251"/>
                    <a:pt x="7" y="257"/>
                    <a:pt x="15" y="257"/>
                  </a:cubicBezTo>
                  <a:cubicBezTo>
                    <a:pt x="15" y="257"/>
                    <a:pt x="15" y="257"/>
                    <a:pt x="15" y="257"/>
                  </a:cubicBezTo>
                  <a:cubicBezTo>
                    <a:pt x="152" y="257"/>
                    <a:pt x="152" y="257"/>
                    <a:pt x="152" y="257"/>
                  </a:cubicBezTo>
                  <a:cubicBezTo>
                    <a:pt x="142" y="248"/>
                    <a:pt x="129" y="243"/>
                    <a:pt x="115" y="243"/>
                  </a:cubicBezTo>
                  <a:cubicBezTo>
                    <a:pt x="158" y="243"/>
                    <a:pt x="158" y="243"/>
                    <a:pt x="158" y="243"/>
                  </a:cubicBezTo>
                  <a:cubicBezTo>
                    <a:pt x="171" y="243"/>
                    <a:pt x="185" y="238"/>
                    <a:pt x="195" y="229"/>
                  </a:cubicBezTo>
                  <a:close/>
                </a:path>
              </a:pathLst>
            </a:custGeom>
            <a:solidFill>
              <a:srgbClr val="F7B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grpSp>
        <p:nvGrpSpPr>
          <p:cNvPr id="46" name="组合 45">
            <a:extLst>
              <a:ext uri="{FF2B5EF4-FFF2-40B4-BE49-F238E27FC236}">
                <a16:creationId xmlns:a16="http://schemas.microsoft.com/office/drawing/2014/main" id="{2FE78100-7CD6-48B4-BF53-E995959CEDBB}"/>
              </a:ext>
            </a:extLst>
          </p:cNvPr>
          <p:cNvGrpSpPr/>
          <p:nvPr/>
        </p:nvGrpSpPr>
        <p:grpSpPr>
          <a:xfrm flipH="1" flipV="1">
            <a:off x="8215084" y="1998099"/>
            <a:ext cx="276682" cy="292053"/>
            <a:chOff x="3175" y="6350"/>
            <a:chExt cx="2400301" cy="2533651"/>
          </a:xfrm>
          <a:effectLst>
            <a:outerShdw blurRad="76200" dist="38100" dir="2700000" algn="tl" rotWithShape="0">
              <a:prstClr val="black">
                <a:alpha val="20000"/>
              </a:prstClr>
            </a:outerShdw>
          </a:effectLst>
        </p:grpSpPr>
        <p:sp>
          <p:nvSpPr>
            <p:cNvPr id="47" name="Rectangle 11">
              <a:extLst>
                <a:ext uri="{FF2B5EF4-FFF2-40B4-BE49-F238E27FC236}">
                  <a16:creationId xmlns:a16="http://schemas.microsoft.com/office/drawing/2014/main" id="{EE934EC4-5340-494F-B643-4C7C57494CE9}"/>
                </a:ext>
              </a:extLst>
            </p:cNvPr>
            <p:cNvSpPr>
              <a:spLocks noChangeArrowheads="1"/>
            </p:cNvSpPr>
            <p:nvPr/>
          </p:nvSpPr>
          <p:spPr bwMode="auto">
            <a:xfrm>
              <a:off x="3175" y="912813"/>
              <a:ext cx="633413" cy="1627188"/>
            </a:xfrm>
            <a:prstGeom prst="rect">
              <a:avLst/>
            </a:prstGeom>
            <a:solidFill>
              <a:srgbClr val="C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p>
          </p:txBody>
        </p:sp>
        <p:sp>
          <p:nvSpPr>
            <p:cNvPr id="48" name="Oval 12">
              <a:extLst>
                <a:ext uri="{FF2B5EF4-FFF2-40B4-BE49-F238E27FC236}">
                  <a16:creationId xmlns:a16="http://schemas.microsoft.com/office/drawing/2014/main" id="{5D1A2950-47B7-418C-AA0A-6F830D3DF219}"/>
                </a:ext>
              </a:extLst>
            </p:cNvPr>
            <p:cNvSpPr>
              <a:spLocks noChangeArrowheads="1"/>
            </p:cNvSpPr>
            <p:nvPr/>
          </p:nvSpPr>
          <p:spPr bwMode="auto">
            <a:xfrm>
              <a:off x="139700" y="1951038"/>
              <a:ext cx="363538" cy="363538"/>
            </a:xfrm>
            <a:prstGeom prst="ellipse">
              <a:avLst/>
            </a:prstGeom>
            <a:solidFill>
              <a:srgbClr val="D8A8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9" name="Freeform 13">
              <a:extLst>
                <a:ext uri="{FF2B5EF4-FFF2-40B4-BE49-F238E27FC236}">
                  <a16:creationId xmlns:a16="http://schemas.microsoft.com/office/drawing/2014/main" id="{79A9C325-74D0-44B1-B7D9-979825AA643C}"/>
                </a:ext>
              </a:extLst>
            </p:cNvPr>
            <p:cNvSpPr>
              <a:spLocks/>
            </p:cNvSpPr>
            <p:nvPr/>
          </p:nvSpPr>
          <p:spPr bwMode="auto">
            <a:xfrm>
              <a:off x="636588" y="6350"/>
              <a:ext cx="1766888" cy="2441575"/>
            </a:xfrm>
            <a:custGeom>
              <a:avLst/>
              <a:gdLst>
                <a:gd name="T0" fmla="*/ 543 w 558"/>
                <a:gd name="T1" fmla="*/ 371 h 771"/>
                <a:gd name="T2" fmla="*/ 486 w 558"/>
                <a:gd name="T3" fmla="*/ 314 h 771"/>
                <a:gd name="T4" fmla="*/ 486 w 558"/>
                <a:gd name="T5" fmla="*/ 314 h 771"/>
                <a:gd name="T6" fmla="*/ 263 w 558"/>
                <a:gd name="T7" fmla="*/ 314 h 771"/>
                <a:gd name="T8" fmla="*/ 277 w 558"/>
                <a:gd name="T9" fmla="*/ 248 h 771"/>
                <a:gd name="T10" fmla="*/ 279 w 558"/>
                <a:gd name="T11" fmla="*/ 93 h 771"/>
                <a:gd name="T12" fmla="*/ 193 w 558"/>
                <a:gd name="T13" fmla="*/ 0 h 771"/>
                <a:gd name="T14" fmla="*/ 190 w 558"/>
                <a:gd name="T15" fmla="*/ 0 h 771"/>
                <a:gd name="T16" fmla="*/ 143 w 558"/>
                <a:gd name="T17" fmla="*/ 86 h 771"/>
                <a:gd name="T18" fmla="*/ 29 w 558"/>
                <a:gd name="T19" fmla="*/ 314 h 771"/>
                <a:gd name="T20" fmla="*/ 0 w 558"/>
                <a:gd name="T21" fmla="*/ 314 h 771"/>
                <a:gd name="T22" fmla="*/ 0 w 558"/>
                <a:gd name="T23" fmla="*/ 771 h 771"/>
                <a:gd name="T24" fmla="*/ 415 w 558"/>
                <a:gd name="T25" fmla="*/ 771 h 771"/>
                <a:gd name="T26" fmla="*/ 472 w 558"/>
                <a:gd name="T27" fmla="*/ 714 h 771"/>
                <a:gd name="T28" fmla="*/ 415 w 558"/>
                <a:gd name="T29" fmla="*/ 657 h 771"/>
                <a:gd name="T30" fmla="*/ 458 w 558"/>
                <a:gd name="T31" fmla="*/ 657 h 771"/>
                <a:gd name="T32" fmla="*/ 515 w 558"/>
                <a:gd name="T33" fmla="*/ 600 h 771"/>
                <a:gd name="T34" fmla="*/ 458 w 558"/>
                <a:gd name="T35" fmla="*/ 543 h 771"/>
                <a:gd name="T36" fmla="*/ 500 w 558"/>
                <a:gd name="T37" fmla="*/ 543 h 771"/>
                <a:gd name="T38" fmla="*/ 558 w 558"/>
                <a:gd name="T39" fmla="*/ 486 h 771"/>
                <a:gd name="T40" fmla="*/ 558 w 558"/>
                <a:gd name="T41" fmla="*/ 486 h 771"/>
                <a:gd name="T42" fmla="*/ 500 w 558"/>
                <a:gd name="T43" fmla="*/ 431 h 771"/>
                <a:gd name="T44" fmla="*/ 443 w 558"/>
                <a:gd name="T45" fmla="*/ 429 h 771"/>
                <a:gd name="T46" fmla="*/ 486 w 558"/>
                <a:gd name="T47" fmla="*/ 429 h 771"/>
                <a:gd name="T48" fmla="*/ 543 w 558"/>
                <a:gd name="T49" fmla="*/ 371 h 771"/>
                <a:gd name="T50" fmla="*/ 543 w 558"/>
                <a:gd name="T51" fmla="*/ 3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8" h="771">
                  <a:moveTo>
                    <a:pt x="543" y="371"/>
                  </a:moveTo>
                  <a:cubicBezTo>
                    <a:pt x="543" y="340"/>
                    <a:pt x="518" y="314"/>
                    <a:pt x="486" y="314"/>
                  </a:cubicBezTo>
                  <a:cubicBezTo>
                    <a:pt x="486" y="314"/>
                    <a:pt x="486" y="314"/>
                    <a:pt x="486" y="314"/>
                  </a:cubicBezTo>
                  <a:cubicBezTo>
                    <a:pt x="263" y="314"/>
                    <a:pt x="263" y="314"/>
                    <a:pt x="263" y="314"/>
                  </a:cubicBezTo>
                  <a:cubicBezTo>
                    <a:pt x="277" y="248"/>
                    <a:pt x="277" y="248"/>
                    <a:pt x="277" y="248"/>
                  </a:cubicBezTo>
                  <a:cubicBezTo>
                    <a:pt x="288" y="198"/>
                    <a:pt x="285" y="137"/>
                    <a:pt x="279" y="93"/>
                  </a:cubicBezTo>
                  <a:cubicBezTo>
                    <a:pt x="272" y="50"/>
                    <a:pt x="234" y="0"/>
                    <a:pt x="193" y="0"/>
                  </a:cubicBezTo>
                  <a:cubicBezTo>
                    <a:pt x="190" y="0"/>
                    <a:pt x="190" y="0"/>
                    <a:pt x="190" y="0"/>
                  </a:cubicBezTo>
                  <a:cubicBezTo>
                    <a:pt x="156" y="0"/>
                    <a:pt x="143" y="38"/>
                    <a:pt x="143" y="86"/>
                  </a:cubicBezTo>
                  <a:cubicBezTo>
                    <a:pt x="143" y="318"/>
                    <a:pt x="29" y="314"/>
                    <a:pt x="29" y="314"/>
                  </a:cubicBezTo>
                  <a:cubicBezTo>
                    <a:pt x="0" y="314"/>
                    <a:pt x="0" y="314"/>
                    <a:pt x="0" y="314"/>
                  </a:cubicBezTo>
                  <a:cubicBezTo>
                    <a:pt x="0" y="771"/>
                    <a:pt x="0" y="771"/>
                    <a:pt x="0" y="771"/>
                  </a:cubicBezTo>
                  <a:cubicBezTo>
                    <a:pt x="415" y="771"/>
                    <a:pt x="415" y="771"/>
                    <a:pt x="415" y="771"/>
                  </a:cubicBezTo>
                  <a:cubicBezTo>
                    <a:pt x="446" y="771"/>
                    <a:pt x="472" y="746"/>
                    <a:pt x="472" y="714"/>
                  </a:cubicBezTo>
                  <a:cubicBezTo>
                    <a:pt x="472" y="683"/>
                    <a:pt x="446" y="657"/>
                    <a:pt x="415" y="657"/>
                  </a:cubicBezTo>
                  <a:cubicBezTo>
                    <a:pt x="458" y="657"/>
                    <a:pt x="458" y="657"/>
                    <a:pt x="458" y="657"/>
                  </a:cubicBezTo>
                  <a:cubicBezTo>
                    <a:pt x="489" y="657"/>
                    <a:pt x="515" y="632"/>
                    <a:pt x="515" y="600"/>
                  </a:cubicBezTo>
                  <a:cubicBezTo>
                    <a:pt x="515" y="568"/>
                    <a:pt x="489" y="543"/>
                    <a:pt x="458" y="543"/>
                  </a:cubicBezTo>
                  <a:cubicBezTo>
                    <a:pt x="500" y="543"/>
                    <a:pt x="500" y="543"/>
                    <a:pt x="500" y="543"/>
                  </a:cubicBezTo>
                  <a:cubicBezTo>
                    <a:pt x="532" y="543"/>
                    <a:pt x="558" y="517"/>
                    <a:pt x="558" y="486"/>
                  </a:cubicBezTo>
                  <a:cubicBezTo>
                    <a:pt x="558" y="486"/>
                    <a:pt x="558" y="486"/>
                    <a:pt x="558" y="486"/>
                  </a:cubicBezTo>
                  <a:cubicBezTo>
                    <a:pt x="558" y="450"/>
                    <a:pt x="535" y="437"/>
                    <a:pt x="500" y="431"/>
                  </a:cubicBezTo>
                  <a:cubicBezTo>
                    <a:pt x="484" y="429"/>
                    <a:pt x="454" y="429"/>
                    <a:pt x="443" y="429"/>
                  </a:cubicBezTo>
                  <a:cubicBezTo>
                    <a:pt x="486" y="429"/>
                    <a:pt x="486" y="429"/>
                    <a:pt x="486" y="429"/>
                  </a:cubicBezTo>
                  <a:cubicBezTo>
                    <a:pt x="518" y="429"/>
                    <a:pt x="543" y="403"/>
                    <a:pt x="543" y="371"/>
                  </a:cubicBezTo>
                  <a:cubicBezTo>
                    <a:pt x="543" y="371"/>
                    <a:pt x="543" y="371"/>
                    <a:pt x="543" y="371"/>
                  </a:cubicBezTo>
                  <a:close/>
                </a:path>
              </a:pathLst>
            </a:custGeom>
            <a:solidFill>
              <a:srgbClr val="FBC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0" name="Freeform 14">
              <a:extLst>
                <a:ext uri="{FF2B5EF4-FFF2-40B4-BE49-F238E27FC236}">
                  <a16:creationId xmlns:a16="http://schemas.microsoft.com/office/drawing/2014/main" id="{E2651926-90C5-42E4-82CF-15D6F4A48359}"/>
                </a:ext>
              </a:extLst>
            </p:cNvPr>
            <p:cNvSpPr>
              <a:spLocks noEditPoints="1"/>
            </p:cNvSpPr>
            <p:nvPr/>
          </p:nvSpPr>
          <p:spPr bwMode="auto">
            <a:xfrm>
              <a:off x="1585913" y="1317625"/>
              <a:ext cx="754063" cy="814388"/>
            </a:xfrm>
            <a:custGeom>
              <a:avLst/>
              <a:gdLst>
                <a:gd name="T0" fmla="*/ 224 w 238"/>
                <a:gd name="T1" fmla="*/ 0 h 257"/>
                <a:gd name="T2" fmla="*/ 43 w 238"/>
                <a:gd name="T3" fmla="*/ 0 h 257"/>
                <a:gd name="T4" fmla="*/ 29 w 238"/>
                <a:gd name="T5" fmla="*/ 15 h 257"/>
                <a:gd name="T6" fmla="*/ 43 w 238"/>
                <a:gd name="T7" fmla="*/ 29 h 257"/>
                <a:gd name="T8" fmla="*/ 43 w 238"/>
                <a:gd name="T9" fmla="*/ 29 h 257"/>
                <a:gd name="T10" fmla="*/ 236 w 238"/>
                <a:gd name="T11" fmla="*/ 29 h 257"/>
                <a:gd name="T12" fmla="*/ 200 w 238"/>
                <a:gd name="T13" fmla="*/ 17 h 257"/>
                <a:gd name="T14" fmla="*/ 143 w 238"/>
                <a:gd name="T15" fmla="*/ 15 h 257"/>
                <a:gd name="T16" fmla="*/ 186 w 238"/>
                <a:gd name="T17" fmla="*/ 15 h 257"/>
                <a:gd name="T18" fmla="*/ 224 w 238"/>
                <a:gd name="T19" fmla="*/ 0 h 257"/>
                <a:gd name="T20" fmla="*/ 238 w 238"/>
                <a:gd name="T21" fmla="*/ 115 h 257"/>
                <a:gd name="T22" fmla="*/ 43 w 238"/>
                <a:gd name="T23" fmla="*/ 115 h 257"/>
                <a:gd name="T24" fmla="*/ 29 w 238"/>
                <a:gd name="T25" fmla="*/ 129 h 257"/>
                <a:gd name="T26" fmla="*/ 43 w 238"/>
                <a:gd name="T27" fmla="*/ 143 h 257"/>
                <a:gd name="T28" fmla="*/ 43 w 238"/>
                <a:gd name="T29" fmla="*/ 143 h 257"/>
                <a:gd name="T30" fmla="*/ 195 w 238"/>
                <a:gd name="T31" fmla="*/ 143 h 257"/>
                <a:gd name="T32" fmla="*/ 158 w 238"/>
                <a:gd name="T33" fmla="*/ 129 h 257"/>
                <a:gd name="T34" fmla="*/ 200 w 238"/>
                <a:gd name="T35" fmla="*/ 129 h 257"/>
                <a:gd name="T36" fmla="*/ 238 w 238"/>
                <a:gd name="T37" fmla="*/ 115 h 257"/>
                <a:gd name="T38" fmla="*/ 195 w 238"/>
                <a:gd name="T39" fmla="*/ 229 h 257"/>
                <a:gd name="T40" fmla="*/ 15 w 238"/>
                <a:gd name="T41" fmla="*/ 229 h 257"/>
                <a:gd name="T42" fmla="*/ 0 w 238"/>
                <a:gd name="T43" fmla="*/ 243 h 257"/>
                <a:gd name="T44" fmla="*/ 15 w 238"/>
                <a:gd name="T45" fmla="*/ 257 h 257"/>
                <a:gd name="T46" fmla="*/ 15 w 238"/>
                <a:gd name="T47" fmla="*/ 257 h 257"/>
                <a:gd name="T48" fmla="*/ 152 w 238"/>
                <a:gd name="T49" fmla="*/ 257 h 257"/>
                <a:gd name="T50" fmla="*/ 115 w 238"/>
                <a:gd name="T51" fmla="*/ 243 h 257"/>
                <a:gd name="T52" fmla="*/ 158 w 238"/>
                <a:gd name="T53" fmla="*/ 243 h 257"/>
                <a:gd name="T54" fmla="*/ 195 w 238"/>
                <a:gd name="T5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 h="257">
                  <a:moveTo>
                    <a:pt x="224" y="0"/>
                  </a:moveTo>
                  <a:cubicBezTo>
                    <a:pt x="43" y="0"/>
                    <a:pt x="43" y="0"/>
                    <a:pt x="43" y="0"/>
                  </a:cubicBezTo>
                  <a:cubicBezTo>
                    <a:pt x="35" y="0"/>
                    <a:pt x="29" y="7"/>
                    <a:pt x="29" y="15"/>
                  </a:cubicBezTo>
                  <a:cubicBezTo>
                    <a:pt x="29" y="22"/>
                    <a:pt x="35" y="29"/>
                    <a:pt x="43" y="29"/>
                  </a:cubicBezTo>
                  <a:cubicBezTo>
                    <a:pt x="43" y="29"/>
                    <a:pt x="43" y="29"/>
                    <a:pt x="43" y="29"/>
                  </a:cubicBezTo>
                  <a:cubicBezTo>
                    <a:pt x="236" y="29"/>
                    <a:pt x="236" y="29"/>
                    <a:pt x="236" y="29"/>
                  </a:cubicBezTo>
                  <a:cubicBezTo>
                    <a:pt x="226" y="23"/>
                    <a:pt x="214" y="20"/>
                    <a:pt x="200" y="17"/>
                  </a:cubicBezTo>
                  <a:cubicBezTo>
                    <a:pt x="184" y="15"/>
                    <a:pt x="154" y="15"/>
                    <a:pt x="143" y="15"/>
                  </a:cubicBezTo>
                  <a:cubicBezTo>
                    <a:pt x="186" y="15"/>
                    <a:pt x="186" y="15"/>
                    <a:pt x="186" y="15"/>
                  </a:cubicBezTo>
                  <a:cubicBezTo>
                    <a:pt x="200" y="15"/>
                    <a:pt x="213" y="9"/>
                    <a:pt x="224" y="0"/>
                  </a:cubicBezTo>
                  <a:close/>
                  <a:moveTo>
                    <a:pt x="238" y="115"/>
                  </a:moveTo>
                  <a:cubicBezTo>
                    <a:pt x="43" y="115"/>
                    <a:pt x="43" y="115"/>
                    <a:pt x="43" y="115"/>
                  </a:cubicBezTo>
                  <a:cubicBezTo>
                    <a:pt x="35" y="115"/>
                    <a:pt x="29" y="121"/>
                    <a:pt x="29" y="129"/>
                  </a:cubicBezTo>
                  <a:cubicBezTo>
                    <a:pt x="29" y="137"/>
                    <a:pt x="35" y="143"/>
                    <a:pt x="43" y="143"/>
                  </a:cubicBezTo>
                  <a:cubicBezTo>
                    <a:pt x="43" y="143"/>
                    <a:pt x="43" y="143"/>
                    <a:pt x="43" y="143"/>
                  </a:cubicBezTo>
                  <a:cubicBezTo>
                    <a:pt x="195" y="143"/>
                    <a:pt x="195" y="143"/>
                    <a:pt x="195" y="143"/>
                  </a:cubicBezTo>
                  <a:cubicBezTo>
                    <a:pt x="185" y="134"/>
                    <a:pt x="171" y="129"/>
                    <a:pt x="158" y="129"/>
                  </a:cubicBezTo>
                  <a:cubicBezTo>
                    <a:pt x="200" y="129"/>
                    <a:pt x="200" y="129"/>
                    <a:pt x="200" y="129"/>
                  </a:cubicBezTo>
                  <a:cubicBezTo>
                    <a:pt x="214" y="129"/>
                    <a:pt x="228" y="124"/>
                    <a:pt x="238" y="115"/>
                  </a:cubicBezTo>
                  <a:close/>
                  <a:moveTo>
                    <a:pt x="195" y="229"/>
                  </a:moveTo>
                  <a:cubicBezTo>
                    <a:pt x="15" y="229"/>
                    <a:pt x="15" y="229"/>
                    <a:pt x="15" y="229"/>
                  </a:cubicBezTo>
                  <a:cubicBezTo>
                    <a:pt x="7" y="229"/>
                    <a:pt x="0" y="235"/>
                    <a:pt x="0" y="243"/>
                  </a:cubicBezTo>
                  <a:cubicBezTo>
                    <a:pt x="0" y="251"/>
                    <a:pt x="7" y="257"/>
                    <a:pt x="15" y="257"/>
                  </a:cubicBezTo>
                  <a:cubicBezTo>
                    <a:pt x="15" y="257"/>
                    <a:pt x="15" y="257"/>
                    <a:pt x="15" y="257"/>
                  </a:cubicBezTo>
                  <a:cubicBezTo>
                    <a:pt x="152" y="257"/>
                    <a:pt x="152" y="257"/>
                    <a:pt x="152" y="257"/>
                  </a:cubicBezTo>
                  <a:cubicBezTo>
                    <a:pt x="142" y="248"/>
                    <a:pt x="129" y="243"/>
                    <a:pt x="115" y="243"/>
                  </a:cubicBezTo>
                  <a:cubicBezTo>
                    <a:pt x="158" y="243"/>
                    <a:pt x="158" y="243"/>
                    <a:pt x="158" y="243"/>
                  </a:cubicBezTo>
                  <a:cubicBezTo>
                    <a:pt x="171" y="243"/>
                    <a:pt x="185" y="238"/>
                    <a:pt x="195" y="229"/>
                  </a:cubicBezTo>
                  <a:close/>
                </a:path>
              </a:pathLst>
            </a:custGeom>
            <a:solidFill>
              <a:srgbClr val="F7B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 name="文本框 50">
            <a:extLst>
              <a:ext uri="{FF2B5EF4-FFF2-40B4-BE49-F238E27FC236}">
                <a16:creationId xmlns:a16="http://schemas.microsoft.com/office/drawing/2014/main" id="{E0193F86-BA79-40CD-A5CF-0158977E6128}"/>
              </a:ext>
            </a:extLst>
          </p:cNvPr>
          <p:cNvSpPr txBox="1"/>
          <p:nvPr/>
        </p:nvSpPr>
        <p:spPr>
          <a:xfrm>
            <a:off x="1104612" y="3638541"/>
            <a:ext cx="4640551" cy="1384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点进行概要阐述，并指明具有代表性的年份。</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还要分别国内外研究现状评述研究的不足之处，</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即还有哪方面没有涉及，是否有研究空白。</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52" name="矩形 51">
            <a:extLst>
              <a:ext uri="{FF2B5EF4-FFF2-40B4-BE49-F238E27FC236}">
                <a16:creationId xmlns:a16="http://schemas.microsoft.com/office/drawing/2014/main" id="{031FD4B6-0A98-47CC-BE6B-F142628F03DD}"/>
              </a:ext>
            </a:extLst>
          </p:cNvPr>
          <p:cNvSpPr/>
          <p:nvPr/>
        </p:nvSpPr>
        <p:spPr>
          <a:xfrm>
            <a:off x="6788825" y="3638541"/>
            <a:ext cx="4277832" cy="13849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选题有关的专著和论文中的主要观点归类整理</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200000"/>
              </a:lnSpc>
              <a:buFont typeface="Wingdings" panose="05000000000000000000" pitchFamily="2" charset="2"/>
              <a:buChar char="Ø"/>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择最具有代表性的作者。</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4" name="直接连接符 13">
            <a:extLst>
              <a:ext uri="{FF2B5EF4-FFF2-40B4-BE49-F238E27FC236}">
                <a16:creationId xmlns:a16="http://schemas.microsoft.com/office/drawing/2014/main" id="{0C7ED668-F2A9-42F6-A5BA-20B83E6F8FE3}"/>
              </a:ext>
            </a:extLst>
          </p:cNvPr>
          <p:cNvCxnSpPr>
            <a:cxnSpLocks/>
          </p:cNvCxnSpPr>
          <p:nvPr/>
        </p:nvCxnSpPr>
        <p:spPr>
          <a:xfrm>
            <a:off x="1065049" y="3429000"/>
            <a:ext cx="4487244" cy="0"/>
          </a:xfrm>
          <a:prstGeom prst="line">
            <a:avLst/>
          </a:prstGeom>
          <a:ln w="63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FD26D44-7A78-4556-AB6B-BE9ED0302334}"/>
              </a:ext>
            </a:extLst>
          </p:cNvPr>
          <p:cNvCxnSpPr>
            <a:cxnSpLocks/>
          </p:cNvCxnSpPr>
          <p:nvPr/>
        </p:nvCxnSpPr>
        <p:spPr>
          <a:xfrm>
            <a:off x="6629723" y="3429000"/>
            <a:ext cx="4487244" cy="0"/>
          </a:xfrm>
          <a:prstGeom prst="line">
            <a:avLst/>
          </a:prstGeom>
          <a:ln w="6350">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82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a:extLst>
              <a:ext uri="{FF2B5EF4-FFF2-40B4-BE49-F238E27FC236}">
                <a16:creationId xmlns:a16="http://schemas.microsoft.com/office/drawing/2014/main" id="{E52E6AC1-5641-4609-887A-F1984ED1C876}"/>
              </a:ext>
            </a:extLst>
          </p:cNvPr>
          <p:cNvSpPr/>
          <p:nvPr/>
        </p:nvSpPr>
        <p:spPr>
          <a:xfrm>
            <a:off x="323850" y="274772"/>
            <a:ext cx="11544300" cy="4851400"/>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043F2C18-4996-4996-99AE-012E42E3ADBE}"/>
              </a:ext>
            </a:extLst>
          </p:cNvPr>
          <p:cNvGrpSpPr/>
          <p:nvPr/>
        </p:nvGrpSpPr>
        <p:grpSpPr>
          <a:xfrm>
            <a:off x="5287551" y="666068"/>
            <a:ext cx="1616898" cy="457538"/>
            <a:chOff x="4294890" y="-4746215"/>
            <a:chExt cx="3775460" cy="1068348"/>
          </a:xfrm>
          <a:solidFill>
            <a:schemeClr val="bg1"/>
          </a:solidFill>
        </p:grpSpPr>
        <p:grpSp>
          <p:nvGrpSpPr>
            <p:cNvPr id="43" name="组合 42">
              <a:extLst>
                <a:ext uri="{FF2B5EF4-FFF2-40B4-BE49-F238E27FC236}">
                  <a16:creationId xmlns:a16="http://schemas.microsoft.com/office/drawing/2014/main" id="{922A8970-3954-487B-A236-BCE45D117A2D}"/>
                </a:ext>
              </a:extLst>
            </p:cNvPr>
            <p:cNvGrpSpPr/>
            <p:nvPr/>
          </p:nvGrpSpPr>
          <p:grpSpPr>
            <a:xfrm>
              <a:off x="4294890" y="-4746215"/>
              <a:ext cx="1065162" cy="1068348"/>
              <a:chOff x="1220788" y="2549525"/>
              <a:chExt cx="2652713" cy="2660650"/>
            </a:xfrm>
            <a:grpFill/>
          </p:grpSpPr>
          <p:sp>
            <p:nvSpPr>
              <p:cNvPr id="75" name="Freeform 176">
                <a:extLst>
                  <a:ext uri="{FF2B5EF4-FFF2-40B4-BE49-F238E27FC236}">
                    <a16:creationId xmlns:a16="http://schemas.microsoft.com/office/drawing/2014/main" id="{259E6AD9-CA76-4C7B-87BC-296B597D2169}"/>
                  </a:ext>
                </a:extLst>
              </p:cNvPr>
              <p:cNvSpPr>
                <a:spLocks noEditPoints="1"/>
              </p:cNvSpPr>
              <p:nvPr/>
            </p:nvSpPr>
            <p:spPr bwMode="auto">
              <a:xfrm>
                <a:off x="1220788" y="2549525"/>
                <a:ext cx="2652713" cy="2660650"/>
              </a:xfrm>
              <a:custGeom>
                <a:avLst/>
                <a:gdLst>
                  <a:gd name="T0" fmla="*/ 1718 w 3644"/>
                  <a:gd name="T1" fmla="*/ 11 h 3653"/>
                  <a:gd name="T2" fmla="*/ 2295 w 3644"/>
                  <a:gd name="T3" fmla="*/ 72 h 3653"/>
                  <a:gd name="T4" fmla="*/ 3083 w 3644"/>
                  <a:gd name="T5" fmla="*/ 524 h 3653"/>
                  <a:gd name="T6" fmla="*/ 3527 w 3644"/>
                  <a:gd name="T7" fmla="*/ 1217 h 3653"/>
                  <a:gd name="T8" fmla="*/ 3627 w 3644"/>
                  <a:gd name="T9" fmla="*/ 1946 h 3653"/>
                  <a:gd name="T10" fmla="*/ 3259 w 3644"/>
                  <a:gd name="T11" fmla="*/ 2920 h 3653"/>
                  <a:gd name="T12" fmla="*/ 2587 w 3644"/>
                  <a:gd name="T13" fmla="*/ 3464 h 3653"/>
                  <a:gd name="T14" fmla="*/ 2035 w 3644"/>
                  <a:gd name="T15" fmla="*/ 3623 h 3653"/>
                  <a:gd name="T16" fmla="*/ 1299 w 3644"/>
                  <a:gd name="T17" fmla="*/ 3561 h 3653"/>
                  <a:gd name="T18" fmla="*/ 551 w 3644"/>
                  <a:gd name="T19" fmla="*/ 3120 h 3653"/>
                  <a:gd name="T20" fmla="*/ 92 w 3644"/>
                  <a:gd name="T21" fmla="*/ 2383 h 3653"/>
                  <a:gd name="T22" fmla="*/ 3 w 3644"/>
                  <a:gd name="T23" fmla="*/ 1794 h 3653"/>
                  <a:gd name="T24" fmla="*/ 231 w 3644"/>
                  <a:gd name="T25" fmla="*/ 943 h 3653"/>
                  <a:gd name="T26" fmla="*/ 824 w 3644"/>
                  <a:gd name="T27" fmla="*/ 305 h 3653"/>
                  <a:gd name="T28" fmla="*/ 1718 w 3644"/>
                  <a:gd name="T29" fmla="*/ 11 h 3653"/>
                  <a:gd name="T30" fmla="*/ 1683 w 3644"/>
                  <a:gd name="T31" fmla="*/ 85 h 3653"/>
                  <a:gd name="T32" fmla="*/ 1045 w 3644"/>
                  <a:gd name="T33" fmla="*/ 261 h 3653"/>
                  <a:gd name="T34" fmla="*/ 363 w 3644"/>
                  <a:gd name="T35" fmla="*/ 864 h 3653"/>
                  <a:gd name="T36" fmla="*/ 79 w 3644"/>
                  <a:gd name="T37" fmla="*/ 1706 h 3653"/>
                  <a:gd name="T38" fmla="*/ 134 w 3644"/>
                  <a:gd name="T39" fmla="*/ 2270 h 3653"/>
                  <a:gd name="T40" fmla="*/ 319 w 3644"/>
                  <a:gd name="T41" fmla="*/ 2708 h 3653"/>
                  <a:gd name="T42" fmla="*/ 936 w 3644"/>
                  <a:gd name="T43" fmla="*/ 3323 h 3653"/>
                  <a:gd name="T44" fmla="*/ 1705 w 3644"/>
                  <a:gd name="T45" fmla="*/ 3560 h 3653"/>
                  <a:gd name="T46" fmla="*/ 2393 w 3644"/>
                  <a:gd name="T47" fmla="*/ 3465 h 3653"/>
                  <a:gd name="T48" fmla="*/ 3116 w 3644"/>
                  <a:gd name="T49" fmla="*/ 2981 h 3653"/>
                  <a:gd name="T50" fmla="*/ 3543 w 3644"/>
                  <a:gd name="T51" fmla="*/ 2058 h 3653"/>
                  <a:gd name="T52" fmla="*/ 3474 w 3644"/>
                  <a:gd name="T53" fmla="*/ 1285 h 3653"/>
                  <a:gd name="T54" fmla="*/ 3031 w 3644"/>
                  <a:gd name="T55" fmla="*/ 575 h 3653"/>
                  <a:gd name="T56" fmla="*/ 2274 w 3644"/>
                  <a:gd name="T57" fmla="*/ 141 h 3653"/>
                  <a:gd name="T58" fmla="*/ 1683 w 3644"/>
                  <a:gd name="T59" fmla="*/ 85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44" h="3653">
                    <a:moveTo>
                      <a:pt x="1718" y="11"/>
                    </a:moveTo>
                    <a:cubicBezTo>
                      <a:pt x="1912" y="0"/>
                      <a:pt x="2108" y="21"/>
                      <a:pt x="2295" y="72"/>
                    </a:cubicBezTo>
                    <a:cubicBezTo>
                      <a:pt x="2591" y="153"/>
                      <a:pt x="2864" y="311"/>
                      <a:pt x="3083" y="524"/>
                    </a:cubicBezTo>
                    <a:cubicBezTo>
                      <a:pt x="3281" y="717"/>
                      <a:pt x="3434" y="956"/>
                      <a:pt x="3527" y="1217"/>
                    </a:cubicBezTo>
                    <a:cubicBezTo>
                      <a:pt x="3610" y="1449"/>
                      <a:pt x="3644" y="1699"/>
                      <a:pt x="3627" y="1946"/>
                    </a:cubicBezTo>
                    <a:cubicBezTo>
                      <a:pt x="3604" y="2298"/>
                      <a:pt x="3474" y="2641"/>
                      <a:pt x="3259" y="2920"/>
                    </a:cubicBezTo>
                    <a:cubicBezTo>
                      <a:pt x="3083" y="3152"/>
                      <a:pt x="2850" y="3340"/>
                      <a:pt x="2587" y="3464"/>
                    </a:cubicBezTo>
                    <a:cubicBezTo>
                      <a:pt x="2413" y="3546"/>
                      <a:pt x="2226" y="3600"/>
                      <a:pt x="2035" y="3623"/>
                    </a:cubicBezTo>
                    <a:cubicBezTo>
                      <a:pt x="1789" y="3653"/>
                      <a:pt x="1537" y="3632"/>
                      <a:pt x="1299" y="3561"/>
                    </a:cubicBezTo>
                    <a:cubicBezTo>
                      <a:pt x="1019" y="3477"/>
                      <a:pt x="760" y="3324"/>
                      <a:pt x="551" y="3120"/>
                    </a:cubicBezTo>
                    <a:cubicBezTo>
                      <a:pt x="342" y="2916"/>
                      <a:pt x="183" y="2661"/>
                      <a:pt x="92" y="2383"/>
                    </a:cubicBezTo>
                    <a:cubicBezTo>
                      <a:pt x="30" y="2194"/>
                      <a:pt x="0" y="1994"/>
                      <a:pt x="3" y="1794"/>
                    </a:cubicBezTo>
                    <a:cubicBezTo>
                      <a:pt x="7" y="1497"/>
                      <a:pt x="86" y="1202"/>
                      <a:pt x="231" y="943"/>
                    </a:cubicBezTo>
                    <a:cubicBezTo>
                      <a:pt x="373" y="687"/>
                      <a:pt x="579" y="466"/>
                      <a:pt x="824" y="305"/>
                    </a:cubicBezTo>
                    <a:cubicBezTo>
                      <a:pt x="1089" y="130"/>
                      <a:pt x="1401" y="27"/>
                      <a:pt x="1718" y="11"/>
                    </a:cubicBezTo>
                    <a:close/>
                    <a:moveTo>
                      <a:pt x="1683" y="85"/>
                    </a:moveTo>
                    <a:cubicBezTo>
                      <a:pt x="1462" y="102"/>
                      <a:pt x="1244" y="162"/>
                      <a:pt x="1045" y="261"/>
                    </a:cubicBezTo>
                    <a:cubicBezTo>
                      <a:pt x="770" y="398"/>
                      <a:pt x="532" y="608"/>
                      <a:pt x="363" y="864"/>
                    </a:cubicBezTo>
                    <a:cubicBezTo>
                      <a:pt x="198" y="1114"/>
                      <a:pt x="98" y="1407"/>
                      <a:pt x="79" y="1706"/>
                    </a:cubicBezTo>
                    <a:cubicBezTo>
                      <a:pt x="66" y="1895"/>
                      <a:pt x="85" y="2087"/>
                      <a:pt x="134" y="2270"/>
                    </a:cubicBezTo>
                    <a:cubicBezTo>
                      <a:pt x="175" y="2424"/>
                      <a:pt x="237" y="2572"/>
                      <a:pt x="319" y="2708"/>
                    </a:cubicBezTo>
                    <a:cubicBezTo>
                      <a:pt x="468" y="2961"/>
                      <a:pt x="683" y="3174"/>
                      <a:pt x="936" y="3323"/>
                    </a:cubicBezTo>
                    <a:cubicBezTo>
                      <a:pt x="1169" y="3461"/>
                      <a:pt x="1435" y="3543"/>
                      <a:pt x="1705" y="3560"/>
                    </a:cubicBezTo>
                    <a:cubicBezTo>
                      <a:pt x="1938" y="3575"/>
                      <a:pt x="2173" y="3543"/>
                      <a:pt x="2393" y="3465"/>
                    </a:cubicBezTo>
                    <a:cubicBezTo>
                      <a:pt x="2670" y="3368"/>
                      <a:pt x="2921" y="3199"/>
                      <a:pt x="3116" y="2981"/>
                    </a:cubicBezTo>
                    <a:cubicBezTo>
                      <a:pt x="3345" y="2725"/>
                      <a:pt x="3497" y="2399"/>
                      <a:pt x="3543" y="2058"/>
                    </a:cubicBezTo>
                    <a:cubicBezTo>
                      <a:pt x="3578" y="1800"/>
                      <a:pt x="3555" y="1533"/>
                      <a:pt x="3474" y="1285"/>
                    </a:cubicBezTo>
                    <a:cubicBezTo>
                      <a:pt x="3387" y="1017"/>
                      <a:pt x="3233" y="772"/>
                      <a:pt x="3031" y="575"/>
                    </a:cubicBezTo>
                    <a:cubicBezTo>
                      <a:pt x="2821" y="370"/>
                      <a:pt x="2558" y="218"/>
                      <a:pt x="2274" y="141"/>
                    </a:cubicBezTo>
                    <a:cubicBezTo>
                      <a:pt x="2082" y="89"/>
                      <a:pt x="1881" y="70"/>
                      <a:pt x="168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77">
                <a:extLst>
                  <a:ext uri="{FF2B5EF4-FFF2-40B4-BE49-F238E27FC236}">
                    <a16:creationId xmlns:a16="http://schemas.microsoft.com/office/drawing/2014/main" id="{26F66F7B-AA44-42D9-8C8C-5408B6FD7525}"/>
                  </a:ext>
                </a:extLst>
              </p:cNvPr>
              <p:cNvSpPr>
                <a:spLocks/>
              </p:cNvSpPr>
              <p:nvPr/>
            </p:nvSpPr>
            <p:spPr bwMode="auto">
              <a:xfrm>
                <a:off x="2314575" y="2733675"/>
                <a:ext cx="153988" cy="155575"/>
              </a:xfrm>
              <a:custGeom>
                <a:avLst/>
                <a:gdLst>
                  <a:gd name="T0" fmla="*/ 78 w 211"/>
                  <a:gd name="T1" fmla="*/ 40 h 212"/>
                  <a:gd name="T2" fmla="*/ 142 w 211"/>
                  <a:gd name="T3" fmla="*/ 3 h 212"/>
                  <a:gd name="T4" fmla="*/ 194 w 211"/>
                  <a:gd name="T5" fmla="*/ 36 h 212"/>
                  <a:gd name="T6" fmla="*/ 183 w 211"/>
                  <a:gd name="T7" fmla="*/ 125 h 212"/>
                  <a:gd name="T8" fmla="*/ 146 w 211"/>
                  <a:gd name="T9" fmla="*/ 172 h 212"/>
                  <a:gd name="T10" fmla="*/ 98 w 211"/>
                  <a:gd name="T11" fmla="*/ 212 h 212"/>
                  <a:gd name="T12" fmla="*/ 98 w 211"/>
                  <a:gd name="T13" fmla="*/ 137 h 212"/>
                  <a:gd name="T14" fmla="*/ 66 w 211"/>
                  <a:gd name="T15" fmla="*/ 150 h 212"/>
                  <a:gd name="T16" fmla="*/ 13 w 211"/>
                  <a:gd name="T17" fmla="*/ 117 h 212"/>
                  <a:gd name="T18" fmla="*/ 30 w 211"/>
                  <a:gd name="T19" fmla="*/ 72 h 212"/>
                  <a:gd name="T20" fmla="*/ 78 w 211"/>
                  <a:gd name="T21" fmla="*/ 4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12">
                    <a:moveTo>
                      <a:pt x="78" y="40"/>
                    </a:moveTo>
                    <a:cubicBezTo>
                      <a:pt x="98" y="26"/>
                      <a:pt x="116" y="5"/>
                      <a:pt x="142" y="3"/>
                    </a:cubicBezTo>
                    <a:cubicBezTo>
                      <a:pt x="165" y="0"/>
                      <a:pt x="185" y="16"/>
                      <a:pt x="194" y="36"/>
                    </a:cubicBezTo>
                    <a:cubicBezTo>
                      <a:pt x="211" y="64"/>
                      <a:pt x="193" y="97"/>
                      <a:pt x="183" y="125"/>
                    </a:cubicBezTo>
                    <a:cubicBezTo>
                      <a:pt x="177" y="145"/>
                      <a:pt x="159" y="157"/>
                      <a:pt x="146" y="172"/>
                    </a:cubicBezTo>
                    <a:cubicBezTo>
                      <a:pt x="131" y="187"/>
                      <a:pt x="119" y="206"/>
                      <a:pt x="98" y="212"/>
                    </a:cubicBezTo>
                    <a:cubicBezTo>
                      <a:pt x="94" y="187"/>
                      <a:pt x="101" y="162"/>
                      <a:pt x="98" y="137"/>
                    </a:cubicBezTo>
                    <a:cubicBezTo>
                      <a:pt x="87" y="141"/>
                      <a:pt x="77" y="147"/>
                      <a:pt x="66" y="150"/>
                    </a:cubicBezTo>
                    <a:cubicBezTo>
                      <a:pt x="45" y="147"/>
                      <a:pt x="25" y="135"/>
                      <a:pt x="13" y="117"/>
                    </a:cubicBezTo>
                    <a:cubicBezTo>
                      <a:pt x="0" y="102"/>
                      <a:pt x="11" y="76"/>
                      <a:pt x="30" y="72"/>
                    </a:cubicBezTo>
                    <a:cubicBezTo>
                      <a:pt x="49" y="68"/>
                      <a:pt x="63" y="51"/>
                      <a:pt x="7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78">
                <a:extLst>
                  <a:ext uri="{FF2B5EF4-FFF2-40B4-BE49-F238E27FC236}">
                    <a16:creationId xmlns:a16="http://schemas.microsoft.com/office/drawing/2014/main" id="{7A3CEB12-D13C-4E8B-A1B1-A0145A4CEBF6}"/>
                  </a:ext>
                </a:extLst>
              </p:cNvPr>
              <p:cNvSpPr>
                <a:spLocks/>
              </p:cNvSpPr>
              <p:nvPr/>
            </p:nvSpPr>
            <p:spPr bwMode="auto">
              <a:xfrm>
                <a:off x="2149475" y="2738438"/>
                <a:ext cx="90488" cy="103188"/>
              </a:xfrm>
              <a:custGeom>
                <a:avLst/>
                <a:gdLst>
                  <a:gd name="T0" fmla="*/ 1 w 124"/>
                  <a:gd name="T1" fmla="*/ 26 h 142"/>
                  <a:gd name="T2" fmla="*/ 15 w 124"/>
                  <a:gd name="T3" fmla="*/ 0 h 142"/>
                  <a:gd name="T4" fmla="*/ 101 w 124"/>
                  <a:gd name="T5" fmla="*/ 33 h 142"/>
                  <a:gd name="T6" fmla="*/ 115 w 124"/>
                  <a:gd name="T7" fmla="*/ 77 h 142"/>
                  <a:gd name="T8" fmla="*/ 36 w 124"/>
                  <a:gd name="T9" fmla="*/ 142 h 142"/>
                  <a:gd name="T10" fmla="*/ 32 w 124"/>
                  <a:gd name="T11" fmla="*/ 118 h 142"/>
                  <a:gd name="T12" fmla="*/ 3 w 124"/>
                  <a:gd name="T13" fmla="*/ 60 h 142"/>
                  <a:gd name="T14" fmla="*/ 1 w 124"/>
                  <a:gd name="T15" fmla="*/ 26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2">
                    <a:moveTo>
                      <a:pt x="1" y="26"/>
                    </a:moveTo>
                    <a:cubicBezTo>
                      <a:pt x="2" y="15"/>
                      <a:pt x="10" y="8"/>
                      <a:pt x="15" y="0"/>
                    </a:cubicBezTo>
                    <a:cubicBezTo>
                      <a:pt x="45" y="7"/>
                      <a:pt x="77" y="14"/>
                      <a:pt x="101" y="33"/>
                    </a:cubicBezTo>
                    <a:cubicBezTo>
                      <a:pt x="114" y="43"/>
                      <a:pt x="124" y="62"/>
                      <a:pt x="115" y="77"/>
                    </a:cubicBezTo>
                    <a:cubicBezTo>
                      <a:pt x="97" y="107"/>
                      <a:pt x="68" y="128"/>
                      <a:pt x="36" y="142"/>
                    </a:cubicBezTo>
                    <a:cubicBezTo>
                      <a:pt x="29" y="135"/>
                      <a:pt x="29" y="126"/>
                      <a:pt x="32" y="118"/>
                    </a:cubicBezTo>
                    <a:cubicBezTo>
                      <a:pt x="24" y="98"/>
                      <a:pt x="5" y="82"/>
                      <a:pt x="3" y="60"/>
                    </a:cubicBezTo>
                    <a:cubicBezTo>
                      <a:pt x="2" y="49"/>
                      <a:pt x="0" y="37"/>
                      <a:pt x="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9">
                <a:extLst>
                  <a:ext uri="{FF2B5EF4-FFF2-40B4-BE49-F238E27FC236}">
                    <a16:creationId xmlns:a16="http://schemas.microsoft.com/office/drawing/2014/main" id="{4F2D1855-7D3A-40C4-BFD2-DD8CBB92CB82}"/>
                  </a:ext>
                </a:extLst>
              </p:cNvPr>
              <p:cNvSpPr>
                <a:spLocks/>
              </p:cNvSpPr>
              <p:nvPr/>
            </p:nvSpPr>
            <p:spPr bwMode="auto">
              <a:xfrm>
                <a:off x="2789238" y="2841625"/>
                <a:ext cx="376238" cy="292100"/>
              </a:xfrm>
              <a:custGeom>
                <a:avLst/>
                <a:gdLst>
                  <a:gd name="T0" fmla="*/ 390 w 516"/>
                  <a:gd name="T1" fmla="*/ 24 h 402"/>
                  <a:gd name="T2" fmla="*/ 423 w 516"/>
                  <a:gd name="T3" fmla="*/ 0 h 402"/>
                  <a:gd name="T4" fmla="*/ 456 w 516"/>
                  <a:gd name="T5" fmla="*/ 32 h 402"/>
                  <a:gd name="T6" fmla="*/ 476 w 516"/>
                  <a:gd name="T7" fmla="*/ 107 h 402"/>
                  <a:gd name="T8" fmla="*/ 448 w 516"/>
                  <a:gd name="T9" fmla="*/ 138 h 402"/>
                  <a:gd name="T10" fmla="*/ 395 w 516"/>
                  <a:gd name="T11" fmla="*/ 231 h 402"/>
                  <a:gd name="T12" fmla="*/ 513 w 516"/>
                  <a:gd name="T13" fmla="*/ 232 h 402"/>
                  <a:gd name="T14" fmla="*/ 478 w 516"/>
                  <a:gd name="T15" fmla="*/ 282 h 402"/>
                  <a:gd name="T16" fmla="*/ 364 w 516"/>
                  <a:gd name="T17" fmla="*/ 286 h 402"/>
                  <a:gd name="T18" fmla="*/ 242 w 516"/>
                  <a:gd name="T19" fmla="*/ 388 h 402"/>
                  <a:gd name="T20" fmla="*/ 143 w 516"/>
                  <a:gd name="T21" fmla="*/ 397 h 402"/>
                  <a:gd name="T22" fmla="*/ 60 w 516"/>
                  <a:gd name="T23" fmla="*/ 382 h 402"/>
                  <a:gd name="T24" fmla="*/ 67 w 516"/>
                  <a:gd name="T25" fmla="*/ 373 h 402"/>
                  <a:gd name="T26" fmla="*/ 196 w 516"/>
                  <a:gd name="T27" fmla="*/ 342 h 402"/>
                  <a:gd name="T28" fmla="*/ 237 w 516"/>
                  <a:gd name="T29" fmla="*/ 309 h 402"/>
                  <a:gd name="T30" fmla="*/ 61 w 516"/>
                  <a:gd name="T31" fmla="*/ 306 h 402"/>
                  <a:gd name="T32" fmla="*/ 18 w 516"/>
                  <a:gd name="T33" fmla="*/ 263 h 402"/>
                  <a:gd name="T34" fmla="*/ 0 w 516"/>
                  <a:gd name="T35" fmla="*/ 221 h 402"/>
                  <a:gd name="T36" fmla="*/ 40 w 516"/>
                  <a:gd name="T37" fmla="*/ 204 h 402"/>
                  <a:gd name="T38" fmla="*/ 112 w 516"/>
                  <a:gd name="T39" fmla="*/ 224 h 402"/>
                  <a:gd name="T40" fmla="*/ 235 w 516"/>
                  <a:gd name="T41" fmla="*/ 229 h 402"/>
                  <a:gd name="T42" fmla="*/ 302 w 516"/>
                  <a:gd name="T43" fmla="*/ 224 h 402"/>
                  <a:gd name="T44" fmla="*/ 390 w 516"/>
                  <a:gd name="T45" fmla="*/ 2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 h="402">
                    <a:moveTo>
                      <a:pt x="390" y="24"/>
                    </a:moveTo>
                    <a:cubicBezTo>
                      <a:pt x="396" y="11"/>
                      <a:pt x="408" y="0"/>
                      <a:pt x="423" y="0"/>
                    </a:cubicBezTo>
                    <a:cubicBezTo>
                      <a:pt x="440" y="3"/>
                      <a:pt x="448" y="19"/>
                      <a:pt x="456" y="32"/>
                    </a:cubicBezTo>
                    <a:cubicBezTo>
                      <a:pt x="468" y="55"/>
                      <a:pt x="484" y="80"/>
                      <a:pt x="476" y="107"/>
                    </a:cubicBezTo>
                    <a:cubicBezTo>
                      <a:pt x="473" y="122"/>
                      <a:pt x="457" y="127"/>
                      <a:pt x="448" y="138"/>
                    </a:cubicBezTo>
                    <a:cubicBezTo>
                      <a:pt x="425" y="165"/>
                      <a:pt x="407" y="197"/>
                      <a:pt x="395" y="231"/>
                    </a:cubicBezTo>
                    <a:cubicBezTo>
                      <a:pt x="434" y="237"/>
                      <a:pt x="474" y="218"/>
                      <a:pt x="513" y="232"/>
                    </a:cubicBezTo>
                    <a:cubicBezTo>
                      <a:pt x="516" y="255"/>
                      <a:pt x="502" y="279"/>
                      <a:pt x="478" y="282"/>
                    </a:cubicBezTo>
                    <a:cubicBezTo>
                      <a:pt x="440" y="284"/>
                      <a:pt x="402" y="285"/>
                      <a:pt x="364" y="286"/>
                    </a:cubicBezTo>
                    <a:cubicBezTo>
                      <a:pt x="333" y="329"/>
                      <a:pt x="295" y="374"/>
                      <a:pt x="242" y="388"/>
                    </a:cubicBezTo>
                    <a:cubicBezTo>
                      <a:pt x="210" y="394"/>
                      <a:pt x="176" y="402"/>
                      <a:pt x="143" y="397"/>
                    </a:cubicBezTo>
                    <a:cubicBezTo>
                      <a:pt x="115" y="394"/>
                      <a:pt x="86" y="392"/>
                      <a:pt x="60" y="382"/>
                    </a:cubicBezTo>
                    <a:cubicBezTo>
                      <a:pt x="62" y="380"/>
                      <a:pt x="65" y="376"/>
                      <a:pt x="67" y="373"/>
                    </a:cubicBezTo>
                    <a:cubicBezTo>
                      <a:pt x="111" y="365"/>
                      <a:pt x="156" y="360"/>
                      <a:pt x="196" y="342"/>
                    </a:cubicBezTo>
                    <a:cubicBezTo>
                      <a:pt x="212" y="335"/>
                      <a:pt x="226" y="323"/>
                      <a:pt x="237" y="309"/>
                    </a:cubicBezTo>
                    <a:cubicBezTo>
                      <a:pt x="178" y="305"/>
                      <a:pt x="118" y="323"/>
                      <a:pt x="61" y="306"/>
                    </a:cubicBezTo>
                    <a:cubicBezTo>
                      <a:pt x="43" y="296"/>
                      <a:pt x="31" y="278"/>
                      <a:pt x="18" y="263"/>
                    </a:cubicBezTo>
                    <a:cubicBezTo>
                      <a:pt x="9" y="250"/>
                      <a:pt x="1" y="236"/>
                      <a:pt x="0" y="221"/>
                    </a:cubicBezTo>
                    <a:cubicBezTo>
                      <a:pt x="0" y="202"/>
                      <a:pt x="26" y="194"/>
                      <a:pt x="40" y="204"/>
                    </a:cubicBezTo>
                    <a:cubicBezTo>
                      <a:pt x="62" y="216"/>
                      <a:pt x="87" y="221"/>
                      <a:pt x="112" y="224"/>
                    </a:cubicBezTo>
                    <a:cubicBezTo>
                      <a:pt x="153" y="229"/>
                      <a:pt x="194" y="229"/>
                      <a:pt x="235" y="229"/>
                    </a:cubicBezTo>
                    <a:cubicBezTo>
                      <a:pt x="257" y="229"/>
                      <a:pt x="280" y="229"/>
                      <a:pt x="302" y="224"/>
                    </a:cubicBezTo>
                    <a:cubicBezTo>
                      <a:pt x="339" y="161"/>
                      <a:pt x="361" y="91"/>
                      <a:pt x="39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0">
                <a:extLst>
                  <a:ext uri="{FF2B5EF4-FFF2-40B4-BE49-F238E27FC236}">
                    <a16:creationId xmlns:a16="http://schemas.microsoft.com/office/drawing/2014/main" id="{9B8482E2-8071-4FA9-8716-49BC2372EC10}"/>
                  </a:ext>
                </a:extLst>
              </p:cNvPr>
              <p:cNvSpPr>
                <a:spLocks/>
              </p:cNvSpPr>
              <p:nvPr/>
            </p:nvSpPr>
            <p:spPr bwMode="auto">
              <a:xfrm>
                <a:off x="2346325" y="2863850"/>
                <a:ext cx="125413" cy="106363"/>
              </a:xfrm>
              <a:custGeom>
                <a:avLst/>
                <a:gdLst>
                  <a:gd name="T0" fmla="*/ 138 w 172"/>
                  <a:gd name="T1" fmla="*/ 3 h 146"/>
                  <a:gd name="T2" fmla="*/ 160 w 172"/>
                  <a:gd name="T3" fmla="*/ 0 h 146"/>
                  <a:gd name="T4" fmla="*/ 122 w 172"/>
                  <a:gd name="T5" fmla="*/ 118 h 146"/>
                  <a:gd name="T6" fmla="*/ 82 w 172"/>
                  <a:gd name="T7" fmla="*/ 143 h 146"/>
                  <a:gd name="T8" fmla="*/ 12 w 172"/>
                  <a:gd name="T9" fmla="*/ 113 h 146"/>
                  <a:gd name="T10" fmla="*/ 7 w 172"/>
                  <a:gd name="T11" fmla="*/ 82 h 146"/>
                  <a:gd name="T12" fmla="*/ 64 w 172"/>
                  <a:gd name="T13" fmla="*/ 57 h 146"/>
                  <a:gd name="T14" fmla="*/ 138 w 172"/>
                  <a:gd name="T15" fmla="*/ 3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6">
                    <a:moveTo>
                      <a:pt x="138" y="3"/>
                    </a:moveTo>
                    <a:cubicBezTo>
                      <a:pt x="145" y="0"/>
                      <a:pt x="153" y="0"/>
                      <a:pt x="160" y="0"/>
                    </a:cubicBezTo>
                    <a:cubicBezTo>
                      <a:pt x="172" y="43"/>
                      <a:pt x="150" y="87"/>
                      <a:pt x="122" y="118"/>
                    </a:cubicBezTo>
                    <a:cubicBezTo>
                      <a:pt x="111" y="129"/>
                      <a:pt x="99" y="144"/>
                      <a:pt x="82" y="143"/>
                    </a:cubicBezTo>
                    <a:cubicBezTo>
                      <a:pt x="55" y="146"/>
                      <a:pt x="33" y="128"/>
                      <a:pt x="12" y="113"/>
                    </a:cubicBezTo>
                    <a:cubicBezTo>
                      <a:pt x="0" y="107"/>
                      <a:pt x="7" y="92"/>
                      <a:pt x="7" y="82"/>
                    </a:cubicBezTo>
                    <a:cubicBezTo>
                      <a:pt x="26" y="73"/>
                      <a:pt x="45" y="65"/>
                      <a:pt x="64" y="57"/>
                    </a:cubicBezTo>
                    <a:cubicBezTo>
                      <a:pt x="90" y="41"/>
                      <a:pt x="110" y="16"/>
                      <a:pt x="13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81">
                <a:extLst>
                  <a:ext uri="{FF2B5EF4-FFF2-40B4-BE49-F238E27FC236}">
                    <a16:creationId xmlns:a16="http://schemas.microsoft.com/office/drawing/2014/main" id="{4CC47540-5A5B-422C-BCFC-6357EE624A5E}"/>
                  </a:ext>
                </a:extLst>
              </p:cNvPr>
              <p:cNvSpPr>
                <a:spLocks/>
              </p:cNvSpPr>
              <p:nvPr/>
            </p:nvSpPr>
            <p:spPr bwMode="auto">
              <a:xfrm>
                <a:off x="2133600" y="2870200"/>
                <a:ext cx="90488" cy="100013"/>
              </a:xfrm>
              <a:custGeom>
                <a:avLst/>
                <a:gdLst>
                  <a:gd name="T0" fmla="*/ 34 w 124"/>
                  <a:gd name="T1" fmla="*/ 5 h 137"/>
                  <a:gd name="T2" fmla="*/ 91 w 124"/>
                  <a:gd name="T3" fmla="*/ 18 h 137"/>
                  <a:gd name="T4" fmla="*/ 120 w 124"/>
                  <a:gd name="T5" fmla="*/ 66 h 137"/>
                  <a:gd name="T6" fmla="*/ 50 w 124"/>
                  <a:gd name="T7" fmla="*/ 137 h 137"/>
                  <a:gd name="T8" fmla="*/ 9 w 124"/>
                  <a:gd name="T9" fmla="*/ 54 h 137"/>
                  <a:gd name="T10" fmla="*/ 34 w 124"/>
                  <a:gd name="T11" fmla="*/ 5 h 137"/>
                </a:gdLst>
                <a:ahLst/>
                <a:cxnLst>
                  <a:cxn ang="0">
                    <a:pos x="T0" y="T1"/>
                  </a:cxn>
                  <a:cxn ang="0">
                    <a:pos x="T2" y="T3"/>
                  </a:cxn>
                  <a:cxn ang="0">
                    <a:pos x="T4" y="T5"/>
                  </a:cxn>
                  <a:cxn ang="0">
                    <a:pos x="T6" y="T7"/>
                  </a:cxn>
                  <a:cxn ang="0">
                    <a:pos x="T8" y="T9"/>
                  </a:cxn>
                  <a:cxn ang="0">
                    <a:pos x="T10" y="T11"/>
                  </a:cxn>
                </a:cxnLst>
                <a:rect l="0" t="0" r="r" b="b"/>
                <a:pathLst>
                  <a:path w="124" h="137">
                    <a:moveTo>
                      <a:pt x="34" y="5"/>
                    </a:moveTo>
                    <a:cubicBezTo>
                      <a:pt x="53" y="0"/>
                      <a:pt x="76" y="5"/>
                      <a:pt x="91" y="18"/>
                    </a:cubicBezTo>
                    <a:cubicBezTo>
                      <a:pt x="106" y="30"/>
                      <a:pt x="124" y="45"/>
                      <a:pt x="120" y="66"/>
                    </a:cubicBezTo>
                    <a:cubicBezTo>
                      <a:pt x="116" y="102"/>
                      <a:pt x="82" y="125"/>
                      <a:pt x="50" y="137"/>
                    </a:cubicBezTo>
                    <a:cubicBezTo>
                      <a:pt x="28" y="114"/>
                      <a:pt x="20" y="82"/>
                      <a:pt x="9" y="54"/>
                    </a:cubicBezTo>
                    <a:cubicBezTo>
                      <a:pt x="0" y="34"/>
                      <a:pt x="14" y="10"/>
                      <a:pt x="3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82">
                <a:extLst>
                  <a:ext uri="{FF2B5EF4-FFF2-40B4-BE49-F238E27FC236}">
                    <a16:creationId xmlns:a16="http://schemas.microsoft.com/office/drawing/2014/main" id="{6AFA8B52-EBD2-486D-B9E4-754CE8C07874}"/>
                  </a:ext>
                </a:extLst>
              </p:cNvPr>
              <p:cNvSpPr>
                <a:spLocks/>
              </p:cNvSpPr>
              <p:nvPr/>
            </p:nvSpPr>
            <p:spPr bwMode="auto">
              <a:xfrm>
                <a:off x="2109788" y="2917825"/>
                <a:ext cx="173038" cy="293688"/>
              </a:xfrm>
              <a:custGeom>
                <a:avLst/>
                <a:gdLst>
                  <a:gd name="T0" fmla="*/ 195 w 239"/>
                  <a:gd name="T1" fmla="*/ 23 h 405"/>
                  <a:gd name="T2" fmla="*/ 216 w 239"/>
                  <a:gd name="T3" fmla="*/ 0 h 405"/>
                  <a:gd name="T4" fmla="*/ 239 w 239"/>
                  <a:gd name="T5" fmla="*/ 12 h 405"/>
                  <a:gd name="T6" fmla="*/ 209 w 239"/>
                  <a:gd name="T7" fmla="*/ 81 h 405"/>
                  <a:gd name="T8" fmla="*/ 164 w 239"/>
                  <a:gd name="T9" fmla="*/ 257 h 405"/>
                  <a:gd name="T10" fmla="*/ 111 w 239"/>
                  <a:gd name="T11" fmla="*/ 388 h 405"/>
                  <a:gd name="T12" fmla="*/ 88 w 239"/>
                  <a:gd name="T13" fmla="*/ 405 h 405"/>
                  <a:gd name="T14" fmla="*/ 1 w 239"/>
                  <a:gd name="T15" fmla="*/ 354 h 405"/>
                  <a:gd name="T16" fmla="*/ 7 w 239"/>
                  <a:gd name="T17" fmla="*/ 325 h 405"/>
                  <a:gd name="T18" fmla="*/ 155 w 239"/>
                  <a:gd name="T19" fmla="*/ 124 h 405"/>
                  <a:gd name="T20" fmla="*/ 195 w 239"/>
                  <a:gd name="T21" fmla="*/ 2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405">
                    <a:moveTo>
                      <a:pt x="195" y="23"/>
                    </a:moveTo>
                    <a:cubicBezTo>
                      <a:pt x="199" y="14"/>
                      <a:pt x="206" y="4"/>
                      <a:pt x="216" y="0"/>
                    </a:cubicBezTo>
                    <a:cubicBezTo>
                      <a:pt x="225" y="0"/>
                      <a:pt x="232" y="7"/>
                      <a:pt x="239" y="12"/>
                    </a:cubicBezTo>
                    <a:cubicBezTo>
                      <a:pt x="237" y="38"/>
                      <a:pt x="214" y="56"/>
                      <a:pt x="209" y="81"/>
                    </a:cubicBezTo>
                    <a:cubicBezTo>
                      <a:pt x="196" y="140"/>
                      <a:pt x="185" y="200"/>
                      <a:pt x="164" y="257"/>
                    </a:cubicBezTo>
                    <a:cubicBezTo>
                      <a:pt x="148" y="301"/>
                      <a:pt x="135" y="347"/>
                      <a:pt x="111" y="388"/>
                    </a:cubicBezTo>
                    <a:cubicBezTo>
                      <a:pt x="107" y="398"/>
                      <a:pt x="97" y="401"/>
                      <a:pt x="88" y="405"/>
                    </a:cubicBezTo>
                    <a:cubicBezTo>
                      <a:pt x="55" y="397"/>
                      <a:pt x="27" y="376"/>
                      <a:pt x="1" y="354"/>
                    </a:cubicBezTo>
                    <a:cubicBezTo>
                      <a:pt x="2" y="344"/>
                      <a:pt x="0" y="333"/>
                      <a:pt x="7" y="325"/>
                    </a:cubicBezTo>
                    <a:cubicBezTo>
                      <a:pt x="59" y="259"/>
                      <a:pt x="113" y="196"/>
                      <a:pt x="155" y="124"/>
                    </a:cubicBezTo>
                    <a:cubicBezTo>
                      <a:pt x="168" y="90"/>
                      <a:pt x="181" y="56"/>
                      <a:pt x="19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83">
                <a:extLst>
                  <a:ext uri="{FF2B5EF4-FFF2-40B4-BE49-F238E27FC236}">
                    <a16:creationId xmlns:a16="http://schemas.microsoft.com/office/drawing/2014/main" id="{23D4C5BF-F400-4DC8-9DF8-C765FF696D0B}"/>
                  </a:ext>
                </a:extLst>
              </p:cNvPr>
              <p:cNvSpPr>
                <a:spLocks/>
              </p:cNvSpPr>
              <p:nvPr/>
            </p:nvSpPr>
            <p:spPr bwMode="auto">
              <a:xfrm>
                <a:off x="1812925" y="3138488"/>
                <a:ext cx="1468438" cy="1300163"/>
              </a:xfrm>
              <a:custGeom>
                <a:avLst/>
                <a:gdLst>
                  <a:gd name="T0" fmla="*/ 607 w 2017"/>
                  <a:gd name="T1" fmla="*/ 93 h 1787"/>
                  <a:gd name="T2" fmla="*/ 1099 w 2017"/>
                  <a:gd name="T3" fmla="*/ 16 h 1787"/>
                  <a:gd name="T4" fmla="*/ 1538 w 2017"/>
                  <a:gd name="T5" fmla="*/ 167 h 1787"/>
                  <a:gd name="T6" fmla="*/ 1850 w 2017"/>
                  <a:gd name="T7" fmla="*/ 479 h 1787"/>
                  <a:gd name="T8" fmla="*/ 2001 w 2017"/>
                  <a:gd name="T9" fmla="*/ 922 h 1787"/>
                  <a:gd name="T10" fmla="*/ 1926 w 2017"/>
                  <a:gd name="T11" fmla="*/ 1405 h 1787"/>
                  <a:gd name="T12" fmla="*/ 1640 w 2017"/>
                  <a:gd name="T13" fmla="*/ 1787 h 1787"/>
                  <a:gd name="T14" fmla="*/ 1617 w 2017"/>
                  <a:gd name="T15" fmla="*/ 1759 h 1787"/>
                  <a:gd name="T16" fmla="*/ 1859 w 2017"/>
                  <a:gd name="T17" fmla="*/ 1462 h 1787"/>
                  <a:gd name="T18" fmla="*/ 1969 w 2017"/>
                  <a:gd name="T19" fmla="*/ 1034 h 1787"/>
                  <a:gd name="T20" fmla="*/ 1845 w 2017"/>
                  <a:gd name="T21" fmla="*/ 540 h 1787"/>
                  <a:gd name="T22" fmla="*/ 1555 w 2017"/>
                  <a:gd name="T23" fmla="*/ 222 h 1787"/>
                  <a:gd name="T24" fmla="*/ 1079 w 2017"/>
                  <a:gd name="T25" fmla="*/ 50 h 1787"/>
                  <a:gd name="T26" fmla="*/ 606 w 2017"/>
                  <a:gd name="T27" fmla="*/ 133 h 1787"/>
                  <a:gd name="T28" fmla="*/ 166 w 2017"/>
                  <a:gd name="T29" fmla="*/ 533 h 1787"/>
                  <a:gd name="T30" fmla="*/ 37 w 2017"/>
                  <a:gd name="T31" fmla="*/ 1026 h 1787"/>
                  <a:gd name="T32" fmla="*/ 161 w 2017"/>
                  <a:gd name="T33" fmla="*/ 1488 h 1787"/>
                  <a:gd name="T34" fmla="*/ 389 w 2017"/>
                  <a:gd name="T35" fmla="*/ 1759 h 1787"/>
                  <a:gd name="T36" fmla="*/ 366 w 2017"/>
                  <a:gd name="T37" fmla="*/ 1787 h 1787"/>
                  <a:gd name="T38" fmla="*/ 112 w 2017"/>
                  <a:gd name="T39" fmla="*/ 1473 h 1787"/>
                  <a:gd name="T40" fmla="*/ 0 w 2017"/>
                  <a:gd name="T41" fmla="*/ 1014 h 1787"/>
                  <a:gd name="T42" fmla="*/ 133 w 2017"/>
                  <a:gd name="T43" fmla="*/ 516 h 1787"/>
                  <a:gd name="T44" fmla="*/ 607 w 2017"/>
                  <a:gd name="T45" fmla="*/ 9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7" h="1787">
                    <a:moveTo>
                      <a:pt x="607" y="93"/>
                    </a:moveTo>
                    <a:cubicBezTo>
                      <a:pt x="761" y="26"/>
                      <a:pt x="932" y="0"/>
                      <a:pt x="1099" y="16"/>
                    </a:cubicBezTo>
                    <a:cubicBezTo>
                      <a:pt x="1255" y="31"/>
                      <a:pt x="1407" y="83"/>
                      <a:pt x="1538" y="167"/>
                    </a:cubicBezTo>
                    <a:cubicBezTo>
                      <a:pt x="1663" y="246"/>
                      <a:pt x="1771" y="354"/>
                      <a:pt x="1850" y="479"/>
                    </a:cubicBezTo>
                    <a:cubicBezTo>
                      <a:pt x="1935" y="612"/>
                      <a:pt x="1987" y="765"/>
                      <a:pt x="2001" y="922"/>
                    </a:cubicBezTo>
                    <a:cubicBezTo>
                      <a:pt x="2017" y="1086"/>
                      <a:pt x="1991" y="1253"/>
                      <a:pt x="1926" y="1405"/>
                    </a:cubicBezTo>
                    <a:cubicBezTo>
                      <a:pt x="1863" y="1553"/>
                      <a:pt x="1764" y="1685"/>
                      <a:pt x="1640" y="1787"/>
                    </a:cubicBezTo>
                    <a:cubicBezTo>
                      <a:pt x="1633" y="1778"/>
                      <a:pt x="1625" y="1769"/>
                      <a:pt x="1617" y="1759"/>
                    </a:cubicBezTo>
                    <a:cubicBezTo>
                      <a:pt x="1716" y="1677"/>
                      <a:pt x="1799" y="1576"/>
                      <a:pt x="1859" y="1462"/>
                    </a:cubicBezTo>
                    <a:cubicBezTo>
                      <a:pt x="1928" y="1331"/>
                      <a:pt x="1966" y="1183"/>
                      <a:pt x="1969" y="1034"/>
                    </a:cubicBezTo>
                    <a:cubicBezTo>
                      <a:pt x="1973" y="862"/>
                      <a:pt x="1930" y="690"/>
                      <a:pt x="1845" y="540"/>
                    </a:cubicBezTo>
                    <a:cubicBezTo>
                      <a:pt x="1774" y="414"/>
                      <a:pt x="1674" y="304"/>
                      <a:pt x="1555" y="222"/>
                    </a:cubicBezTo>
                    <a:cubicBezTo>
                      <a:pt x="1415" y="124"/>
                      <a:pt x="1249" y="64"/>
                      <a:pt x="1079" y="50"/>
                    </a:cubicBezTo>
                    <a:cubicBezTo>
                      <a:pt x="918" y="38"/>
                      <a:pt x="753" y="66"/>
                      <a:pt x="606" y="133"/>
                    </a:cubicBezTo>
                    <a:cubicBezTo>
                      <a:pt x="422" y="216"/>
                      <a:pt x="266" y="358"/>
                      <a:pt x="166" y="533"/>
                    </a:cubicBezTo>
                    <a:cubicBezTo>
                      <a:pt x="79" y="681"/>
                      <a:pt x="34" y="854"/>
                      <a:pt x="37" y="1026"/>
                    </a:cubicBezTo>
                    <a:cubicBezTo>
                      <a:pt x="38" y="1187"/>
                      <a:pt x="81" y="1348"/>
                      <a:pt x="161" y="1488"/>
                    </a:cubicBezTo>
                    <a:cubicBezTo>
                      <a:pt x="220" y="1591"/>
                      <a:pt x="297" y="1684"/>
                      <a:pt x="389" y="1759"/>
                    </a:cubicBezTo>
                    <a:cubicBezTo>
                      <a:pt x="381" y="1769"/>
                      <a:pt x="373" y="1778"/>
                      <a:pt x="366" y="1787"/>
                    </a:cubicBezTo>
                    <a:cubicBezTo>
                      <a:pt x="261" y="1701"/>
                      <a:pt x="174" y="1593"/>
                      <a:pt x="112" y="1473"/>
                    </a:cubicBezTo>
                    <a:cubicBezTo>
                      <a:pt x="39" y="1332"/>
                      <a:pt x="0" y="1173"/>
                      <a:pt x="0" y="1014"/>
                    </a:cubicBezTo>
                    <a:cubicBezTo>
                      <a:pt x="0" y="840"/>
                      <a:pt x="46" y="667"/>
                      <a:pt x="133" y="516"/>
                    </a:cubicBezTo>
                    <a:cubicBezTo>
                      <a:pt x="240" y="329"/>
                      <a:pt x="409" y="179"/>
                      <a:pt x="60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84">
                <a:extLst>
                  <a:ext uri="{FF2B5EF4-FFF2-40B4-BE49-F238E27FC236}">
                    <a16:creationId xmlns:a16="http://schemas.microsoft.com/office/drawing/2014/main" id="{6EFDEF29-993D-4DCF-B919-4422CC0A8C1D}"/>
                  </a:ext>
                </a:extLst>
              </p:cNvPr>
              <p:cNvSpPr>
                <a:spLocks/>
              </p:cNvSpPr>
              <p:nvPr/>
            </p:nvSpPr>
            <p:spPr bwMode="auto">
              <a:xfrm>
                <a:off x="3033713" y="3141663"/>
                <a:ext cx="87313" cy="107950"/>
              </a:xfrm>
              <a:custGeom>
                <a:avLst/>
                <a:gdLst>
                  <a:gd name="T0" fmla="*/ 29 w 121"/>
                  <a:gd name="T1" fmla="*/ 10 h 147"/>
                  <a:gd name="T2" fmla="*/ 100 w 121"/>
                  <a:gd name="T3" fmla="*/ 32 h 147"/>
                  <a:gd name="T4" fmla="*/ 118 w 121"/>
                  <a:gd name="T5" fmla="*/ 80 h 147"/>
                  <a:gd name="T6" fmla="*/ 98 w 121"/>
                  <a:gd name="T7" fmla="*/ 134 h 147"/>
                  <a:gd name="T8" fmla="*/ 11 w 121"/>
                  <a:gd name="T9" fmla="*/ 129 h 147"/>
                  <a:gd name="T10" fmla="*/ 1 w 121"/>
                  <a:gd name="T11" fmla="*/ 116 h 147"/>
                  <a:gd name="T12" fmla="*/ 13 w 121"/>
                  <a:gd name="T13" fmla="*/ 84 h 147"/>
                  <a:gd name="T14" fmla="*/ 11 w 121"/>
                  <a:gd name="T15" fmla="*/ 40 h 147"/>
                  <a:gd name="T16" fmla="*/ 29 w 121"/>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47">
                    <a:moveTo>
                      <a:pt x="29" y="10"/>
                    </a:moveTo>
                    <a:cubicBezTo>
                      <a:pt x="55" y="0"/>
                      <a:pt x="81" y="16"/>
                      <a:pt x="100" y="32"/>
                    </a:cubicBezTo>
                    <a:cubicBezTo>
                      <a:pt x="114" y="43"/>
                      <a:pt x="115" y="63"/>
                      <a:pt x="118" y="80"/>
                    </a:cubicBezTo>
                    <a:cubicBezTo>
                      <a:pt x="121" y="99"/>
                      <a:pt x="118" y="124"/>
                      <a:pt x="98" y="134"/>
                    </a:cubicBezTo>
                    <a:cubicBezTo>
                      <a:pt x="70" y="147"/>
                      <a:pt x="36" y="147"/>
                      <a:pt x="11" y="129"/>
                    </a:cubicBezTo>
                    <a:cubicBezTo>
                      <a:pt x="7" y="126"/>
                      <a:pt x="0" y="122"/>
                      <a:pt x="1" y="116"/>
                    </a:cubicBezTo>
                    <a:cubicBezTo>
                      <a:pt x="5" y="105"/>
                      <a:pt x="12" y="95"/>
                      <a:pt x="13" y="84"/>
                    </a:cubicBezTo>
                    <a:cubicBezTo>
                      <a:pt x="15" y="69"/>
                      <a:pt x="11" y="55"/>
                      <a:pt x="11" y="40"/>
                    </a:cubicBezTo>
                    <a:cubicBezTo>
                      <a:pt x="11" y="27"/>
                      <a:pt x="18" y="15"/>
                      <a:pt x="2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85">
                <a:extLst>
                  <a:ext uri="{FF2B5EF4-FFF2-40B4-BE49-F238E27FC236}">
                    <a16:creationId xmlns:a16="http://schemas.microsoft.com/office/drawing/2014/main" id="{BD9CDB78-2AB6-41E8-8CD2-0B7432F4C4FE}"/>
                  </a:ext>
                </a:extLst>
              </p:cNvPr>
              <p:cNvSpPr>
                <a:spLocks/>
              </p:cNvSpPr>
              <p:nvPr/>
            </p:nvSpPr>
            <p:spPr bwMode="auto">
              <a:xfrm>
                <a:off x="1525588" y="3167063"/>
                <a:ext cx="358775" cy="615950"/>
              </a:xfrm>
              <a:custGeom>
                <a:avLst/>
                <a:gdLst>
                  <a:gd name="T0" fmla="*/ 170 w 491"/>
                  <a:gd name="T1" fmla="*/ 0 h 845"/>
                  <a:gd name="T2" fmla="*/ 208 w 491"/>
                  <a:gd name="T3" fmla="*/ 21 h 845"/>
                  <a:gd name="T4" fmla="*/ 211 w 491"/>
                  <a:gd name="T5" fmla="*/ 137 h 845"/>
                  <a:gd name="T6" fmla="*/ 232 w 491"/>
                  <a:gd name="T7" fmla="*/ 154 h 845"/>
                  <a:gd name="T8" fmla="*/ 218 w 491"/>
                  <a:gd name="T9" fmla="*/ 102 h 845"/>
                  <a:gd name="T10" fmla="*/ 268 w 491"/>
                  <a:gd name="T11" fmla="*/ 44 h 845"/>
                  <a:gd name="T12" fmla="*/ 314 w 491"/>
                  <a:gd name="T13" fmla="*/ 41 h 845"/>
                  <a:gd name="T14" fmla="*/ 334 w 491"/>
                  <a:gd name="T15" fmla="*/ 104 h 845"/>
                  <a:gd name="T16" fmla="*/ 451 w 491"/>
                  <a:gd name="T17" fmla="*/ 179 h 845"/>
                  <a:gd name="T18" fmla="*/ 485 w 491"/>
                  <a:gd name="T19" fmla="*/ 250 h 845"/>
                  <a:gd name="T20" fmla="*/ 473 w 491"/>
                  <a:gd name="T21" fmla="*/ 301 h 845"/>
                  <a:gd name="T22" fmla="*/ 291 w 491"/>
                  <a:gd name="T23" fmla="*/ 186 h 845"/>
                  <a:gd name="T24" fmla="*/ 357 w 491"/>
                  <a:gd name="T25" fmla="*/ 305 h 845"/>
                  <a:gd name="T26" fmla="*/ 351 w 491"/>
                  <a:gd name="T27" fmla="*/ 323 h 845"/>
                  <a:gd name="T28" fmla="*/ 297 w 491"/>
                  <a:gd name="T29" fmla="*/ 341 h 845"/>
                  <a:gd name="T30" fmla="*/ 287 w 491"/>
                  <a:gd name="T31" fmla="*/ 315 h 845"/>
                  <a:gd name="T32" fmla="*/ 196 w 491"/>
                  <a:gd name="T33" fmla="*/ 249 h 845"/>
                  <a:gd name="T34" fmla="*/ 214 w 491"/>
                  <a:gd name="T35" fmla="*/ 341 h 845"/>
                  <a:gd name="T36" fmla="*/ 222 w 491"/>
                  <a:gd name="T37" fmla="*/ 393 h 845"/>
                  <a:gd name="T38" fmla="*/ 301 w 491"/>
                  <a:gd name="T39" fmla="*/ 493 h 845"/>
                  <a:gd name="T40" fmla="*/ 314 w 491"/>
                  <a:gd name="T41" fmla="*/ 549 h 845"/>
                  <a:gd name="T42" fmla="*/ 285 w 491"/>
                  <a:gd name="T43" fmla="*/ 557 h 845"/>
                  <a:gd name="T44" fmla="*/ 227 w 491"/>
                  <a:gd name="T45" fmla="*/ 487 h 845"/>
                  <a:gd name="T46" fmla="*/ 220 w 491"/>
                  <a:gd name="T47" fmla="*/ 564 h 845"/>
                  <a:gd name="T48" fmla="*/ 166 w 491"/>
                  <a:gd name="T49" fmla="*/ 601 h 845"/>
                  <a:gd name="T50" fmla="*/ 309 w 491"/>
                  <a:gd name="T51" fmla="*/ 785 h 845"/>
                  <a:gd name="T52" fmla="*/ 315 w 491"/>
                  <a:gd name="T53" fmla="*/ 820 h 845"/>
                  <a:gd name="T54" fmla="*/ 197 w 491"/>
                  <a:gd name="T55" fmla="*/ 789 h 845"/>
                  <a:gd name="T56" fmla="*/ 129 w 491"/>
                  <a:gd name="T57" fmla="*/ 610 h 845"/>
                  <a:gd name="T58" fmla="*/ 107 w 491"/>
                  <a:gd name="T59" fmla="*/ 546 h 845"/>
                  <a:gd name="T60" fmla="*/ 147 w 491"/>
                  <a:gd name="T61" fmla="*/ 567 h 845"/>
                  <a:gd name="T62" fmla="*/ 159 w 491"/>
                  <a:gd name="T63" fmla="*/ 541 h 845"/>
                  <a:gd name="T64" fmla="*/ 148 w 491"/>
                  <a:gd name="T65" fmla="*/ 423 h 845"/>
                  <a:gd name="T66" fmla="*/ 119 w 491"/>
                  <a:gd name="T67" fmla="*/ 399 h 845"/>
                  <a:gd name="T68" fmla="*/ 88 w 491"/>
                  <a:gd name="T69" fmla="*/ 456 h 845"/>
                  <a:gd name="T70" fmla="*/ 67 w 491"/>
                  <a:gd name="T71" fmla="*/ 450 h 845"/>
                  <a:gd name="T72" fmla="*/ 60 w 491"/>
                  <a:gd name="T73" fmla="*/ 358 h 845"/>
                  <a:gd name="T74" fmla="*/ 5 w 491"/>
                  <a:gd name="T75" fmla="*/ 304 h 845"/>
                  <a:gd name="T76" fmla="*/ 12 w 491"/>
                  <a:gd name="T77" fmla="*/ 281 h 845"/>
                  <a:gd name="T78" fmla="*/ 78 w 491"/>
                  <a:gd name="T79" fmla="*/ 270 h 845"/>
                  <a:gd name="T80" fmla="*/ 106 w 491"/>
                  <a:gd name="T81" fmla="*/ 258 h 845"/>
                  <a:gd name="T82" fmla="*/ 131 w 491"/>
                  <a:gd name="T83" fmla="*/ 303 h 845"/>
                  <a:gd name="T84" fmla="*/ 155 w 491"/>
                  <a:gd name="T85" fmla="*/ 324 h 845"/>
                  <a:gd name="T86" fmla="*/ 160 w 491"/>
                  <a:gd name="T87" fmla="*/ 305 h 845"/>
                  <a:gd name="T88" fmla="*/ 158 w 491"/>
                  <a:gd name="T89" fmla="*/ 221 h 845"/>
                  <a:gd name="T90" fmla="*/ 87 w 491"/>
                  <a:gd name="T91" fmla="*/ 137 h 845"/>
                  <a:gd name="T92" fmla="*/ 154 w 491"/>
                  <a:gd name="T93" fmla="*/ 74 h 845"/>
                  <a:gd name="T94" fmla="*/ 162 w 491"/>
                  <a:gd name="T95" fmla="*/ 25 h 845"/>
                  <a:gd name="T96" fmla="*/ 170 w 491"/>
                  <a:gd name="T9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1" h="845">
                    <a:moveTo>
                      <a:pt x="170" y="0"/>
                    </a:moveTo>
                    <a:cubicBezTo>
                      <a:pt x="184" y="4"/>
                      <a:pt x="203" y="5"/>
                      <a:pt x="208" y="21"/>
                    </a:cubicBezTo>
                    <a:cubicBezTo>
                      <a:pt x="219" y="59"/>
                      <a:pt x="200" y="99"/>
                      <a:pt x="211" y="137"/>
                    </a:cubicBezTo>
                    <a:cubicBezTo>
                      <a:pt x="213" y="147"/>
                      <a:pt x="223" y="151"/>
                      <a:pt x="232" y="154"/>
                    </a:cubicBezTo>
                    <a:cubicBezTo>
                      <a:pt x="240" y="134"/>
                      <a:pt x="225" y="118"/>
                      <a:pt x="218" y="102"/>
                    </a:cubicBezTo>
                    <a:cubicBezTo>
                      <a:pt x="224" y="76"/>
                      <a:pt x="246" y="58"/>
                      <a:pt x="268" y="44"/>
                    </a:cubicBezTo>
                    <a:cubicBezTo>
                      <a:pt x="281" y="34"/>
                      <a:pt x="300" y="30"/>
                      <a:pt x="314" y="41"/>
                    </a:cubicBezTo>
                    <a:cubicBezTo>
                      <a:pt x="330" y="58"/>
                      <a:pt x="315" y="88"/>
                      <a:pt x="334" y="104"/>
                    </a:cubicBezTo>
                    <a:cubicBezTo>
                      <a:pt x="372" y="130"/>
                      <a:pt x="412" y="154"/>
                      <a:pt x="451" y="179"/>
                    </a:cubicBezTo>
                    <a:cubicBezTo>
                      <a:pt x="475" y="194"/>
                      <a:pt x="480" y="224"/>
                      <a:pt x="485" y="250"/>
                    </a:cubicBezTo>
                    <a:cubicBezTo>
                      <a:pt x="487" y="267"/>
                      <a:pt x="491" y="290"/>
                      <a:pt x="473" y="301"/>
                    </a:cubicBezTo>
                    <a:cubicBezTo>
                      <a:pt x="412" y="263"/>
                      <a:pt x="354" y="220"/>
                      <a:pt x="291" y="186"/>
                    </a:cubicBezTo>
                    <a:cubicBezTo>
                      <a:pt x="322" y="220"/>
                      <a:pt x="348" y="260"/>
                      <a:pt x="357" y="305"/>
                    </a:cubicBezTo>
                    <a:cubicBezTo>
                      <a:pt x="360" y="312"/>
                      <a:pt x="355" y="318"/>
                      <a:pt x="351" y="323"/>
                    </a:cubicBezTo>
                    <a:cubicBezTo>
                      <a:pt x="338" y="338"/>
                      <a:pt x="317" y="346"/>
                      <a:pt x="297" y="341"/>
                    </a:cubicBezTo>
                    <a:cubicBezTo>
                      <a:pt x="290" y="335"/>
                      <a:pt x="294" y="322"/>
                      <a:pt x="287" y="315"/>
                    </a:cubicBezTo>
                    <a:cubicBezTo>
                      <a:pt x="262" y="286"/>
                      <a:pt x="227" y="269"/>
                      <a:pt x="196" y="249"/>
                    </a:cubicBezTo>
                    <a:cubicBezTo>
                      <a:pt x="192" y="281"/>
                      <a:pt x="205" y="311"/>
                      <a:pt x="214" y="341"/>
                    </a:cubicBezTo>
                    <a:cubicBezTo>
                      <a:pt x="219" y="358"/>
                      <a:pt x="218" y="376"/>
                      <a:pt x="222" y="393"/>
                    </a:cubicBezTo>
                    <a:cubicBezTo>
                      <a:pt x="248" y="427"/>
                      <a:pt x="285" y="452"/>
                      <a:pt x="301" y="493"/>
                    </a:cubicBezTo>
                    <a:cubicBezTo>
                      <a:pt x="307" y="511"/>
                      <a:pt x="317" y="529"/>
                      <a:pt x="314" y="549"/>
                    </a:cubicBezTo>
                    <a:cubicBezTo>
                      <a:pt x="312" y="562"/>
                      <a:pt x="293" y="570"/>
                      <a:pt x="285" y="557"/>
                    </a:cubicBezTo>
                    <a:cubicBezTo>
                      <a:pt x="271" y="530"/>
                      <a:pt x="253" y="504"/>
                      <a:pt x="227" y="487"/>
                    </a:cubicBezTo>
                    <a:cubicBezTo>
                      <a:pt x="222" y="512"/>
                      <a:pt x="230" y="539"/>
                      <a:pt x="220" y="564"/>
                    </a:cubicBezTo>
                    <a:cubicBezTo>
                      <a:pt x="210" y="586"/>
                      <a:pt x="185" y="591"/>
                      <a:pt x="166" y="601"/>
                    </a:cubicBezTo>
                    <a:cubicBezTo>
                      <a:pt x="218" y="659"/>
                      <a:pt x="258" y="727"/>
                      <a:pt x="309" y="785"/>
                    </a:cubicBezTo>
                    <a:cubicBezTo>
                      <a:pt x="319" y="794"/>
                      <a:pt x="317" y="808"/>
                      <a:pt x="315" y="820"/>
                    </a:cubicBezTo>
                    <a:cubicBezTo>
                      <a:pt x="277" y="845"/>
                      <a:pt x="215" y="832"/>
                      <a:pt x="197" y="789"/>
                    </a:cubicBezTo>
                    <a:cubicBezTo>
                      <a:pt x="178" y="727"/>
                      <a:pt x="151" y="669"/>
                      <a:pt x="129" y="610"/>
                    </a:cubicBezTo>
                    <a:cubicBezTo>
                      <a:pt x="122" y="588"/>
                      <a:pt x="102" y="570"/>
                      <a:pt x="107" y="546"/>
                    </a:cubicBezTo>
                    <a:cubicBezTo>
                      <a:pt x="124" y="546"/>
                      <a:pt x="136" y="557"/>
                      <a:pt x="147" y="567"/>
                    </a:cubicBezTo>
                    <a:cubicBezTo>
                      <a:pt x="153" y="559"/>
                      <a:pt x="160" y="551"/>
                      <a:pt x="159" y="541"/>
                    </a:cubicBezTo>
                    <a:cubicBezTo>
                      <a:pt x="157" y="502"/>
                      <a:pt x="155" y="462"/>
                      <a:pt x="148" y="423"/>
                    </a:cubicBezTo>
                    <a:cubicBezTo>
                      <a:pt x="138" y="415"/>
                      <a:pt x="129" y="407"/>
                      <a:pt x="119" y="399"/>
                    </a:cubicBezTo>
                    <a:cubicBezTo>
                      <a:pt x="111" y="419"/>
                      <a:pt x="105" y="442"/>
                      <a:pt x="88" y="456"/>
                    </a:cubicBezTo>
                    <a:cubicBezTo>
                      <a:pt x="80" y="462"/>
                      <a:pt x="73" y="455"/>
                      <a:pt x="67" y="450"/>
                    </a:cubicBezTo>
                    <a:cubicBezTo>
                      <a:pt x="72" y="420"/>
                      <a:pt x="74" y="386"/>
                      <a:pt x="60" y="358"/>
                    </a:cubicBezTo>
                    <a:cubicBezTo>
                      <a:pt x="45" y="337"/>
                      <a:pt x="18" y="327"/>
                      <a:pt x="5" y="304"/>
                    </a:cubicBezTo>
                    <a:cubicBezTo>
                      <a:pt x="0" y="296"/>
                      <a:pt x="7" y="286"/>
                      <a:pt x="12" y="281"/>
                    </a:cubicBezTo>
                    <a:cubicBezTo>
                      <a:pt x="30" y="265"/>
                      <a:pt x="56" y="265"/>
                      <a:pt x="78" y="270"/>
                    </a:cubicBezTo>
                    <a:cubicBezTo>
                      <a:pt x="89" y="274"/>
                      <a:pt x="97" y="263"/>
                      <a:pt x="106" y="258"/>
                    </a:cubicBezTo>
                    <a:cubicBezTo>
                      <a:pt x="118" y="270"/>
                      <a:pt x="124" y="287"/>
                      <a:pt x="131" y="303"/>
                    </a:cubicBezTo>
                    <a:cubicBezTo>
                      <a:pt x="135" y="314"/>
                      <a:pt x="146" y="318"/>
                      <a:pt x="155" y="324"/>
                    </a:cubicBezTo>
                    <a:cubicBezTo>
                      <a:pt x="158" y="318"/>
                      <a:pt x="161" y="312"/>
                      <a:pt x="160" y="305"/>
                    </a:cubicBezTo>
                    <a:cubicBezTo>
                      <a:pt x="158" y="277"/>
                      <a:pt x="157" y="249"/>
                      <a:pt x="158" y="221"/>
                    </a:cubicBezTo>
                    <a:cubicBezTo>
                      <a:pt x="131" y="196"/>
                      <a:pt x="103" y="171"/>
                      <a:pt x="87" y="137"/>
                    </a:cubicBezTo>
                    <a:cubicBezTo>
                      <a:pt x="88" y="102"/>
                      <a:pt x="126" y="85"/>
                      <a:pt x="154" y="74"/>
                    </a:cubicBezTo>
                    <a:cubicBezTo>
                      <a:pt x="161" y="59"/>
                      <a:pt x="162" y="42"/>
                      <a:pt x="162" y="25"/>
                    </a:cubicBezTo>
                    <a:cubicBezTo>
                      <a:pt x="160" y="16"/>
                      <a:pt x="166" y="8"/>
                      <a:pt x="1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86">
                <a:extLst>
                  <a:ext uri="{FF2B5EF4-FFF2-40B4-BE49-F238E27FC236}">
                    <a16:creationId xmlns:a16="http://schemas.microsoft.com/office/drawing/2014/main" id="{EB83B34E-2EA4-4089-A3CB-AC49057A7FDE}"/>
                  </a:ext>
                </a:extLst>
              </p:cNvPr>
              <p:cNvSpPr>
                <a:spLocks noEditPoints="1"/>
              </p:cNvSpPr>
              <p:nvPr/>
            </p:nvSpPr>
            <p:spPr bwMode="auto">
              <a:xfrm>
                <a:off x="3219450" y="3317875"/>
                <a:ext cx="500063" cy="388938"/>
              </a:xfrm>
              <a:custGeom>
                <a:avLst/>
                <a:gdLst>
                  <a:gd name="T0" fmla="*/ 351 w 686"/>
                  <a:gd name="T1" fmla="*/ 0 h 534"/>
                  <a:gd name="T2" fmla="*/ 378 w 686"/>
                  <a:gd name="T3" fmla="*/ 102 h 534"/>
                  <a:gd name="T4" fmla="*/ 384 w 686"/>
                  <a:gd name="T5" fmla="*/ 179 h 534"/>
                  <a:gd name="T6" fmla="*/ 421 w 686"/>
                  <a:gd name="T7" fmla="*/ 143 h 534"/>
                  <a:gd name="T8" fmla="*/ 445 w 686"/>
                  <a:gd name="T9" fmla="*/ 135 h 534"/>
                  <a:gd name="T10" fmla="*/ 478 w 686"/>
                  <a:gd name="T11" fmla="*/ 74 h 534"/>
                  <a:gd name="T12" fmla="*/ 651 w 686"/>
                  <a:gd name="T13" fmla="*/ 106 h 534"/>
                  <a:gd name="T14" fmla="*/ 657 w 686"/>
                  <a:gd name="T15" fmla="*/ 180 h 534"/>
                  <a:gd name="T16" fmla="*/ 667 w 686"/>
                  <a:gd name="T17" fmla="*/ 218 h 534"/>
                  <a:gd name="T18" fmla="*/ 671 w 686"/>
                  <a:gd name="T19" fmla="*/ 286 h 534"/>
                  <a:gd name="T20" fmla="*/ 512 w 686"/>
                  <a:gd name="T21" fmla="*/ 352 h 534"/>
                  <a:gd name="T22" fmla="*/ 480 w 686"/>
                  <a:gd name="T23" fmla="*/ 411 h 534"/>
                  <a:gd name="T24" fmla="*/ 405 w 686"/>
                  <a:gd name="T25" fmla="*/ 384 h 534"/>
                  <a:gd name="T26" fmla="*/ 295 w 686"/>
                  <a:gd name="T27" fmla="*/ 371 h 534"/>
                  <a:gd name="T28" fmla="*/ 291 w 686"/>
                  <a:gd name="T29" fmla="*/ 456 h 534"/>
                  <a:gd name="T30" fmla="*/ 182 w 686"/>
                  <a:gd name="T31" fmla="*/ 501 h 534"/>
                  <a:gd name="T32" fmla="*/ 26 w 686"/>
                  <a:gd name="T33" fmla="*/ 411 h 534"/>
                  <a:gd name="T34" fmla="*/ 111 w 686"/>
                  <a:gd name="T35" fmla="*/ 426 h 534"/>
                  <a:gd name="T36" fmla="*/ 38 w 686"/>
                  <a:gd name="T37" fmla="*/ 343 h 534"/>
                  <a:gd name="T38" fmla="*/ 24 w 686"/>
                  <a:gd name="T39" fmla="*/ 219 h 534"/>
                  <a:gd name="T40" fmla="*/ 76 w 686"/>
                  <a:gd name="T41" fmla="*/ 261 h 534"/>
                  <a:gd name="T42" fmla="*/ 243 w 686"/>
                  <a:gd name="T43" fmla="*/ 325 h 534"/>
                  <a:gd name="T44" fmla="*/ 382 w 686"/>
                  <a:gd name="T45" fmla="*/ 346 h 534"/>
                  <a:gd name="T46" fmla="*/ 219 w 686"/>
                  <a:gd name="T47" fmla="*/ 292 h 534"/>
                  <a:gd name="T48" fmla="*/ 130 w 686"/>
                  <a:gd name="T49" fmla="*/ 206 h 534"/>
                  <a:gd name="T50" fmla="*/ 239 w 686"/>
                  <a:gd name="T51" fmla="*/ 226 h 534"/>
                  <a:gd name="T52" fmla="*/ 406 w 686"/>
                  <a:gd name="T53" fmla="*/ 234 h 534"/>
                  <a:gd name="T54" fmla="*/ 330 w 686"/>
                  <a:gd name="T55" fmla="*/ 194 h 534"/>
                  <a:gd name="T56" fmla="*/ 287 w 686"/>
                  <a:gd name="T57" fmla="*/ 118 h 534"/>
                  <a:gd name="T58" fmla="*/ 491 w 686"/>
                  <a:gd name="T59" fmla="*/ 225 h 534"/>
                  <a:gd name="T60" fmla="*/ 500 w 686"/>
                  <a:gd name="T61" fmla="*/ 236 h 534"/>
                  <a:gd name="T62" fmla="*/ 493 w 686"/>
                  <a:gd name="T63" fmla="*/ 280 h 534"/>
                  <a:gd name="T64" fmla="*/ 526 w 686"/>
                  <a:gd name="T65" fmla="*/ 21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6" h="534">
                    <a:moveTo>
                      <a:pt x="319" y="46"/>
                    </a:moveTo>
                    <a:cubicBezTo>
                      <a:pt x="324" y="27"/>
                      <a:pt x="332" y="7"/>
                      <a:pt x="351" y="0"/>
                    </a:cubicBezTo>
                    <a:cubicBezTo>
                      <a:pt x="362" y="3"/>
                      <a:pt x="380" y="6"/>
                      <a:pt x="378" y="22"/>
                    </a:cubicBezTo>
                    <a:cubicBezTo>
                      <a:pt x="375" y="48"/>
                      <a:pt x="382" y="75"/>
                      <a:pt x="378" y="102"/>
                    </a:cubicBezTo>
                    <a:cubicBezTo>
                      <a:pt x="373" y="132"/>
                      <a:pt x="363" y="163"/>
                      <a:pt x="342" y="185"/>
                    </a:cubicBezTo>
                    <a:cubicBezTo>
                      <a:pt x="356" y="186"/>
                      <a:pt x="373" y="191"/>
                      <a:pt x="384" y="179"/>
                    </a:cubicBezTo>
                    <a:cubicBezTo>
                      <a:pt x="393" y="172"/>
                      <a:pt x="385" y="159"/>
                      <a:pt x="391" y="151"/>
                    </a:cubicBezTo>
                    <a:cubicBezTo>
                      <a:pt x="398" y="142"/>
                      <a:pt x="411" y="141"/>
                      <a:pt x="421" y="143"/>
                    </a:cubicBezTo>
                    <a:cubicBezTo>
                      <a:pt x="430" y="149"/>
                      <a:pt x="437" y="158"/>
                      <a:pt x="447" y="163"/>
                    </a:cubicBezTo>
                    <a:cubicBezTo>
                      <a:pt x="447" y="154"/>
                      <a:pt x="443" y="145"/>
                      <a:pt x="445" y="135"/>
                    </a:cubicBezTo>
                    <a:cubicBezTo>
                      <a:pt x="449" y="132"/>
                      <a:pt x="454" y="129"/>
                      <a:pt x="459" y="126"/>
                    </a:cubicBezTo>
                    <a:cubicBezTo>
                      <a:pt x="451" y="106"/>
                      <a:pt x="458" y="83"/>
                      <a:pt x="478" y="74"/>
                    </a:cubicBezTo>
                    <a:cubicBezTo>
                      <a:pt x="507" y="91"/>
                      <a:pt x="537" y="109"/>
                      <a:pt x="568" y="124"/>
                    </a:cubicBezTo>
                    <a:cubicBezTo>
                      <a:pt x="596" y="119"/>
                      <a:pt x="622" y="107"/>
                      <a:pt x="651" y="106"/>
                    </a:cubicBezTo>
                    <a:cubicBezTo>
                      <a:pt x="664" y="105"/>
                      <a:pt x="680" y="110"/>
                      <a:pt x="686" y="123"/>
                    </a:cubicBezTo>
                    <a:cubicBezTo>
                      <a:pt x="685" y="145"/>
                      <a:pt x="673" y="166"/>
                      <a:pt x="657" y="180"/>
                    </a:cubicBezTo>
                    <a:cubicBezTo>
                      <a:pt x="646" y="187"/>
                      <a:pt x="633" y="189"/>
                      <a:pt x="621" y="195"/>
                    </a:cubicBezTo>
                    <a:cubicBezTo>
                      <a:pt x="633" y="210"/>
                      <a:pt x="654" y="207"/>
                      <a:pt x="667" y="218"/>
                    </a:cubicBezTo>
                    <a:cubicBezTo>
                      <a:pt x="674" y="229"/>
                      <a:pt x="666" y="242"/>
                      <a:pt x="665" y="253"/>
                    </a:cubicBezTo>
                    <a:cubicBezTo>
                      <a:pt x="666" y="264"/>
                      <a:pt x="673" y="274"/>
                      <a:pt x="671" y="286"/>
                    </a:cubicBezTo>
                    <a:cubicBezTo>
                      <a:pt x="666" y="296"/>
                      <a:pt x="657" y="302"/>
                      <a:pt x="647" y="307"/>
                    </a:cubicBezTo>
                    <a:cubicBezTo>
                      <a:pt x="603" y="324"/>
                      <a:pt x="557" y="336"/>
                      <a:pt x="512" y="352"/>
                    </a:cubicBezTo>
                    <a:cubicBezTo>
                      <a:pt x="515" y="357"/>
                      <a:pt x="518" y="362"/>
                      <a:pt x="521" y="366"/>
                    </a:cubicBezTo>
                    <a:cubicBezTo>
                      <a:pt x="509" y="382"/>
                      <a:pt x="495" y="398"/>
                      <a:pt x="480" y="411"/>
                    </a:cubicBezTo>
                    <a:cubicBezTo>
                      <a:pt x="469" y="416"/>
                      <a:pt x="455" y="413"/>
                      <a:pt x="444" y="408"/>
                    </a:cubicBezTo>
                    <a:cubicBezTo>
                      <a:pt x="430" y="402"/>
                      <a:pt x="420" y="389"/>
                      <a:pt x="405" y="384"/>
                    </a:cubicBezTo>
                    <a:cubicBezTo>
                      <a:pt x="373" y="373"/>
                      <a:pt x="341" y="363"/>
                      <a:pt x="309" y="355"/>
                    </a:cubicBezTo>
                    <a:cubicBezTo>
                      <a:pt x="304" y="360"/>
                      <a:pt x="300" y="365"/>
                      <a:pt x="295" y="371"/>
                    </a:cubicBezTo>
                    <a:cubicBezTo>
                      <a:pt x="307" y="383"/>
                      <a:pt x="321" y="393"/>
                      <a:pt x="332" y="406"/>
                    </a:cubicBezTo>
                    <a:cubicBezTo>
                      <a:pt x="335" y="431"/>
                      <a:pt x="311" y="448"/>
                      <a:pt x="291" y="456"/>
                    </a:cubicBezTo>
                    <a:cubicBezTo>
                      <a:pt x="278" y="447"/>
                      <a:pt x="266" y="438"/>
                      <a:pt x="251" y="434"/>
                    </a:cubicBezTo>
                    <a:cubicBezTo>
                      <a:pt x="220" y="448"/>
                      <a:pt x="206" y="479"/>
                      <a:pt x="182" y="501"/>
                    </a:cubicBezTo>
                    <a:cubicBezTo>
                      <a:pt x="166" y="517"/>
                      <a:pt x="142" y="534"/>
                      <a:pt x="119" y="523"/>
                    </a:cubicBezTo>
                    <a:cubicBezTo>
                      <a:pt x="83" y="491"/>
                      <a:pt x="48" y="454"/>
                      <a:pt x="26" y="411"/>
                    </a:cubicBezTo>
                    <a:cubicBezTo>
                      <a:pt x="22" y="406"/>
                      <a:pt x="24" y="400"/>
                      <a:pt x="27" y="395"/>
                    </a:cubicBezTo>
                    <a:cubicBezTo>
                      <a:pt x="56" y="403"/>
                      <a:pt x="79" y="429"/>
                      <a:pt x="111" y="426"/>
                    </a:cubicBezTo>
                    <a:cubicBezTo>
                      <a:pt x="130" y="417"/>
                      <a:pt x="144" y="402"/>
                      <a:pt x="158" y="387"/>
                    </a:cubicBezTo>
                    <a:cubicBezTo>
                      <a:pt x="124" y="357"/>
                      <a:pt x="77" y="361"/>
                      <a:pt x="38" y="343"/>
                    </a:cubicBezTo>
                    <a:cubicBezTo>
                      <a:pt x="15" y="318"/>
                      <a:pt x="3" y="283"/>
                      <a:pt x="2" y="250"/>
                    </a:cubicBezTo>
                    <a:cubicBezTo>
                      <a:pt x="0" y="235"/>
                      <a:pt x="12" y="224"/>
                      <a:pt x="24" y="219"/>
                    </a:cubicBezTo>
                    <a:cubicBezTo>
                      <a:pt x="30" y="216"/>
                      <a:pt x="34" y="223"/>
                      <a:pt x="38" y="227"/>
                    </a:cubicBezTo>
                    <a:cubicBezTo>
                      <a:pt x="49" y="240"/>
                      <a:pt x="60" y="253"/>
                      <a:pt x="76" y="261"/>
                    </a:cubicBezTo>
                    <a:cubicBezTo>
                      <a:pt x="116" y="285"/>
                      <a:pt x="162" y="298"/>
                      <a:pt x="206" y="315"/>
                    </a:cubicBezTo>
                    <a:cubicBezTo>
                      <a:pt x="218" y="320"/>
                      <a:pt x="231" y="322"/>
                      <a:pt x="243" y="325"/>
                    </a:cubicBezTo>
                    <a:cubicBezTo>
                      <a:pt x="261" y="315"/>
                      <a:pt x="283" y="308"/>
                      <a:pt x="301" y="320"/>
                    </a:cubicBezTo>
                    <a:cubicBezTo>
                      <a:pt x="325" y="336"/>
                      <a:pt x="354" y="339"/>
                      <a:pt x="382" y="346"/>
                    </a:cubicBezTo>
                    <a:cubicBezTo>
                      <a:pt x="385" y="345"/>
                      <a:pt x="390" y="342"/>
                      <a:pt x="393" y="340"/>
                    </a:cubicBezTo>
                    <a:cubicBezTo>
                      <a:pt x="343" y="303"/>
                      <a:pt x="278" y="301"/>
                      <a:pt x="219" y="292"/>
                    </a:cubicBezTo>
                    <a:cubicBezTo>
                      <a:pt x="194" y="289"/>
                      <a:pt x="178" y="266"/>
                      <a:pt x="168" y="245"/>
                    </a:cubicBezTo>
                    <a:cubicBezTo>
                      <a:pt x="156" y="231"/>
                      <a:pt x="137" y="224"/>
                      <a:pt x="130" y="206"/>
                    </a:cubicBezTo>
                    <a:cubicBezTo>
                      <a:pt x="133" y="201"/>
                      <a:pt x="141" y="202"/>
                      <a:pt x="146" y="203"/>
                    </a:cubicBezTo>
                    <a:cubicBezTo>
                      <a:pt x="177" y="212"/>
                      <a:pt x="208" y="220"/>
                      <a:pt x="239" y="226"/>
                    </a:cubicBezTo>
                    <a:cubicBezTo>
                      <a:pt x="286" y="238"/>
                      <a:pt x="332" y="252"/>
                      <a:pt x="379" y="264"/>
                    </a:cubicBezTo>
                    <a:cubicBezTo>
                      <a:pt x="383" y="250"/>
                      <a:pt x="394" y="241"/>
                      <a:pt x="406" y="234"/>
                    </a:cubicBezTo>
                    <a:cubicBezTo>
                      <a:pt x="385" y="231"/>
                      <a:pt x="363" y="229"/>
                      <a:pt x="343" y="221"/>
                    </a:cubicBezTo>
                    <a:cubicBezTo>
                      <a:pt x="332" y="217"/>
                      <a:pt x="331" y="204"/>
                      <a:pt x="330" y="194"/>
                    </a:cubicBezTo>
                    <a:cubicBezTo>
                      <a:pt x="308" y="207"/>
                      <a:pt x="279" y="206"/>
                      <a:pt x="258" y="190"/>
                    </a:cubicBezTo>
                    <a:cubicBezTo>
                      <a:pt x="254" y="162"/>
                      <a:pt x="272" y="139"/>
                      <a:pt x="287" y="118"/>
                    </a:cubicBezTo>
                    <a:cubicBezTo>
                      <a:pt x="301" y="95"/>
                      <a:pt x="313" y="72"/>
                      <a:pt x="319" y="46"/>
                    </a:cubicBezTo>
                    <a:close/>
                    <a:moveTo>
                      <a:pt x="491" y="225"/>
                    </a:moveTo>
                    <a:cubicBezTo>
                      <a:pt x="486" y="227"/>
                      <a:pt x="477" y="231"/>
                      <a:pt x="484" y="237"/>
                    </a:cubicBezTo>
                    <a:cubicBezTo>
                      <a:pt x="489" y="237"/>
                      <a:pt x="495" y="237"/>
                      <a:pt x="500" y="236"/>
                    </a:cubicBezTo>
                    <a:cubicBezTo>
                      <a:pt x="506" y="242"/>
                      <a:pt x="516" y="249"/>
                      <a:pt x="511" y="258"/>
                    </a:cubicBezTo>
                    <a:cubicBezTo>
                      <a:pt x="505" y="266"/>
                      <a:pt x="498" y="272"/>
                      <a:pt x="493" y="280"/>
                    </a:cubicBezTo>
                    <a:cubicBezTo>
                      <a:pt x="515" y="281"/>
                      <a:pt x="538" y="275"/>
                      <a:pt x="554" y="259"/>
                    </a:cubicBezTo>
                    <a:cubicBezTo>
                      <a:pt x="550" y="240"/>
                      <a:pt x="539" y="225"/>
                      <a:pt x="526" y="213"/>
                    </a:cubicBezTo>
                    <a:cubicBezTo>
                      <a:pt x="514" y="217"/>
                      <a:pt x="502" y="220"/>
                      <a:pt x="491"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87">
                <a:extLst>
                  <a:ext uri="{FF2B5EF4-FFF2-40B4-BE49-F238E27FC236}">
                    <a16:creationId xmlns:a16="http://schemas.microsoft.com/office/drawing/2014/main" id="{D8DE6FF2-D062-4374-AFA3-AA4280E357A3}"/>
                  </a:ext>
                </a:extLst>
              </p:cNvPr>
              <p:cNvSpPr>
                <a:spLocks/>
              </p:cNvSpPr>
              <p:nvPr/>
            </p:nvSpPr>
            <p:spPr bwMode="auto">
              <a:xfrm>
                <a:off x="3338513" y="3371850"/>
                <a:ext cx="65088" cy="76200"/>
              </a:xfrm>
              <a:custGeom>
                <a:avLst/>
                <a:gdLst>
                  <a:gd name="T0" fmla="*/ 8 w 90"/>
                  <a:gd name="T1" fmla="*/ 52 h 104"/>
                  <a:gd name="T2" fmla="*/ 61 w 90"/>
                  <a:gd name="T3" fmla="*/ 0 h 104"/>
                  <a:gd name="T4" fmla="*/ 85 w 90"/>
                  <a:gd name="T5" fmla="*/ 26 h 104"/>
                  <a:gd name="T6" fmla="*/ 61 w 90"/>
                  <a:gd name="T7" fmla="*/ 93 h 104"/>
                  <a:gd name="T8" fmla="*/ 33 w 90"/>
                  <a:gd name="T9" fmla="*/ 103 h 104"/>
                  <a:gd name="T10" fmla="*/ 7 w 90"/>
                  <a:gd name="T11" fmla="*/ 90 h 104"/>
                  <a:gd name="T12" fmla="*/ 8 w 9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90" h="104">
                    <a:moveTo>
                      <a:pt x="8" y="52"/>
                    </a:moveTo>
                    <a:cubicBezTo>
                      <a:pt x="20" y="30"/>
                      <a:pt x="41" y="14"/>
                      <a:pt x="61" y="0"/>
                    </a:cubicBezTo>
                    <a:cubicBezTo>
                      <a:pt x="72" y="5"/>
                      <a:pt x="82" y="13"/>
                      <a:pt x="85" y="26"/>
                    </a:cubicBezTo>
                    <a:cubicBezTo>
                      <a:pt x="90" y="50"/>
                      <a:pt x="84" y="80"/>
                      <a:pt x="61" y="93"/>
                    </a:cubicBezTo>
                    <a:cubicBezTo>
                      <a:pt x="52" y="98"/>
                      <a:pt x="43" y="104"/>
                      <a:pt x="33" y="103"/>
                    </a:cubicBezTo>
                    <a:cubicBezTo>
                      <a:pt x="24" y="101"/>
                      <a:pt x="15" y="96"/>
                      <a:pt x="7" y="90"/>
                    </a:cubicBezTo>
                    <a:cubicBezTo>
                      <a:pt x="0" y="79"/>
                      <a:pt x="2" y="64"/>
                      <a:pt x="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8">
                <a:extLst>
                  <a:ext uri="{FF2B5EF4-FFF2-40B4-BE49-F238E27FC236}">
                    <a16:creationId xmlns:a16="http://schemas.microsoft.com/office/drawing/2014/main" id="{4F5008CA-D609-41CF-A406-10D178E13E46}"/>
                  </a:ext>
                </a:extLst>
              </p:cNvPr>
              <p:cNvSpPr>
                <a:spLocks/>
              </p:cNvSpPr>
              <p:nvPr/>
            </p:nvSpPr>
            <p:spPr bwMode="auto">
              <a:xfrm>
                <a:off x="1403350" y="3440113"/>
                <a:ext cx="96838" cy="84138"/>
              </a:xfrm>
              <a:custGeom>
                <a:avLst/>
                <a:gdLst>
                  <a:gd name="T0" fmla="*/ 34 w 133"/>
                  <a:gd name="T1" fmla="*/ 17 h 116"/>
                  <a:gd name="T2" fmla="*/ 108 w 133"/>
                  <a:gd name="T3" fmla="*/ 6 h 116"/>
                  <a:gd name="T4" fmla="*/ 131 w 133"/>
                  <a:gd name="T5" fmla="*/ 48 h 116"/>
                  <a:gd name="T6" fmla="*/ 118 w 133"/>
                  <a:gd name="T7" fmla="*/ 105 h 116"/>
                  <a:gd name="T8" fmla="*/ 106 w 133"/>
                  <a:gd name="T9" fmla="*/ 116 h 116"/>
                  <a:gd name="T10" fmla="*/ 82 w 133"/>
                  <a:gd name="T11" fmla="*/ 94 h 116"/>
                  <a:gd name="T12" fmla="*/ 8 w 133"/>
                  <a:gd name="T13" fmla="*/ 54 h 116"/>
                  <a:gd name="T14" fmla="*/ 1 w 133"/>
                  <a:gd name="T15" fmla="*/ 15 h 116"/>
                  <a:gd name="T16" fmla="*/ 34 w 133"/>
                  <a:gd name="T17"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6">
                    <a:moveTo>
                      <a:pt x="34" y="17"/>
                    </a:moveTo>
                    <a:cubicBezTo>
                      <a:pt x="59" y="14"/>
                      <a:pt x="83" y="0"/>
                      <a:pt x="108" y="6"/>
                    </a:cubicBezTo>
                    <a:cubicBezTo>
                      <a:pt x="125" y="11"/>
                      <a:pt x="133" y="31"/>
                      <a:pt x="131" y="48"/>
                    </a:cubicBezTo>
                    <a:cubicBezTo>
                      <a:pt x="128" y="67"/>
                      <a:pt x="123" y="86"/>
                      <a:pt x="118" y="105"/>
                    </a:cubicBezTo>
                    <a:cubicBezTo>
                      <a:pt x="118" y="112"/>
                      <a:pt x="110" y="113"/>
                      <a:pt x="106" y="116"/>
                    </a:cubicBezTo>
                    <a:cubicBezTo>
                      <a:pt x="99" y="108"/>
                      <a:pt x="94" y="94"/>
                      <a:pt x="82" y="94"/>
                    </a:cubicBezTo>
                    <a:cubicBezTo>
                      <a:pt x="53" y="93"/>
                      <a:pt x="23" y="80"/>
                      <a:pt x="8" y="54"/>
                    </a:cubicBezTo>
                    <a:cubicBezTo>
                      <a:pt x="0" y="43"/>
                      <a:pt x="0" y="28"/>
                      <a:pt x="1" y="15"/>
                    </a:cubicBezTo>
                    <a:cubicBezTo>
                      <a:pt x="12" y="11"/>
                      <a:pt x="23" y="15"/>
                      <a:pt x="3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9">
                <a:extLst>
                  <a:ext uri="{FF2B5EF4-FFF2-40B4-BE49-F238E27FC236}">
                    <a16:creationId xmlns:a16="http://schemas.microsoft.com/office/drawing/2014/main" id="{403CE008-0811-41D0-9D78-0CF29A8E2045}"/>
                  </a:ext>
                </a:extLst>
              </p:cNvPr>
              <p:cNvSpPr>
                <a:spLocks/>
              </p:cNvSpPr>
              <p:nvPr/>
            </p:nvSpPr>
            <p:spPr bwMode="auto">
              <a:xfrm>
                <a:off x="1479550" y="3521075"/>
                <a:ext cx="96838" cy="82550"/>
              </a:xfrm>
              <a:custGeom>
                <a:avLst/>
                <a:gdLst>
                  <a:gd name="T0" fmla="*/ 12 w 133"/>
                  <a:gd name="T1" fmla="*/ 18 h 113"/>
                  <a:gd name="T2" fmla="*/ 84 w 133"/>
                  <a:gd name="T3" fmla="*/ 3 h 113"/>
                  <a:gd name="T4" fmla="*/ 126 w 133"/>
                  <a:gd name="T5" fmla="*/ 32 h 113"/>
                  <a:gd name="T6" fmla="*/ 121 w 133"/>
                  <a:gd name="T7" fmla="*/ 113 h 113"/>
                  <a:gd name="T8" fmla="*/ 97 w 133"/>
                  <a:gd name="T9" fmla="*/ 95 h 113"/>
                  <a:gd name="T10" fmla="*/ 48 w 133"/>
                  <a:gd name="T11" fmla="*/ 76 h 113"/>
                  <a:gd name="T12" fmla="*/ 0 w 133"/>
                  <a:gd name="T13" fmla="*/ 31 h 113"/>
                  <a:gd name="T14" fmla="*/ 12 w 133"/>
                  <a:gd name="T15" fmla="*/ 1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3">
                    <a:moveTo>
                      <a:pt x="12" y="18"/>
                    </a:moveTo>
                    <a:cubicBezTo>
                      <a:pt x="36" y="10"/>
                      <a:pt x="60" y="6"/>
                      <a:pt x="84" y="3"/>
                    </a:cubicBezTo>
                    <a:cubicBezTo>
                      <a:pt x="103" y="0"/>
                      <a:pt x="121" y="14"/>
                      <a:pt x="126" y="32"/>
                    </a:cubicBezTo>
                    <a:cubicBezTo>
                      <a:pt x="133" y="59"/>
                      <a:pt x="126" y="86"/>
                      <a:pt x="121" y="113"/>
                    </a:cubicBezTo>
                    <a:cubicBezTo>
                      <a:pt x="112" y="109"/>
                      <a:pt x="103" y="103"/>
                      <a:pt x="97" y="95"/>
                    </a:cubicBezTo>
                    <a:cubicBezTo>
                      <a:pt x="85" y="81"/>
                      <a:pt x="64" y="83"/>
                      <a:pt x="48" y="76"/>
                    </a:cubicBezTo>
                    <a:cubicBezTo>
                      <a:pt x="26" y="69"/>
                      <a:pt x="9" y="52"/>
                      <a:pt x="0" y="31"/>
                    </a:cubicBezTo>
                    <a:cubicBezTo>
                      <a:pt x="4" y="26"/>
                      <a:pt x="6" y="19"/>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0">
                <a:extLst>
                  <a:ext uri="{FF2B5EF4-FFF2-40B4-BE49-F238E27FC236}">
                    <a16:creationId xmlns:a16="http://schemas.microsoft.com/office/drawing/2014/main" id="{88104CD7-C421-4F18-95A6-14FF80CCE95C}"/>
                  </a:ext>
                </a:extLst>
              </p:cNvPr>
              <p:cNvSpPr>
                <a:spLocks/>
              </p:cNvSpPr>
              <p:nvPr/>
            </p:nvSpPr>
            <p:spPr bwMode="auto">
              <a:xfrm>
                <a:off x="1919288" y="3521075"/>
                <a:ext cx="1239838" cy="1030288"/>
              </a:xfrm>
              <a:custGeom>
                <a:avLst/>
                <a:gdLst>
                  <a:gd name="T0" fmla="*/ 821 w 1702"/>
                  <a:gd name="T1" fmla="*/ 12 h 1415"/>
                  <a:gd name="T2" fmla="*/ 974 w 1702"/>
                  <a:gd name="T3" fmla="*/ 20 h 1415"/>
                  <a:gd name="T4" fmla="*/ 1081 w 1702"/>
                  <a:gd name="T5" fmla="*/ 73 h 1415"/>
                  <a:gd name="T6" fmla="*/ 943 w 1702"/>
                  <a:gd name="T7" fmla="*/ 123 h 1415"/>
                  <a:gd name="T8" fmla="*/ 1011 w 1702"/>
                  <a:gd name="T9" fmla="*/ 287 h 1415"/>
                  <a:gd name="T10" fmla="*/ 1121 w 1702"/>
                  <a:gd name="T11" fmla="*/ 100 h 1415"/>
                  <a:gd name="T12" fmla="*/ 1245 w 1702"/>
                  <a:gd name="T13" fmla="*/ 47 h 1415"/>
                  <a:gd name="T14" fmla="*/ 1702 w 1702"/>
                  <a:gd name="T15" fmla="*/ 47 h 1415"/>
                  <a:gd name="T16" fmla="*/ 1635 w 1702"/>
                  <a:gd name="T17" fmla="*/ 139 h 1415"/>
                  <a:gd name="T18" fmla="*/ 1485 w 1702"/>
                  <a:gd name="T19" fmla="*/ 174 h 1415"/>
                  <a:gd name="T20" fmla="*/ 1400 w 1702"/>
                  <a:gd name="T21" fmla="*/ 164 h 1415"/>
                  <a:gd name="T22" fmla="*/ 1367 w 1702"/>
                  <a:gd name="T23" fmla="*/ 249 h 1415"/>
                  <a:gd name="T24" fmla="*/ 1593 w 1702"/>
                  <a:gd name="T25" fmla="*/ 249 h 1415"/>
                  <a:gd name="T26" fmla="*/ 1496 w 1702"/>
                  <a:gd name="T27" fmla="*/ 364 h 1415"/>
                  <a:gd name="T28" fmla="*/ 1311 w 1702"/>
                  <a:gd name="T29" fmla="*/ 372 h 1415"/>
                  <a:gd name="T30" fmla="*/ 1275 w 1702"/>
                  <a:gd name="T31" fmla="*/ 457 h 1415"/>
                  <a:gd name="T32" fmla="*/ 1456 w 1702"/>
                  <a:gd name="T33" fmla="*/ 463 h 1415"/>
                  <a:gd name="T34" fmla="*/ 1370 w 1702"/>
                  <a:gd name="T35" fmla="*/ 558 h 1415"/>
                  <a:gd name="T36" fmla="*/ 1219 w 1702"/>
                  <a:gd name="T37" fmla="*/ 574 h 1415"/>
                  <a:gd name="T38" fmla="*/ 1190 w 1702"/>
                  <a:gd name="T39" fmla="*/ 656 h 1415"/>
                  <a:gd name="T40" fmla="*/ 1333 w 1702"/>
                  <a:gd name="T41" fmla="*/ 656 h 1415"/>
                  <a:gd name="T42" fmla="*/ 1264 w 1702"/>
                  <a:gd name="T43" fmla="*/ 756 h 1415"/>
                  <a:gd name="T44" fmla="*/ 1135 w 1702"/>
                  <a:gd name="T45" fmla="*/ 773 h 1415"/>
                  <a:gd name="T46" fmla="*/ 1105 w 1702"/>
                  <a:gd name="T47" fmla="*/ 855 h 1415"/>
                  <a:gd name="T48" fmla="*/ 1208 w 1702"/>
                  <a:gd name="T49" fmla="*/ 855 h 1415"/>
                  <a:gd name="T50" fmla="*/ 1153 w 1702"/>
                  <a:gd name="T51" fmla="*/ 937 h 1415"/>
                  <a:gd name="T52" fmla="*/ 1053 w 1702"/>
                  <a:gd name="T53" fmla="*/ 962 h 1415"/>
                  <a:gd name="T54" fmla="*/ 1007 w 1702"/>
                  <a:gd name="T55" fmla="*/ 1029 h 1415"/>
                  <a:gd name="T56" fmla="*/ 1053 w 1702"/>
                  <a:gd name="T57" fmla="*/ 1107 h 1415"/>
                  <a:gd name="T58" fmla="*/ 863 w 1702"/>
                  <a:gd name="T59" fmla="*/ 1415 h 1415"/>
                  <a:gd name="T60" fmla="*/ 658 w 1702"/>
                  <a:gd name="T61" fmla="*/ 1102 h 1415"/>
                  <a:gd name="T62" fmla="*/ 686 w 1702"/>
                  <a:gd name="T63" fmla="*/ 976 h 1415"/>
                  <a:gd name="T64" fmla="*/ 636 w 1702"/>
                  <a:gd name="T65" fmla="*/ 956 h 1415"/>
                  <a:gd name="T66" fmla="*/ 560 w 1702"/>
                  <a:gd name="T67" fmla="*/ 926 h 1415"/>
                  <a:gd name="T68" fmla="*/ 509 w 1702"/>
                  <a:gd name="T69" fmla="*/ 853 h 1415"/>
                  <a:gd name="T70" fmla="*/ 607 w 1702"/>
                  <a:gd name="T71" fmla="*/ 853 h 1415"/>
                  <a:gd name="T72" fmla="*/ 577 w 1702"/>
                  <a:gd name="T73" fmla="*/ 771 h 1415"/>
                  <a:gd name="T74" fmla="*/ 461 w 1702"/>
                  <a:gd name="T75" fmla="*/ 753 h 1415"/>
                  <a:gd name="T76" fmla="*/ 389 w 1702"/>
                  <a:gd name="T77" fmla="*/ 662 h 1415"/>
                  <a:gd name="T78" fmla="*/ 529 w 1702"/>
                  <a:gd name="T79" fmla="*/ 657 h 1415"/>
                  <a:gd name="T80" fmla="*/ 500 w 1702"/>
                  <a:gd name="T81" fmla="*/ 586 h 1415"/>
                  <a:gd name="T82" fmla="*/ 346 w 1702"/>
                  <a:gd name="T83" fmla="*/ 564 h 1415"/>
                  <a:gd name="T84" fmla="*/ 270 w 1702"/>
                  <a:gd name="T85" fmla="*/ 469 h 1415"/>
                  <a:gd name="T86" fmla="*/ 447 w 1702"/>
                  <a:gd name="T87" fmla="*/ 462 h 1415"/>
                  <a:gd name="T88" fmla="*/ 409 w 1702"/>
                  <a:gd name="T89" fmla="*/ 378 h 1415"/>
                  <a:gd name="T90" fmla="*/ 257 w 1702"/>
                  <a:gd name="T91" fmla="*/ 373 h 1415"/>
                  <a:gd name="T92" fmla="*/ 178 w 1702"/>
                  <a:gd name="T93" fmla="*/ 336 h 1415"/>
                  <a:gd name="T94" fmla="*/ 122 w 1702"/>
                  <a:gd name="T95" fmla="*/ 255 h 1415"/>
                  <a:gd name="T96" fmla="*/ 348 w 1702"/>
                  <a:gd name="T97" fmla="*/ 254 h 1415"/>
                  <a:gd name="T98" fmla="*/ 316 w 1702"/>
                  <a:gd name="T99" fmla="*/ 173 h 1415"/>
                  <a:gd name="T100" fmla="*/ 165 w 1702"/>
                  <a:gd name="T101" fmla="*/ 171 h 1415"/>
                  <a:gd name="T102" fmla="*/ 65 w 1702"/>
                  <a:gd name="T103" fmla="*/ 137 h 1415"/>
                  <a:gd name="T104" fmla="*/ 0 w 1702"/>
                  <a:gd name="T105" fmla="*/ 58 h 1415"/>
                  <a:gd name="T106" fmla="*/ 457 w 1702"/>
                  <a:gd name="T107" fmla="*/ 47 h 1415"/>
                  <a:gd name="T108" fmla="*/ 611 w 1702"/>
                  <a:gd name="T109" fmla="*/ 115 h 1415"/>
                  <a:gd name="T110" fmla="*/ 653 w 1702"/>
                  <a:gd name="T111" fmla="*/ 189 h 1415"/>
                  <a:gd name="T112" fmla="*/ 691 w 1702"/>
                  <a:gd name="T113" fmla="*/ 272 h 1415"/>
                  <a:gd name="T114" fmla="*/ 751 w 1702"/>
                  <a:gd name="T115" fmla="*/ 67 h 1415"/>
                  <a:gd name="T116" fmla="*/ 821 w 1702"/>
                  <a:gd name="T117" fmla="*/ 12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2" h="1415">
                    <a:moveTo>
                      <a:pt x="821" y="12"/>
                    </a:moveTo>
                    <a:cubicBezTo>
                      <a:pt x="872" y="0"/>
                      <a:pt x="925" y="7"/>
                      <a:pt x="974" y="20"/>
                    </a:cubicBezTo>
                    <a:cubicBezTo>
                      <a:pt x="1013" y="31"/>
                      <a:pt x="1051" y="47"/>
                      <a:pt x="1081" y="73"/>
                    </a:cubicBezTo>
                    <a:cubicBezTo>
                      <a:pt x="1035" y="90"/>
                      <a:pt x="989" y="106"/>
                      <a:pt x="943" y="123"/>
                    </a:cubicBezTo>
                    <a:cubicBezTo>
                      <a:pt x="966" y="177"/>
                      <a:pt x="988" y="232"/>
                      <a:pt x="1011" y="287"/>
                    </a:cubicBezTo>
                    <a:cubicBezTo>
                      <a:pt x="1039" y="221"/>
                      <a:pt x="1069" y="152"/>
                      <a:pt x="1121" y="100"/>
                    </a:cubicBezTo>
                    <a:cubicBezTo>
                      <a:pt x="1153" y="68"/>
                      <a:pt x="1198" y="47"/>
                      <a:pt x="1245" y="47"/>
                    </a:cubicBezTo>
                    <a:cubicBezTo>
                      <a:pt x="1397" y="46"/>
                      <a:pt x="1549" y="47"/>
                      <a:pt x="1702" y="47"/>
                    </a:cubicBezTo>
                    <a:cubicBezTo>
                      <a:pt x="1689" y="83"/>
                      <a:pt x="1667" y="117"/>
                      <a:pt x="1635" y="139"/>
                    </a:cubicBezTo>
                    <a:cubicBezTo>
                      <a:pt x="1592" y="169"/>
                      <a:pt x="1537" y="176"/>
                      <a:pt x="1485" y="174"/>
                    </a:cubicBezTo>
                    <a:cubicBezTo>
                      <a:pt x="1456" y="173"/>
                      <a:pt x="1428" y="170"/>
                      <a:pt x="1400" y="164"/>
                    </a:cubicBezTo>
                    <a:cubicBezTo>
                      <a:pt x="1388" y="192"/>
                      <a:pt x="1378" y="221"/>
                      <a:pt x="1367" y="249"/>
                    </a:cubicBezTo>
                    <a:cubicBezTo>
                      <a:pt x="1442" y="249"/>
                      <a:pt x="1518" y="249"/>
                      <a:pt x="1593" y="249"/>
                    </a:cubicBezTo>
                    <a:cubicBezTo>
                      <a:pt x="1573" y="295"/>
                      <a:pt x="1545" y="344"/>
                      <a:pt x="1496" y="364"/>
                    </a:cubicBezTo>
                    <a:cubicBezTo>
                      <a:pt x="1437" y="387"/>
                      <a:pt x="1372" y="377"/>
                      <a:pt x="1311" y="372"/>
                    </a:cubicBezTo>
                    <a:cubicBezTo>
                      <a:pt x="1299" y="400"/>
                      <a:pt x="1287" y="428"/>
                      <a:pt x="1275" y="457"/>
                    </a:cubicBezTo>
                    <a:cubicBezTo>
                      <a:pt x="1336" y="459"/>
                      <a:pt x="1396" y="460"/>
                      <a:pt x="1456" y="463"/>
                    </a:cubicBezTo>
                    <a:cubicBezTo>
                      <a:pt x="1438" y="502"/>
                      <a:pt x="1410" y="539"/>
                      <a:pt x="1370" y="558"/>
                    </a:cubicBezTo>
                    <a:cubicBezTo>
                      <a:pt x="1323" y="579"/>
                      <a:pt x="1269" y="579"/>
                      <a:pt x="1219" y="574"/>
                    </a:cubicBezTo>
                    <a:cubicBezTo>
                      <a:pt x="1209" y="601"/>
                      <a:pt x="1200" y="629"/>
                      <a:pt x="1190" y="656"/>
                    </a:cubicBezTo>
                    <a:cubicBezTo>
                      <a:pt x="1238" y="656"/>
                      <a:pt x="1285" y="656"/>
                      <a:pt x="1333" y="656"/>
                    </a:cubicBezTo>
                    <a:cubicBezTo>
                      <a:pt x="1317" y="693"/>
                      <a:pt x="1301" y="735"/>
                      <a:pt x="1264" y="756"/>
                    </a:cubicBezTo>
                    <a:cubicBezTo>
                      <a:pt x="1224" y="777"/>
                      <a:pt x="1178" y="773"/>
                      <a:pt x="1135" y="773"/>
                    </a:cubicBezTo>
                    <a:cubicBezTo>
                      <a:pt x="1125" y="800"/>
                      <a:pt x="1115" y="828"/>
                      <a:pt x="1105" y="855"/>
                    </a:cubicBezTo>
                    <a:cubicBezTo>
                      <a:pt x="1139" y="855"/>
                      <a:pt x="1174" y="855"/>
                      <a:pt x="1208" y="855"/>
                    </a:cubicBezTo>
                    <a:cubicBezTo>
                      <a:pt x="1193" y="884"/>
                      <a:pt x="1180" y="917"/>
                      <a:pt x="1153" y="937"/>
                    </a:cubicBezTo>
                    <a:cubicBezTo>
                      <a:pt x="1124" y="958"/>
                      <a:pt x="1087" y="957"/>
                      <a:pt x="1053" y="962"/>
                    </a:cubicBezTo>
                    <a:cubicBezTo>
                      <a:pt x="1023" y="968"/>
                      <a:pt x="1006" y="1000"/>
                      <a:pt x="1007" y="1029"/>
                    </a:cubicBezTo>
                    <a:cubicBezTo>
                      <a:pt x="1008" y="1061"/>
                      <a:pt x="1028" y="1089"/>
                      <a:pt x="1053" y="1107"/>
                    </a:cubicBezTo>
                    <a:cubicBezTo>
                      <a:pt x="990" y="1210"/>
                      <a:pt x="926" y="1312"/>
                      <a:pt x="863" y="1415"/>
                    </a:cubicBezTo>
                    <a:cubicBezTo>
                      <a:pt x="795" y="1311"/>
                      <a:pt x="726" y="1206"/>
                      <a:pt x="658" y="1102"/>
                    </a:cubicBezTo>
                    <a:cubicBezTo>
                      <a:pt x="701" y="1079"/>
                      <a:pt x="717" y="1015"/>
                      <a:pt x="686" y="976"/>
                    </a:cubicBezTo>
                    <a:cubicBezTo>
                      <a:pt x="675" y="960"/>
                      <a:pt x="654" y="959"/>
                      <a:pt x="636" y="956"/>
                    </a:cubicBezTo>
                    <a:cubicBezTo>
                      <a:pt x="609" y="952"/>
                      <a:pt x="581" y="944"/>
                      <a:pt x="560" y="926"/>
                    </a:cubicBezTo>
                    <a:cubicBezTo>
                      <a:pt x="536" y="907"/>
                      <a:pt x="521" y="880"/>
                      <a:pt x="509" y="853"/>
                    </a:cubicBezTo>
                    <a:cubicBezTo>
                      <a:pt x="541" y="853"/>
                      <a:pt x="574" y="853"/>
                      <a:pt x="607" y="853"/>
                    </a:cubicBezTo>
                    <a:cubicBezTo>
                      <a:pt x="597" y="825"/>
                      <a:pt x="586" y="798"/>
                      <a:pt x="577" y="771"/>
                    </a:cubicBezTo>
                    <a:cubicBezTo>
                      <a:pt x="538" y="773"/>
                      <a:pt x="495" y="775"/>
                      <a:pt x="461" y="753"/>
                    </a:cubicBezTo>
                    <a:cubicBezTo>
                      <a:pt x="428" y="730"/>
                      <a:pt x="410" y="694"/>
                      <a:pt x="389" y="662"/>
                    </a:cubicBezTo>
                    <a:cubicBezTo>
                      <a:pt x="435" y="660"/>
                      <a:pt x="482" y="659"/>
                      <a:pt x="529" y="657"/>
                    </a:cubicBezTo>
                    <a:cubicBezTo>
                      <a:pt x="519" y="633"/>
                      <a:pt x="510" y="610"/>
                      <a:pt x="500" y="586"/>
                    </a:cubicBezTo>
                    <a:cubicBezTo>
                      <a:pt x="448" y="587"/>
                      <a:pt x="393" y="588"/>
                      <a:pt x="346" y="564"/>
                    </a:cubicBezTo>
                    <a:cubicBezTo>
                      <a:pt x="308" y="545"/>
                      <a:pt x="286" y="506"/>
                      <a:pt x="270" y="469"/>
                    </a:cubicBezTo>
                    <a:cubicBezTo>
                      <a:pt x="329" y="467"/>
                      <a:pt x="388" y="465"/>
                      <a:pt x="447" y="462"/>
                    </a:cubicBezTo>
                    <a:cubicBezTo>
                      <a:pt x="434" y="434"/>
                      <a:pt x="422" y="406"/>
                      <a:pt x="409" y="378"/>
                    </a:cubicBezTo>
                    <a:cubicBezTo>
                      <a:pt x="358" y="378"/>
                      <a:pt x="307" y="382"/>
                      <a:pt x="257" y="373"/>
                    </a:cubicBezTo>
                    <a:cubicBezTo>
                      <a:pt x="228" y="369"/>
                      <a:pt x="200" y="357"/>
                      <a:pt x="178" y="336"/>
                    </a:cubicBezTo>
                    <a:cubicBezTo>
                      <a:pt x="155" y="313"/>
                      <a:pt x="138" y="283"/>
                      <a:pt x="122" y="255"/>
                    </a:cubicBezTo>
                    <a:cubicBezTo>
                      <a:pt x="197" y="254"/>
                      <a:pt x="272" y="254"/>
                      <a:pt x="348" y="254"/>
                    </a:cubicBezTo>
                    <a:cubicBezTo>
                      <a:pt x="337" y="227"/>
                      <a:pt x="326" y="200"/>
                      <a:pt x="316" y="173"/>
                    </a:cubicBezTo>
                    <a:cubicBezTo>
                      <a:pt x="266" y="174"/>
                      <a:pt x="215" y="176"/>
                      <a:pt x="165" y="171"/>
                    </a:cubicBezTo>
                    <a:cubicBezTo>
                      <a:pt x="130" y="167"/>
                      <a:pt x="94" y="159"/>
                      <a:pt x="65" y="137"/>
                    </a:cubicBezTo>
                    <a:cubicBezTo>
                      <a:pt x="37" y="117"/>
                      <a:pt x="17" y="88"/>
                      <a:pt x="0" y="58"/>
                    </a:cubicBezTo>
                    <a:cubicBezTo>
                      <a:pt x="153" y="55"/>
                      <a:pt x="305" y="51"/>
                      <a:pt x="457" y="47"/>
                    </a:cubicBezTo>
                    <a:cubicBezTo>
                      <a:pt x="515" y="44"/>
                      <a:pt x="572" y="72"/>
                      <a:pt x="611" y="115"/>
                    </a:cubicBezTo>
                    <a:cubicBezTo>
                      <a:pt x="631" y="136"/>
                      <a:pt x="641" y="163"/>
                      <a:pt x="653" y="189"/>
                    </a:cubicBezTo>
                    <a:cubicBezTo>
                      <a:pt x="666" y="217"/>
                      <a:pt x="678" y="244"/>
                      <a:pt x="691" y="272"/>
                    </a:cubicBezTo>
                    <a:cubicBezTo>
                      <a:pt x="711" y="204"/>
                      <a:pt x="731" y="135"/>
                      <a:pt x="751" y="67"/>
                    </a:cubicBezTo>
                    <a:cubicBezTo>
                      <a:pt x="761" y="36"/>
                      <a:pt x="791" y="18"/>
                      <a:pt x="8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91">
                <a:extLst>
                  <a:ext uri="{FF2B5EF4-FFF2-40B4-BE49-F238E27FC236}">
                    <a16:creationId xmlns:a16="http://schemas.microsoft.com/office/drawing/2014/main" id="{7852CD12-1167-4AD7-96D3-FD6800AE4ACC}"/>
                  </a:ext>
                </a:extLst>
              </p:cNvPr>
              <p:cNvSpPr>
                <a:spLocks/>
              </p:cNvSpPr>
              <p:nvPr/>
            </p:nvSpPr>
            <p:spPr bwMode="auto">
              <a:xfrm>
                <a:off x="3432175" y="4084638"/>
                <a:ext cx="266700" cy="176213"/>
              </a:xfrm>
              <a:custGeom>
                <a:avLst/>
                <a:gdLst>
                  <a:gd name="T0" fmla="*/ 79 w 366"/>
                  <a:gd name="T1" fmla="*/ 0 h 242"/>
                  <a:gd name="T2" fmla="*/ 250 w 366"/>
                  <a:gd name="T3" fmla="*/ 152 h 242"/>
                  <a:gd name="T4" fmla="*/ 366 w 366"/>
                  <a:gd name="T5" fmla="*/ 203 h 242"/>
                  <a:gd name="T6" fmla="*/ 352 w 366"/>
                  <a:gd name="T7" fmla="*/ 242 h 242"/>
                  <a:gd name="T8" fmla="*/ 268 w 366"/>
                  <a:gd name="T9" fmla="*/ 209 h 242"/>
                  <a:gd name="T10" fmla="*/ 235 w 366"/>
                  <a:gd name="T11" fmla="*/ 200 h 242"/>
                  <a:gd name="T12" fmla="*/ 0 w 366"/>
                  <a:gd name="T13" fmla="*/ 195 h 242"/>
                  <a:gd name="T14" fmla="*/ 12 w 366"/>
                  <a:gd name="T15" fmla="*/ 155 h 242"/>
                  <a:gd name="T16" fmla="*/ 183 w 366"/>
                  <a:gd name="T17" fmla="*/ 158 h 242"/>
                  <a:gd name="T18" fmla="*/ 62 w 366"/>
                  <a:gd name="T19" fmla="*/ 47 h 242"/>
                  <a:gd name="T20" fmla="*/ 79 w 366"/>
                  <a:gd name="T2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 h="242">
                    <a:moveTo>
                      <a:pt x="79" y="0"/>
                    </a:moveTo>
                    <a:cubicBezTo>
                      <a:pt x="136" y="50"/>
                      <a:pt x="192" y="102"/>
                      <a:pt x="250" y="152"/>
                    </a:cubicBezTo>
                    <a:cubicBezTo>
                      <a:pt x="287" y="171"/>
                      <a:pt x="327" y="185"/>
                      <a:pt x="366" y="203"/>
                    </a:cubicBezTo>
                    <a:cubicBezTo>
                      <a:pt x="361" y="216"/>
                      <a:pt x="356" y="229"/>
                      <a:pt x="352" y="242"/>
                    </a:cubicBezTo>
                    <a:cubicBezTo>
                      <a:pt x="324" y="231"/>
                      <a:pt x="296" y="220"/>
                      <a:pt x="268" y="209"/>
                    </a:cubicBezTo>
                    <a:cubicBezTo>
                      <a:pt x="258" y="205"/>
                      <a:pt x="247" y="200"/>
                      <a:pt x="235" y="200"/>
                    </a:cubicBezTo>
                    <a:cubicBezTo>
                      <a:pt x="157" y="198"/>
                      <a:pt x="78" y="196"/>
                      <a:pt x="0" y="195"/>
                    </a:cubicBezTo>
                    <a:cubicBezTo>
                      <a:pt x="4" y="181"/>
                      <a:pt x="8" y="168"/>
                      <a:pt x="12" y="155"/>
                    </a:cubicBezTo>
                    <a:cubicBezTo>
                      <a:pt x="69" y="156"/>
                      <a:pt x="126" y="157"/>
                      <a:pt x="183" y="158"/>
                    </a:cubicBezTo>
                    <a:cubicBezTo>
                      <a:pt x="143" y="121"/>
                      <a:pt x="102" y="84"/>
                      <a:pt x="62" y="47"/>
                    </a:cubicBezTo>
                    <a:cubicBezTo>
                      <a:pt x="67" y="31"/>
                      <a:pt x="73" y="15"/>
                      <a:pt x="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92">
                <a:extLst>
                  <a:ext uri="{FF2B5EF4-FFF2-40B4-BE49-F238E27FC236}">
                    <a16:creationId xmlns:a16="http://schemas.microsoft.com/office/drawing/2014/main" id="{5C84411C-4663-41B7-A2D6-4905D7555D66}"/>
                  </a:ext>
                </a:extLst>
              </p:cNvPr>
              <p:cNvSpPr>
                <a:spLocks/>
              </p:cNvSpPr>
              <p:nvPr/>
            </p:nvSpPr>
            <p:spPr bwMode="auto">
              <a:xfrm>
                <a:off x="1362075" y="4105275"/>
                <a:ext cx="293688" cy="212725"/>
              </a:xfrm>
              <a:custGeom>
                <a:avLst/>
                <a:gdLst>
                  <a:gd name="T0" fmla="*/ 303 w 403"/>
                  <a:gd name="T1" fmla="*/ 13 h 291"/>
                  <a:gd name="T2" fmla="*/ 340 w 403"/>
                  <a:gd name="T3" fmla="*/ 0 h 291"/>
                  <a:gd name="T4" fmla="*/ 403 w 403"/>
                  <a:gd name="T5" fmla="*/ 168 h 291"/>
                  <a:gd name="T6" fmla="*/ 356 w 403"/>
                  <a:gd name="T7" fmla="*/ 180 h 291"/>
                  <a:gd name="T8" fmla="*/ 52 w 403"/>
                  <a:gd name="T9" fmla="*/ 133 h 291"/>
                  <a:gd name="T10" fmla="*/ 106 w 403"/>
                  <a:gd name="T11" fmla="*/ 278 h 291"/>
                  <a:gd name="T12" fmla="*/ 69 w 403"/>
                  <a:gd name="T13" fmla="*/ 291 h 291"/>
                  <a:gd name="T14" fmla="*/ 0 w 403"/>
                  <a:gd name="T15" fmla="*/ 107 h 291"/>
                  <a:gd name="T16" fmla="*/ 50 w 403"/>
                  <a:gd name="T17" fmla="*/ 96 h 291"/>
                  <a:gd name="T18" fmla="*/ 351 w 403"/>
                  <a:gd name="T19" fmla="*/ 142 h 291"/>
                  <a:gd name="T20" fmla="*/ 303 w 403"/>
                  <a:gd name="T21" fmla="*/ 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291">
                    <a:moveTo>
                      <a:pt x="303" y="13"/>
                    </a:moveTo>
                    <a:cubicBezTo>
                      <a:pt x="315" y="9"/>
                      <a:pt x="328" y="4"/>
                      <a:pt x="340" y="0"/>
                    </a:cubicBezTo>
                    <a:cubicBezTo>
                      <a:pt x="361" y="56"/>
                      <a:pt x="382" y="112"/>
                      <a:pt x="403" y="168"/>
                    </a:cubicBezTo>
                    <a:cubicBezTo>
                      <a:pt x="388" y="172"/>
                      <a:pt x="373" y="183"/>
                      <a:pt x="356" y="180"/>
                    </a:cubicBezTo>
                    <a:cubicBezTo>
                      <a:pt x="255" y="164"/>
                      <a:pt x="153" y="149"/>
                      <a:pt x="52" y="133"/>
                    </a:cubicBezTo>
                    <a:cubicBezTo>
                      <a:pt x="70" y="181"/>
                      <a:pt x="88" y="230"/>
                      <a:pt x="106" y="278"/>
                    </a:cubicBezTo>
                    <a:cubicBezTo>
                      <a:pt x="93" y="282"/>
                      <a:pt x="81" y="286"/>
                      <a:pt x="69" y="291"/>
                    </a:cubicBezTo>
                    <a:cubicBezTo>
                      <a:pt x="46" y="229"/>
                      <a:pt x="23" y="168"/>
                      <a:pt x="0" y="107"/>
                    </a:cubicBezTo>
                    <a:cubicBezTo>
                      <a:pt x="16" y="103"/>
                      <a:pt x="32" y="92"/>
                      <a:pt x="50" y="96"/>
                    </a:cubicBezTo>
                    <a:cubicBezTo>
                      <a:pt x="150" y="111"/>
                      <a:pt x="250" y="126"/>
                      <a:pt x="351" y="142"/>
                    </a:cubicBezTo>
                    <a:cubicBezTo>
                      <a:pt x="335" y="99"/>
                      <a:pt x="319" y="56"/>
                      <a:pt x="30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3">
                <a:extLst>
                  <a:ext uri="{FF2B5EF4-FFF2-40B4-BE49-F238E27FC236}">
                    <a16:creationId xmlns:a16="http://schemas.microsoft.com/office/drawing/2014/main" id="{657EAD7F-FA78-482F-B4C1-69C507B8F22F}"/>
                  </a:ext>
                </a:extLst>
              </p:cNvPr>
              <p:cNvSpPr>
                <a:spLocks/>
              </p:cNvSpPr>
              <p:nvPr/>
            </p:nvSpPr>
            <p:spPr bwMode="auto">
              <a:xfrm>
                <a:off x="3365500" y="4238625"/>
                <a:ext cx="268288" cy="206375"/>
              </a:xfrm>
              <a:custGeom>
                <a:avLst/>
                <a:gdLst>
                  <a:gd name="T0" fmla="*/ 85 w 369"/>
                  <a:gd name="T1" fmla="*/ 0 h 283"/>
                  <a:gd name="T2" fmla="*/ 120 w 369"/>
                  <a:gd name="T3" fmla="*/ 21 h 283"/>
                  <a:gd name="T4" fmla="*/ 87 w 369"/>
                  <a:gd name="T5" fmla="*/ 82 h 283"/>
                  <a:gd name="T6" fmla="*/ 369 w 369"/>
                  <a:gd name="T7" fmla="*/ 248 h 283"/>
                  <a:gd name="T8" fmla="*/ 350 w 369"/>
                  <a:gd name="T9" fmla="*/ 283 h 283"/>
                  <a:gd name="T10" fmla="*/ 68 w 369"/>
                  <a:gd name="T11" fmla="*/ 117 h 283"/>
                  <a:gd name="T12" fmla="*/ 35 w 369"/>
                  <a:gd name="T13" fmla="*/ 179 h 283"/>
                  <a:gd name="T14" fmla="*/ 0 w 369"/>
                  <a:gd name="T15" fmla="*/ 158 h 283"/>
                  <a:gd name="T16" fmla="*/ 85 w 369"/>
                  <a:gd name="T1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283">
                    <a:moveTo>
                      <a:pt x="85" y="0"/>
                    </a:moveTo>
                    <a:cubicBezTo>
                      <a:pt x="96" y="7"/>
                      <a:pt x="108" y="14"/>
                      <a:pt x="120" y="21"/>
                    </a:cubicBezTo>
                    <a:cubicBezTo>
                      <a:pt x="109" y="41"/>
                      <a:pt x="98" y="62"/>
                      <a:pt x="87" y="82"/>
                    </a:cubicBezTo>
                    <a:cubicBezTo>
                      <a:pt x="181" y="137"/>
                      <a:pt x="275" y="193"/>
                      <a:pt x="369" y="248"/>
                    </a:cubicBezTo>
                    <a:cubicBezTo>
                      <a:pt x="363" y="260"/>
                      <a:pt x="356" y="272"/>
                      <a:pt x="350" y="283"/>
                    </a:cubicBezTo>
                    <a:cubicBezTo>
                      <a:pt x="256" y="228"/>
                      <a:pt x="162" y="173"/>
                      <a:pt x="68" y="117"/>
                    </a:cubicBezTo>
                    <a:cubicBezTo>
                      <a:pt x="57" y="138"/>
                      <a:pt x="46" y="158"/>
                      <a:pt x="35" y="179"/>
                    </a:cubicBezTo>
                    <a:cubicBezTo>
                      <a:pt x="23" y="172"/>
                      <a:pt x="11" y="165"/>
                      <a:pt x="0" y="158"/>
                    </a:cubicBezTo>
                    <a:cubicBezTo>
                      <a:pt x="28" y="105"/>
                      <a:pt x="56" y="53"/>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94">
                <a:extLst>
                  <a:ext uri="{FF2B5EF4-FFF2-40B4-BE49-F238E27FC236}">
                    <a16:creationId xmlns:a16="http://schemas.microsoft.com/office/drawing/2014/main" id="{0651E048-8292-43F4-9752-4097E5D45519}"/>
                  </a:ext>
                </a:extLst>
              </p:cNvPr>
              <p:cNvSpPr>
                <a:spLocks/>
              </p:cNvSpPr>
              <p:nvPr/>
            </p:nvSpPr>
            <p:spPr bwMode="auto">
              <a:xfrm>
                <a:off x="1436688" y="4262438"/>
                <a:ext cx="292100" cy="238125"/>
              </a:xfrm>
              <a:custGeom>
                <a:avLst/>
                <a:gdLst>
                  <a:gd name="T0" fmla="*/ 0 w 400"/>
                  <a:gd name="T1" fmla="*/ 163 h 327"/>
                  <a:gd name="T2" fmla="*/ 316 w 400"/>
                  <a:gd name="T3" fmla="*/ 0 h 327"/>
                  <a:gd name="T4" fmla="*/ 334 w 400"/>
                  <a:gd name="T5" fmla="*/ 37 h 327"/>
                  <a:gd name="T6" fmla="*/ 202 w 400"/>
                  <a:gd name="T7" fmla="*/ 105 h 327"/>
                  <a:gd name="T8" fmla="*/ 248 w 400"/>
                  <a:gd name="T9" fmla="*/ 196 h 327"/>
                  <a:gd name="T10" fmla="*/ 381 w 400"/>
                  <a:gd name="T11" fmla="*/ 128 h 327"/>
                  <a:gd name="T12" fmla="*/ 400 w 400"/>
                  <a:gd name="T13" fmla="*/ 165 h 327"/>
                  <a:gd name="T14" fmla="*/ 85 w 400"/>
                  <a:gd name="T15" fmla="*/ 327 h 327"/>
                  <a:gd name="T16" fmla="*/ 66 w 400"/>
                  <a:gd name="T17" fmla="*/ 290 h 327"/>
                  <a:gd name="T18" fmla="*/ 213 w 400"/>
                  <a:gd name="T19" fmla="*/ 214 h 327"/>
                  <a:gd name="T20" fmla="*/ 167 w 400"/>
                  <a:gd name="T21" fmla="*/ 123 h 327"/>
                  <a:gd name="T22" fmla="*/ 19 w 400"/>
                  <a:gd name="T23" fmla="*/ 199 h 327"/>
                  <a:gd name="T24" fmla="*/ 0 w 400"/>
                  <a:gd name="T25" fmla="*/ 1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27">
                    <a:moveTo>
                      <a:pt x="0" y="163"/>
                    </a:moveTo>
                    <a:cubicBezTo>
                      <a:pt x="105" y="108"/>
                      <a:pt x="210" y="54"/>
                      <a:pt x="316" y="0"/>
                    </a:cubicBezTo>
                    <a:cubicBezTo>
                      <a:pt x="322" y="13"/>
                      <a:pt x="328" y="25"/>
                      <a:pt x="334" y="37"/>
                    </a:cubicBezTo>
                    <a:cubicBezTo>
                      <a:pt x="290" y="60"/>
                      <a:pt x="246" y="83"/>
                      <a:pt x="202" y="105"/>
                    </a:cubicBezTo>
                    <a:cubicBezTo>
                      <a:pt x="217" y="136"/>
                      <a:pt x="233" y="166"/>
                      <a:pt x="248" y="196"/>
                    </a:cubicBezTo>
                    <a:cubicBezTo>
                      <a:pt x="293" y="174"/>
                      <a:pt x="337" y="151"/>
                      <a:pt x="381" y="128"/>
                    </a:cubicBezTo>
                    <a:cubicBezTo>
                      <a:pt x="388" y="140"/>
                      <a:pt x="394" y="152"/>
                      <a:pt x="400" y="165"/>
                    </a:cubicBezTo>
                    <a:cubicBezTo>
                      <a:pt x="295" y="219"/>
                      <a:pt x="190" y="273"/>
                      <a:pt x="85" y="327"/>
                    </a:cubicBezTo>
                    <a:cubicBezTo>
                      <a:pt x="79" y="315"/>
                      <a:pt x="72" y="302"/>
                      <a:pt x="66" y="290"/>
                    </a:cubicBezTo>
                    <a:cubicBezTo>
                      <a:pt x="115" y="265"/>
                      <a:pt x="164" y="240"/>
                      <a:pt x="213" y="214"/>
                    </a:cubicBezTo>
                    <a:cubicBezTo>
                      <a:pt x="198" y="184"/>
                      <a:pt x="182" y="154"/>
                      <a:pt x="167" y="123"/>
                    </a:cubicBezTo>
                    <a:cubicBezTo>
                      <a:pt x="118" y="149"/>
                      <a:pt x="68" y="174"/>
                      <a:pt x="19" y="199"/>
                    </a:cubicBezTo>
                    <a:cubicBezTo>
                      <a:pt x="13" y="187"/>
                      <a:pt x="7" y="175"/>
                      <a:pt x="0"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5">
                <a:extLst>
                  <a:ext uri="{FF2B5EF4-FFF2-40B4-BE49-F238E27FC236}">
                    <a16:creationId xmlns:a16="http://schemas.microsoft.com/office/drawing/2014/main" id="{7E6590A1-25BA-46EB-AE6E-1436F57AD464}"/>
                  </a:ext>
                </a:extLst>
              </p:cNvPr>
              <p:cNvSpPr>
                <a:spLocks/>
              </p:cNvSpPr>
              <p:nvPr/>
            </p:nvSpPr>
            <p:spPr bwMode="auto">
              <a:xfrm>
                <a:off x="3325813" y="4392613"/>
                <a:ext cx="236538" cy="160338"/>
              </a:xfrm>
              <a:custGeom>
                <a:avLst/>
                <a:gdLst>
                  <a:gd name="T0" fmla="*/ 0 w 325"/>
                  <a:gd name="T1" fmla="*/ 32 h 220"/>
                  <a:gd name="T2" fmla="*/ 26 w 325"/>
                  <a:gd name="T3" fmla="*/ 0 h 220"/>
                  <a:gd name="T4" fmla="*/ 325 w 325"/>
                  <a:gd name="T5" fmla="*/ 188 h 220"/>
                  <a:gd name="T6" fmla="*/ 299 w 325"/>
                  <a:gd name="T7" fmla="*/ 220 h 220"/>
                  <a:gd name="T8" fmla="*/ 0 w 325"/>
                  <a:gd name="T9" fmla="*/ 32 h 220"/>
                </a:gdLst>
                <a:ahLst/>
                <a:cxnLst>
                  <a:cxn ang="0">
                    <a:pos x="T0" y="T1"/>
                  </a:cxn>
                  <a:cxn ang="0">
                    <a:pos x="T2" y="T3"/>
                  </a:cxn>
                  <a:cxn ang="0">
                    <a:pos x="T4" y="T5"/>
                  </a:cxn>
                  <a:cxn ang="0">
                    <a:pos x="T6" y="T7"/>
                  </a:cxn>
                  <a:cxn ang="0">
                    <a:pos x="T8" y="T9"/>
                  </a:cxn>
                </a:cxnLst>
                <a:rect l="0" t="0" r="r" b="b"/>
                <a:pathLst>
                  <a:path w="325" h="220">
                    <a:moveTo>
                      <a:pt x="0" y="32"/>
                    </a:moveTo>
                    <a:cubicBezTo>
                      <a:pt x="9" y="22"/>
                      <a:pt x="17" y="11"/>
                      <a:pt x="26" y="0"/>
                    </a:cubicBezTo>
                    <a:cubicBezTo>
                      <a:pt x="126" y="63"/>
                      <a:pt x="225" y="125"/>
                      <a:pt x="325" y="188"/>
                    </a:cubicBezTo>
                    <a:cubicBezTo>
                      <a:pt x="316" y="198"/>
                      <a:pt x="307" y="209"/>
                      <a:pt x="299" y="220"/>
                    </a:cubicBezTo>
                    <a:cubicBezTo>
                      <a:pt x="199" y="157"/>
                      <a:pt x="99" y="95"/>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6">
                <a:extLst>
                  <a:ext uri="{FF2B5EF4-FFF2-40B4-BE49-F238E27FC236}">
                    <a16:creationId xmlns:a16="http://schemas.microsoft.com/office/drawing/2014/main" id="{222A97F7-D7D7-40E8-BD1C-14385C4CEC99}"/>
                  </a:ext>
                </a:extLst>
              </p:cNvPr>
              <p:cNvSpPr>
                <a:spLocks/>
              </p:cNvSpPr>
              <p:nvPr/>
            </p:nvSpPr>
            <p:spPr bwMode="auto">
              <a:xfrm>
                <a:off x="1525588" y="4397375"/>
                <a:ext cx="293688" cy="247650"/>
              </a:xfrm>
              <a:custGeom>
                <a:avLst/>
                <a:gdLst>
                  <a:gd name="T0" fmla="*/ 0 w 403"/>
                  <a:gd name="T1" fmla="*/ 183 h 340"/>
                  <a:gd name="T2" fmla="*/ 296 w 403"/>
                  <a:gd name="T3" fmla="*/ 0 h 340"/>
                  <a:gd name="T4" fmla="*/ 403 w 403"/>
                  <a:gd name="T5" fmla="*/ 148 h 340"/>
                  <a:gd name="T6" fmla="*/ 370 w 403"/>
                  <a:gd name="T7" fmla="*/ 169 h 340"/>
                  <a:gd name="T8" fmla="*/ 288 w 403"/>
                  <a:gd name="T9" fmla="*/ 55 h 340"/>
                  <a:gd name="T10" fmla="*/ 197 w 403"/>
                  <a:gd name="T11" fmla="*/ 112 h 340"/>
                  <a:gd name="T12" fmla="*/ 271 w 403"/>
                  <a:gd name="T13" fmla="*/ 216 h 340"/>
                  <a:gd name="T14" fmla="*/ 239 w 403"/>
                  <a:gd name="T15" fmla="*/ 237 h 340"/>
                  <a:gd name="T16" fmla="*/ 164 w 403"/>
                  <a:gd name="T17" fmla="*/ 133 h 340"/>
                  <a:gd name="T18" fmla="*/ 58 w 403"/>
                  <a:gd name="T19" fmla="*/ 198 h 340"/>
                  <a:gd name="T20" fmla="*/ 145 w 403"/>
                  <a:gd name="T21" fmla="*/ 319 h 340"/>
                  <a:gd name="T22" fmla="*/ 112 w 403"/>
                  <a:gd name="T23" fmla="*/ 340 h 340"/>
                  <a:gd name="T24" fmla="*/ 0 w 403"/>
                  <a:gd name="T25" fmla="*/ 18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340">
                    <a:moveTo>
                      <a:pt x="0" y="183"/>
                    </a:moveTo>
                    <a:cubicBezTo>
                      <a:pt x="99" y="122"/>
                      <a:pt x="198" y="61"/>
                      <a:pt x="296" y="0"/>
                    </a:cubicBezTo>
                    <a:cubicBezTo>
                      <a:pt x="332" y="49"/>
                      <a:pt x="367" y="99"/>
                      <a:pt x="403" y="148"/>
                    </a:cubicBezTo>
                    <a:cubicBezTo>
                      <a:pt x="392" y="155"/>
                      <a:pt x="381" y="162"/>
                      <a:pt x="370" y="169"/>
                    </a:cubicBezTo>
                    <a:cubicBezTo>
                      <a:pt x="343" y="131"/>
                      <a:pt x="316" y="93"/>
                      <a:pt x="288" y="55"/>
                    </a:cubicBezTo>
                    <a:cubicBezTo>
                      <a:pt x="258" y="74"/>
                      <a:pt x="227" y="93"/>
                      <a:pt x="197" y="112"/>
                    </a:cubicBezTo>
                    <a:cubicBezTo>
                      <a:pt x="222" y="147"/>
                      <a:pt x="247" y="182"/>
                      <a:pt x="271" y="216"/>
                    </a:cubicBezTo>
                    <a:cubicBezTo>
                      <a:pt x="261" y="223"/>
                      <a:pt x="250" y="230"/>
                      <a:pt x="239" y="237"/>
                    </a:cubicBezTo>
                    <a:cubicBezTo>
                      <a:pt x="214" y="202"/>
                      <a:pt x="189" y="167"/>
                      <a:pt x="164" y="133"/>
                    </a:cubicBezTo>
                    <a:cubicBezTo>
                      <a:pt x="129" y="154"/>
                      <a:pt x="94" y="176"/>
                      <a:pt x="58" y="198"/>
                    </a:cubicBezTo>
                    <a:cubicBezTo>
                      <a:pt x="87" y="238"/>
                      <a:pt x="116" y="279"/>
                      <a:pt x="145" y="319"/>
                    </a:cubicBezTo>
                    <a:cubicBezTo>
                      <a:pt x="134" y="326"/>
                      <a:pt x="123" y="333"/>
                      <a:pt x="112" y="340"/>
                    </a:cubicBezTo>
                    <a:cubicBezTo>
                      <a:pt x="75" y="287"/>
                      <a:pt x="38" y="235"/>
                      <a:pt x="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97">
                <a:extLst>
                  <a:ext uri="{FF2B5EF4-FFF2-40B4-BE49-F238E27FC236}">
                    <a16:creationId xmlns:a16="http://schemas.microsoft.com/office/drawing/2014/main" id="{1032270C-A3B2-4087-9EBE-99D67603AEDB}"/>
                  </a:ext>
                </a:extLst>
              </p:cNvPr>
              <p:cNvSpPr>
                <a:spLocks/>
              </p:cNvSpPr>
              <p:nvPr/>
            </p:nvSpPr>
            <p:spPr bwMode="auto">
              <a:xfrm>
                <a:off x="2790825" y="4475163"/>
                <a:ext cx="131763" cy="188913"/>
              </a:xfrm>
              <a:custGeom>
                <a:avLst/>
                <a:gdLst>
                  <a:gd name="T0" fmla="*/ 0 w 182"/>
                  <a:gd name="T1" fmla="*/ 86 h 259"/>
                  <a:gd name="T2" fmla="*/ 164 w 182"/>
                  <a:gd name="T3" fmla="*/ 0 h 259"/>
                  <a:gd name="T4" fmla="*/ 182 w 182"/>
                  <a:gd name="T5" fmla="*/ 14 h 259"/>
                  <a:gd name="T6" fmla="*/ 174 w 182"/>
                  <a:gd name="T7" fmla="*/ 238 h 259"/>
                  <a:gd name="T8" fmla="*/ 139 w 182"/>
                  <a:gd name="T9" fmla="*/ 259 h 259"/>
                  <a:gd name="T10" fmla="*/ 142 w 182"/>
                  <a:gd name="T11" fmla="*/ 48 h 259"/>
                  <a:gd name="T12" fmla="*/ 11 w 182"/>
                  <a:gd name="T13" fmla="*/ 111 h 259"/>
                  <a:gd name="T14" fmla="*/ 0 w 182"/>
                  <a:gd name="T15" fmla="*/ 86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259">
                    <a:moveTo>
                      <a:pt x="0" y="86"/>
                    </a:moveTo>
                    <a:cubicBezTo>
                      <a:pt x="55" y="57"/>
                      <a:pt x="110" y="29"/>
                      <a:pt x="164" y="0"/>
                    </a:cubicBezTo>
                    <a:cubicBezTo>
                      <a:pt x="170" y="5"/>
                      <a:pt x="176" y="9"/>
                      <a:pt x="182" y="14"/>
                    </a:cubicBezTo>
                    <a:cubicBezTo>
                      <a:pt x="179" y="88"/>
                      <a:pt x="176" y="163"/>
                      <a:pt x="174" y="238"/>
                    </a:cubicBezTo>
                    <a:cubicBezTo>
                      <a:pt x="162" y="245"/>
                      <a:pt x="151" y="252"/>
                      <a:pt x="139" y="259"/>
                    </a:cubicBezTo>
                    <a:cubicBezTo>
                      <a:pt x="140" y="189"/>
                      <a:pt x="141" y="118"/>
                      <a:pt x="142" y="48"/>
                    </a:cubicBezTo>
                    <a:cubicBezTo>
                      <a:pt x="99" y="69"/>
                      <a:pt x="55" y="90"/>
                      <a:pt x="11" y="111"/>
                    </a:cubicBezTo>
                    <a:cubicBezTo>
                      <a:pt x="8" y="102"/>
                      <a:pt x="4" y="94"/>
                      <a:pt x="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98">
                <a:extLst>
                  <a:ext uri="{FF2B5EF4-FFF2-40B4-BE49-F238E27FC236}">
                    <a16:creationId xmlns:a16="http://schemas.microsoft.com/office/drawing/2014/main" id="{E24ED550-7485-4B33-B974-BF457F0EC45D}"/>
                  </a:ext>
                </a:extLst>
              </p:cNvPr>
              <p:cNvSpPr>
                <a:spLocks/>
              </p:cNvSpPr>
              <p:nvPr/>
            </p:nvSpPr>
            <p:spPr bwMode="auto">
              <a:xfrm>
                <a:off x="3240088" y="4470400"/>
                <a:ext cx="252413" cy="228600"/>
              </a:xfrm>
              <a:custGeom>
                <a:avLst/>
                <a:gdLst>
                  <a:gd name="T0" fmla="*/ 47 w 348"/>
                  <a:gd name="T1" fmla="*/ 24 h 315"/>
                  <a:gd name="T2" fmla="*/ 153 w 348"/>
                  <a:gd name="T3" fmla="*/ 21 h 315"/>
                  <a:gd name="T4" fmla="*/ 137 w 348"/>
                  <a:gd name="T5" fmla="*/ 59 h 315"/>
                  <a:gd name="T6" fmla="*/ 68 w 348"/>
                  <a:gd name="T7" fmla="*/ 61 h 315"/>
                  <a:gd name="T8" fmla="*/ 74 w 348"/>
                  <a:gd name="T9" fmla="*/ 143 h 315"/>
                  <a:gd name="T10" fmla="*/ 127 w 348"/>
                  <a:gd name="T11" fmla="*/ 143 h 315"/>
                  <a:gd name="T12" fmla="*/ 220 w 348"/>
                  <a:gd name="T13" fmla="*/ 108 h 315"/>
                  <a:gd name="T14" fmla="*/ 319 w 348"/>
                  <a:gd name="T15" fmla="*/ 155 h 315"/>
                  <a:gd name="T16" fmla="*/ 292 w 348"/>
                  <a:gd name="T17" fmla="*/ 293 h 315"/>
                  <a:gd name="T18" fmla="*/ 181 w 348"/>
                  <a:gd name="T19" fmla="*/ 297 h 315"/>
                  <a:gd name="T20" fmla="*/ 198 w 348"/>
                  <a:gd name="T21" fmla="*/ 259 h 315"/>
                  <a:gd name="T22" fmla="*/ 260 w 348"/>
                  <a:gd name="T23" fmla="*/ 261 h 315"/>
                  <a:gd name="T24" fmla="*/ 291 w 348"/>
                  <a:gd name="T25" fmla="*/ 201 h 315"/>
                  <a:gd name="T26" fmla="*/ 241 w 348"/>
                  <a:gd name="T27" fmla="*/ 154 h 315"/>
                  <a:gd name="T28" fmla="*/ 144 w 348"/>
                  <a:gd name="T29" fmla="*/ 185 h 315"/>
                  <a:gd name="T30" fmla="*/ 46 w 348"/>
                  <a:gd name="T31" fmla="*/ 175 h 315"/>
                  <a:gd name="T32" fmla="*/ 47 w 348"/>
                  <a:gd name="T33"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8" h="315">
                    <a:moveTo>
                      <a:pt x="47" y="24"/>
                    </a:moveTo>
                    <a:cubicBezTo>
                      <a:pt x="77" y="0"/>
                      <a:pt x="121" y="3"/>
                      <a:pt x="153" y="21"/>
                    </a:cubicBezTo>
                    <a:cubicBezTo>
                      <a:pt x="148" y="33"/>
                      <a:pt x="143" y="46"/>
                      <a:pt x="137" y="59"/>
                    </a:cubicBezTo>
                    <a:cubicBezTo>
                      <a:pt x="115" y="50"/>
                      <a:pt x="89" y="47"/>
                      <a:pt x="68" y="61"/>
                    </a:cubicBezTo>
                    <a:cubicBezTo>
                      <a:pt x="43" y="82"/>
                      <a:pt x="46" y="126"/>
                      <a:pt x="74" y="143"/>
                    </a:cubicBezTo>
                    <a:cubicBezTo>
                      <a:pt x="90" y="153"/>
                      <a:pt x="110" y="149"/>
                      <a:pt x="127" y="143"/>
                    </a:cubicBezTo>
                    <a:cubicBezTo>
                      <a:pt x="158" y="132"/>
                      <a:pt x="185" y="108"/>
                      <a:pt x="220" y="108"/>
                    </a:cubicBezTo>
                    <a:cubicBezTo>
                      <a:pt x="257" y="109"/>
                      <a:pt x="298" y="122"/>
                      <a:pt x="319" y="155"/>
                    </a:cubicBezTo>
                    <a:cubicBezTo>
                      <a:pt x="348" y="198"/>
                      <a:pt x="336" y="264"/>
                      <a:pt x="292" y="293"/>
                    </a:cubicBezTo>
                    <a:cubicBezTo>
                      <a:pt x="259" y="315"/>
                      <a:pt x="216" y="313"/>
                      <a:pt x="181" y="297"/>
                    </a:cubicBezTo>
                    <a:cubicBezTo>
                      <a:pt x="187" y="284"/>
                      <a:pt x="192" y="272"/>
                      <a:pt x="198" y="259"/>
                    </a:cubicBezTo>
                    <a:cubicBezTo>
                      <a:pt x="218" y="265"/>
                      <a:pt x="240" y="271"/>
                      <a:pt x="260" y="261"/>
                    </a:cubicBezTo>
                    <a:cubicBezTo>
                      <a:pt x="284" y="252"/>
                      <a:pt x="298" y="225"/>
                      <a:pt x="291" y="201"/>
                    </a:cubicBezTo>
                    <a:cubicBezTo>
                      <a:pt x="286" y="177"/>
                      <a:pt x="266" y="155"/>
                      <a:pt x="241" y="154"/>
                    </a:cubicBezTo>
                    <a:cubicBezTo>
                      <a:pt x="205" y="150"/>
                      <a:pt x="175" y="172"/>
                      <a:pt x="144" y="185"/>
                    </a:cubicBezTo>
                    <a:cubicBezTo>
                      <a:pt x="112" y="197"/>
                      <a:pt x="73" y="197"/>
                      <a:pt x="46" y="175"/>
                    </a:cubicBezTo>
                    <a:cubicBezTo>
                      <a:pt x="0" y="138"/>
                      <a:pt x="1" y="60"/>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9">
                <a:extLst>
                  <a:ext uri="{FF2B5EF4-FFF2-40B4-BE49-F238E27FC236}">
                    <a16:creationId xmlns:a16="http://schemas.microsoft.com/office/drawing/2014/main" id="{07DA9FFC-8537-4D39-95C2-086F92223A00}"/>
                  </a:ext>
                </a:extLst>
              </p:cNvPr>
              <p:cNvSpPr>
                <a:spLocks/>
              </p:cNvSpPr>
              <p:nvPr/>
            </p:nvSpPr>
            <p:spPr bwMode="auto">
              <a:xfrm>
                <a:off x="2111375" y="4497388"/>
                <a:ext cx="133350" cy="171450"/>
              </a:xfrm>
              <a:custGeom>
                <a:avLst/>
                <a:gdLst>
                  <a:gd name="T0" fmla="*/ 92 w 184"/>
                  <a:gd name="T1" fmla="*/ 0 h 235"/>
                  <a:gd name="T2" fmla="*/ 138 w 184"/>
                  <a:gd name="T3" fmla="*/ 17 h 235"/>
                  <a:gd name="T4" fmla="*/ 159 w 184"/>
                  <a:gd name="T5" fmla="*/ 5 h 235"/>
                  <a:gd name="T6" fmla="*/ 184 w 184"/>
                  <a:gd name="T7" fmla="*/ 21 h 235"/>
                  <a:gd name="T8" fmla="*/ 88 w 184"/>
                  <a:gd name="T9" fmla="*/ 189 h 235"/>
                  <a:gd name="T10" fmla="*/ 132 w 184"/>
                  <a:gd name="T11" fmla="*/ 216 h 235"/>
                  <a:gd name="T12" fmla="*/ 121 w 184"/>
                  <a:gd name="T13" fmla="*/ 235 h 235"/>
                  <a:gd name="T14" fmla="*/ 0 w 184"/>
                  <a:gd name="T15" fmla="*/ 160 h 235"/>
                  <a:gd name="T16" fmla="*/ 11 w 184"/>
                  <a:gd name="T17" fmla="*/ 141 h 235"/>
                  <a:gd name="T18" fmla="*/ 56 w 184"/>
                  <a:gd name="T19" fmla="*/ 169 h 235"/>
                  <a:gd name="T20" fmla="*/ 127 w 184"/>
                  <a:gd name="T21" fmla="*/ 44 h 235"/>
                  <a:gd name="T22" fmla="*/ 83 w 184"/>
                  <a:gd name="T23" fmla="*/ 16 h 235"/>
                  <a:gd name="T24" fmla="*/ 92 w 184"/>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5">
                    <a:moveTo>
                      <a:pt x="92" y="0"/>
                    </a:moveTo>
                    <a:cubicBezTo>
                      <a:pt x="107" y="7"/>
                      <a:pt x="121" y="17"/>
                      <a:pt x="138" y="17"/>
                    </a:cubicBezTo>
                    <a:cubicBezTo>
                      <a:pt x="147" y="17"/>
                      <a:pt x="153" y="10"/>
                      <a:pt x="159" y="5"/>
                    </a:cubicBezTo>
                    <a:cubicBezTo>
                      <a:pt x="168" y="11"/>
                      <a:pt x="176" y="16"/>
                      <a:pt x="184" y="21"/>
                    </a:cubicBezTo>
                    <a:cubicBezTo>
                      <a:pt x="152" y="77"/>
                      <a:pt x="120" y="133"/>
                      <a:pt x="88" y="189"/>
                    </a:cubicBezTo>
                    <a:cubicBezTo>
                      <a:pt x="102" y="198"/>
                      <a:pt x="117" y="207"/>
                      <a:pt x="132" y="216"/>
                    </a:cubicBezTo>
                    <a:cubicBezTo>
                      <a:pt x="128" y="223"/>
                      <a:pt x="124" y="229"/>
                      <a:pt x="121" y="235"/>
                    </a:cubicBezTo>
                    <a:cubicBezTo>
                      <a:pt x="80" y="210"/>
                      <a:pt x="40" y="185"/>
                      <a:pt x="0" y="160"/>
                    </a:cubicBezTo>
                    <a:cubicBezTo>
                      <a:pt x="3" y="154"/>
                      <a:pt x="7" y="148"/>
                      <a:pt x="11" y="141"/>
                    </a:cubicBezTo>
                    <a:cubicBezTo>
                      <a:pt x="26" y="151"/>
                      <a:pt x="41" y="160"/>
                      <a:pt x="56" y="169"/>
                    </a:cubicBezTo>
                    <a:cubicBezTo>
                      <a:pt x="80" y="128"/>
                      <a:pt x="104" y="86"/>
                      <a:pt x="127" y="44"/>
                    </a:cubicBezTo>
                    <a:cubicBezTo>
                      <a:pt x="113" y="35"/>
                      <a:pt x="98" y="26"/>
                      <a:pt x="83" y="16"/>
                    </a:cubicBezTo>
                    <a:cubicBezTo>
                      <a:pt x="86" y="11"/>
                      <a:pt x="89"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0">
                <a:extLst>
                  <a:ext uri="{FF2B5EF4-FFF2-40B4-BE49-F238E27FC236}">
                    <a16:creationId xmlns:a16="http://schemas.microsoft.com/office/drawing/2014/main" id="{2A329D45-957E-44E0-BBEE-027A3D440E15}"/>
                  </a:ext>
                </a:extLst>
              </p:cNvPr>
              <p:cNvSpPr>
                <a:spLocks/>
              </p:cNvSpPr>
              <p:nvPr/>
            </p:nvSpPr>
            <p:spPr bwMode="auto">
              <a:xfrm>
                <a:off x="1631950" y="4564063"/>
                <a:ext cx="263525" cy="182563"/>
              </a:xfrm>
              <a:custGeom>
                <a:avLst/>
                <a:gdLst>
                  <a:gd name="T0" fmla="*/ 159 w 363"/>
                  <a:gd name="T1" fmla="*/ 170 h 249"/>
                  <a:gd name="T2" fmla="*/ 331 w 363"/>
                  <a:gd name="T3" fmla="*/ 0 h 249"/>
                  <a:gd name="T4" fmla="*/ 363 w 363"/>
                  <a:gd name="T5" fmla="*/ 33 h 249"/>
                  <a:gd name="T6" fmla="*/ 188 w 363"/>
                  <a:gd name="T7" fmla="*/ 207 h 249"/>
                  <a:gd name="T8" fmla="*/ 104 w 363"/>
                  <a:gd name="T9" fmla="*/ 249 h 249"/>
                  <a:gd name="T10" fmla="*/ 7 w 363"/>
                  <a:gd name="T11" fmla="*/ 139 h 249"/>
                  <a:gd name="T12" fmla="*/ 18 w 363"/>
                  <a:gd name="T13" fmla="*/ 106 h 249"/>
                  <a:gd name="T14" fmla="*/ 56 w 363"/>
                  <a:gd name="T15" fmla="*/ 130 h 249"/>
                  <a:gd name="T16" fmla="*/ 59 w 363"/>
                  <a:gd name="T17" fmla="*/ 177 h 249"/>
                  <a:gd name="T18" fmla="*/ 112 w 363"/>
                  <a:gd name="T19" fmla="*/ 202 h 249"/>
                  <a:gd name="T20" fmla="*/ 159 w 363"/>
                  <a:gd name="T21" fmla="*/ 17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249">
                    <a:moveTo>
                      <a:pt x="159" y="170"/>
                    </a:moveTo>
                    <a:cubicBezTo>
                      <a:pt x="216" y="114"/>
                      <a:pt x="274" y="57"/>
                      <a:pt x="331" y="0"/>
                    </a:cubicBezTo>
                    <a:cubicBezTo>
                      <a:pt x="342" y="11"/>
                      <a:pt x="353" y="22"/>
                      <a:pt x="363" y="33"/>
                    </a:cubicBezTo>
                    <a:cubicBezTo>
                      <a:pt x="304" y="91"/>
                      <a:pt x="246" y="149"/>
                      <a:pt x="188" y="207"/>
                    </a:cubicBezTo>
                    <a:cubicBezTo>
                      <a:pt x="165" y="228"/>
                      <a:pt x="137" y="249"/>
                      <a:pt x="104" y="249"/>
                    </a:cubicBezTo>
                    <a:cubicBezTo>
                      <a:pt x="49" y="248"/>
                      <a:pt x="0" y="194"/>
                      <a:pt x="7" y="139"/>
                    </a:cubicBezTo>
                    <a:cubicBezTo>
                      <a:pt x="8" y="128"/>
                      <a:pt x="13" y="117"/>
                      <a:pt x="18" y="106"/>
                    </a:cubicBezTo>
                    <a:cubicBezTo>
                      <a:pt x="31" y="114"/>
                      <a:pt x="43" y="122"/>
                      <a:pt x="56" y="130"/>
                    </a:cubicBezTo>
                    <a:cubicBezTo>
                      <a:pt x="51" y="145"/>
                      <a:pt x="49" y="163"/>
                      <a:pt x="59" y="177"/>
                    </a:cubicBezTo>
                    <a:cubicBezTo>
                      <a:pt x="70" y="194"/>
                      <a:pt x="91" y="208"/>
                      <a:pt x="112" y="202"/>
                    </a:cubicBezTo>
                    <a:cubicBezTo>
                      <a:pt x="131" y="197"/>
                      <a:pt x="145" y="183"/>
                      <a:pt x="159"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01">
                <a:extLst>
                  <a:ext uri="{FF2B5EF4-FFF2-40B4-BE49-F238E27FC236}">
                    <a16:creationId xmlns:a16="http://schemas.microsoft.com/office/drawing/2014/main" id="{88F5A113-0D5B-413C-AAFC-A6AC123D9A11}"/>
                  </a:ext>
                </a:extLst>
              </p:cNvPr>
              <p:cNvSpPr>
                <a:spLocks noEditPoints="1"/>
              </p:cNvSpPr>
              <p:nvPr/>
            </p:nvSpPr>
            <p:spPr bwMode="auto">
              <a:xfrm>
                <a:off x="2322513" y="4564063"/>
                <a:ext cx="173038" cy="169863"/>
              </a:xfrm>
              <a:custGeom>
                <a:avLst/>
                <a:gdLst>
                  <a:gd name="T0" fmla="*/ 52 w 239"/>
                  <a:gd name="T1" fmla="*/ 20 h 233"/>
                  <a:gd name="T2" fmla="*/ 147 w 239"/>
                  <a:gd name="T3" fmla="*/ 5 h 233"/>
                  <a:gd name="T4" fmla="*/ 225 w 239"/>
                  <a:gd name="T5" fmla="*/ 39 h 233"/>
                  <a:gd name="T6" fmla="*/ 229 w 239"/>
                  <a:gd name="T7" fmla="*/ 85 h 233"/>
                  <a:gd name="T8" fmla="*/ 173 w 239"/>
                  <a:gd name="T9" fmla="*/ 117 h 233"/>
                  <a:gd name="T10" fmla="*/ 218 w 239"/>
                  <a:gd name="T11" fmla="*/ 153 h 233"/>
                  <a:gd name="T12" fmla="*/ 201 w 239"/>
                  <a:gd name="T13" fmla="*/ 209 h 233"/>
                  <a:gd name="T14" fmla="*/ 96 w 239"/>
                  <a:gd name="T15" fmla="*/ 228 h 233"/>
                  <a:gd name="T16" fmla="*/ 17 w 239"/>
                  <a:gd name="T17" fmla="*/ 191 h 233"/>
                  <a:gd name="T18" fmla="*/ 13 w 239"/>
                  <a:gd name="T19" fmla="*/ 133 h 233"/>
                  <a:gd name="T20" fmla="*/ 73 w 239"/>
                  <a:gd name="T21" fmla="*/ 101 h 233"/>
                  <a:gd name="T22" fmla="*/ 37 w 239"/>
                  <a:gd name="T23" fmla="*/ 71 h 233"/>
                  <a:gd name="T24" fmla="*/ 52 w 239"/>
                  <a:gd name="T25" fmla="*/ 20 h 233"/>
                  <a:gd name="T26" fmla="*/ 80 w 239"/>
                  <a:gd name="T27" fmla="*/ 48 h 233"/>
                  <a:gd name="T28" fmla="*/ 92 w 239"/>
                  <a:gd name="T29" fmla="*/ 76 h 233"/>
                  <a:gd name="T30" fmla="*/ 149 w 239"/>
                  <a:gd name="T31" fmla="*/ 106 h 233"/>
                  <a:gd name="T32" fmla="*/ 190 w 239"/>
                  <a:gd name="T33" fmla="*/ 71 h 233"/>
                  <a:gd name="T34" fmla="*/ 173 w 239"/>
                  <a:gd name="T35" fmla="*/ 35 h 233"/>
                  <a:gd name="T36" fmla="*/ 112 w 239"/>
                  <a:gd name="T37" fmla="*/ 25 h 233"/>
                  <a:gd name="T38" fmla="*/ 80 w 239"/>
                  <a:gd name="T39" fmla="*/ 48 h 233"/>
                  <a:gd name="T40" fmla="*/ 94 w 239"/>
                  <a:gd name="T41" fmla="*/ 114 h 233"/>
                  <a:gd name="T42" fmla="*/ 61 w 239"/>
                  <a:gd name="T43" fmla="*/ 133 h 233"/>
                  <a:gd name="T44" fmla="*/ 54 w 239"/>
                  <a:gd name="T45" fmla="*/ 178 h 233"/>
                  <a:gd name="T46" fmla="*/ 106 w 239"/>
                  <a:gd name="T47" fmla="*/ 207 h 233"/>
                  <a:gd name="T48" fmla="*/ 163 w 239"/>
                  <a:gd name="T49" fmla="*/ 195 h 233"/>
                  <a:gd name="T50" fmla="*/ 168 w 239"/>
                  <a:gd name="T51" fmla="*/ 149 h 233"/>
                  <a:gd name="T52" fmla="*/ 110 w 239"/>
                  <a:gd name="T53" fmla="*/ 118 h 233"/>
                  <a:gd name="T54" fmla="*/ 94 w 239"/>
                  <a:gd name="T55"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9" h="233">
                    <a:moveTo>
                      <a:pt x="52" y="20"/>
                    </a:moveTo>
                    <a:cubicBezTo>
                      <a:pt x="80" y="1"/>
                      <a:pt x="115" y="0"/>
                      <a:pt x="147" y="5"/>
                    </a:cubicBezTo>
                    <a:cubicBezTo>
                      <a:pt x="176" y="9"/>
                      <a:pt x="206" y="17"/>
                      <a:pt x="225" y="39"/>
                    </a:cubicBezTo>
                    <a:cubicBezTo>
                      <a:pt x="236" y="52"/>
                      <a:pt x="239" y="71"/>
                      <a:pt x="229" y="85"/>
                    </a:cubicBezTo>
                    <a:cubicBezTo>
                      <a:pt x="217" y="104"/>
                      <a:pt x="194" y="112"/>
                      <a:pt x="173" y="117"/>
                    </a:cubicBezTo>
                    <a:cubicBezTo>
                      <a:pt x="190" y="126"/>
                      <a:pt x="209" y="135"/>
                      <a:pt x="218" y="153"/>
                    </a:cubicBezTo>
                    <a:cubicBezTo>
                      <a:pt x="228" y="173"/>
                      <a:pt x="218" y="197"/>
                      <a:pt x="201" y="209"/>
                    </a:cubicBezTo>
                    <a:cubicBezTo>
                      <a:pt x="171" y="231"/>
                      <a:pt x="131" y="233"/>
                      <a:pt x="96" y="228"/>
                    </a:cubicBezTo>
                    <a:cubicBezTo>
                      <a:pt x="67" y="223"/>
                      <a:pt x="37" y="214"/>
                      <a:pt x="17" y="191"/>
                    </a:cubicBezTo>
                    <a:cubicBezTo>
                      <a:pt x="3" y="175"/>
                      <a:pt x="0" y="150"/>
                      <a:pt x="13" y="133"/>
                    </a:cubicBezTo>
                    <a:cubicBezTo>
                      <a:pt x="27" y="113"/>
                      <a:pt x="51" y="106"/>
                      <a:pt x="73" y="101"/>
                    </a:cubicBezTo>
                    <a:cubicBezTo>
                      <a:pt x="60" y="93"/>
                      <a:pt x="45" y="85"/>
                      <a:pt x="37" y="71"/>
                    </a:cubicBezTo>
                    <a:cubicBezTo>
                      <a:pt x="28" y="53"/>
                      <a:pt x="36" y="31"/>
                      <a:pt x="52" y="20"/>
                    </a:cubicBezTo>
                    <a:close/>
                    <a:moveTo>
                      <a:pt x="80" y="48"/>
                    </a:moveTo>
                    <a:cubicBezTo>
                      <a:pt x="76" y="59"/>
                      <a:pt x="83" y="70"/>
                      <a:pt x="92" y="76"/>
                    </a:cubicBezTo>
                    <a:cubicBezTo>
                      <a:pt x="109" y="89"/>
                      <a:pt x="129" y="97"/>
                      <a:pt x="149" y="106"/>
                    </a:cubicBezTo>
                    <a:cubicBezTo>
                      <a:pt x="166" y="99"/>
                      <a:pt x="185" y="90"/>
                      <a:pt x="190" y="71"/>
                    </a:cubicBezTo>
                    <a:cubicBezTo>
                      <a:pt x="195" y="56"/>
                      <a:pt x="185" y="42"/>
                      <a:pt x="173" y="35"/>
                    </a:cubicBezTo>
                    <a:cubicBezTo>
                      <a:pt x="154" y="25"/>
                      <a:pt x="132" y="23"/>
                      <a:pt x="112" y="25"/>
                    </a:cubicBezTo>
                    <a:cubicBezTo>
                      <a:pt x="99" y="28"/>
                      <a:pt x="84" y="34"/>
                      <a:pt x="80" y="48"/>
                    </a:cubicBezTo>
                    <a:close/>
                    <a:moveTo>
                      <a:pt x="94" y="114"/>
                    </a:moveTo>
                    <a:cubicBezTo>
                      <a:pt x="82" y="118"/>
                      <a:pt x="70" y="124"/>
                      <a:pt x="61" y="133"/>
                    </a:cubicBezTo>
                    <a:cubicBezTo>
                      <a:pt x="50" y="145"/>
                      <a:pt x="46" y="164"/>
                      <a:pt x="54" y="178"/>
                    </a:cubicBezTo>
                    <a:cubicBezTo>
                      <a:pt x="65" y="196"/>
                      <a:pt x="86" y="204"/>
                      <a:pt x="106" y="207"/>
                    </a:cubicBezTo>
                    <a:cubicBezTo>
                      <a:pt x="125" y="209"/>
                      <a:pt x="147" y="208"/>
                      <a:pt x="163" y="195"/>
                    </a:cubicBezTo>
                    <a:cubicBezTo>
                      <a:pt x="176" y="184"/>
                      <a:pt x="182" y="161"/>
                      <a:pt x="168" y="149"/>
                    </a:cubicBezTo>
                    <a:cubicBezTo>
                      <a:pt x="151" y="134"/>
                      <a:pt x="130" y="127"/>
                      <a:pt x="110" y="118"/>
                    </a:cubicBezTo>
                    <a:cubicBezTo>
                      <a:pt x="105" y="116"/>
                      <a:pt x="100" y="112"/>
                      <a:pt x="9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02">
                <a:extLst>
                  <a:ext uri="{FF2B5EF4-FFF2-40B4-BE49-F238E27FC236}">
                    <a16:creationId xmlns:a16="http://schemas.microsoft.com/office/drawing/2014/main" id="{DE205D0D-3EA2-433A-B4A7-A700C025A53C}"/>
                  </a:ext>
                </a:extLst>
              </p:cNvPr>
              <p:cNvSpPr>
                <a:spLocks noEditPoints="1"/>
              </p:cNvSpPr>
              <p:nvPr/>
            </p:nvSpPr>
            <p:spPr bwMode="auto">
              <a:xfrm>
                <a:off x="2573338" y="4565650"/>
                <a:ext cx="158750" cy="166688"/>
              </a:xfrm>
              <a:custGeom>
                <a:avLst/>
                <a:gdLst>
                  <a:gd name="T0" fmla="*/ 19 w 218"/>
                  <a:gd name="T1" fmla="*/ 36 h 229"/>
                  <a:gd name="T2" fmla="*/ 106 w 218"/>
                  <a:gd name="T3" fmla="*/ 0 h 229"/>
                  <a:gd name="T4" fmla="*/ 195 w 218"/>
                  <a:gd name="T5" fmla="*/ 33 h 229"/>
                  <a:gd name="T6" fmla="*/ 215 w 218"/>
                  <a:gd name="T7" fmla="*/ 118 h 229"/>
                  <a:gd name="T8" fmla="*/ 171 w 218"/>
                  <a:gd name="T9" fmla="*/ 199 h 229"/>
                  <a:gd name="T10" fmla="*/ 33 w 218"/>
                  <a:gd name="T11" fmla="*/ 223 h 229"/>
                  <a:gd name="T12" fmla="*/ 33 w 218"/>
                  <a:gd name="T13" fmla="*/ 195 h 229"/>
                  <a:gd name="T14" fmla="*/ 140 w 218"/>
                  <a:gd name="T15" fmla="*/ 184 h 229"/>
                  <a:gd name="T16" fmla="*/ 172 w 218"/>
                  <a:gd name="T17" fmla="*/ 128 h 229"/>
                  <a:gd name="T18" fmla="*/ 62 w 218"/>
                  <a:gd name="T19" fmla="*/ 139 h 229"/>
                  <a:gd name="T20" fmla="*/ 13 w 218"/>
                  <a:gd name="T21" fmla="*/ 107 h 229"/>
                  <a:gd name="T22" fmla="*/ 19 w 218"/>
                  <a:gd name="T23" fmla="*/ 36 h 229"/>
                  <a:gd name="T24" fmla="*/ 75 w 218"/>
                  <a:gd name="T25" fmla="*/ 31 h 229"/>
                  <a:gd name="T26" fmla="*/ 71 w 218"/>
                  <a:gd name="T27" fmla="*/ 112 h 229"/>
                  <a:gd name="T28" fmla="*/ 172 w 218"/>
                  <a:gd name="T29" fmla="*/ 108 h 229"/>
                  <a:gd name="T30" fmla="*/ 159 w 218"/>
                  <a:gd name="T31" fmla="*/ 45 h 229"/>
                  <a:gd name="T32" fmla="*/ 75 w 218"/>
                  <a:gd name="T33" fmla="*/ 3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229">
                    <a:moveTo>
                      <a:pt x="19" y="36"/>
                    </a:moveTo>
                    <a:cubicBezTo>
                      <a:pt x="40" y="10"/>
                      <a:pt x="74" y="1"/>
                      <a:pt x="106" y="0"/>
                    </a:cubicBezTo>
                    <a:cubicBezTo>
                      <a:pt x="138" y="0"/>
                      <a:pt x="173" y="7"/>
                      <a:pt x="195" y="33"/>
                    </a:cubicBezTo>
                    <a:cubicBezTo>
                      <a:pt x="215" y="56"/>
                      <a:pt x="218" y="89"/>
                      <a:pt x="215" y="118"/>
                    </a:cubicBezTo>
                    <a:cubicBezTo>
                      <a:pt x="212" y="149"/>
                      <a:pt x="197" y="181"/>
                      <a:pt x="171" y="199"/>
                    </a:cubicBezTo>
                    <a:cubicBezTo>
                      <a:pt x="131" y="227"/>
                      <a:pt x="80" y="229"/>
                      <a:pt x="33" y="223"/>
                    </a:cubicBezTo>
                    <a:cubicBezTo>
                      <a:pt x="33" y="214"/>
                      <a:pt x="33" y="204"/>
                      <a:pt x="33" y="195"/>
                    </a:cubicBezTo>
                    <a:cubicBezTo>
                      <a:pt x="68" y="204"/>
                      <a:pt x="109" y="205"/>
                      <a:pt x="140" y="184"/>
                    </a:cubicBezTo>
                    <a:cubicBezTo>
                      <a:pt x="159" y="172"/>
                      <a:pt x="169" y="150"/>
                      <a:pt x="172" y="128"/>
                    </a:cubicBezTo>
                    <a:cubicBezTo>
                      <a:pt x="137" y="144"/>
                      <a:pt x="98" y="148"/>
                      <a:pt x="62" y="139"/>
                    </a:cubicBezTo>
                    <a:cubicBezTo>
                      <a:pt x="43" y="134"/>
                      <a:pt x="24" y="124"/>
                      <a:pt x="13" y="107"/>
                    </a:cubicBezTo>
                    <a:cubicBezTo>
                      <a:pt x="0" y="85"/>
                      <a:pt x="3" y="55"/>
                      <a:pt x="19" y="36"/>
                    </a:cubicBezTo>
                    <a:close/>
                    <a:moveTo>
                      <a:pt x="75" y="31"/>
                    </a:moveTo>
                    <a:cubicBezTo>
                      <a:pt x="43" y="44"/>
                      <a:pt x="39" y="97"/>
                      <a:pt x="71" y="112"/>
                    </a:cubicBezTo>
                    <a:cubicBezTo>
                      <a:pt x="103" y="126"/>
                      <a:pt x="140" y="119"/>
                      <a:pt x="172" y="108"/>
                    </a:cubicBezTo>
                    <a:cubicBezTo>
                      <a:pt x="172" y="86"/>
                      <a:pt x="173" y="63"/>
                      <a:pt x="159" y="45"/>
                    </a:cubicBezTo>
                    <a:cubicBezTo>
                      <a:pt x="139" y="21"/>
                      <a:pt x="102" y="19"/>
                      <a:pt x="7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03">
                <a:extLst>
                  <a:ext uri="{FF2B5EF4-FFF2-40B4-BE49-F238E27FC236}">
                    <a16:creationId xmlns:a16="http://schemas.microsoft.com/office/drawing/2014/main" id="{1D317F79-5848-40B8-AADA-035B449DFC05}"/>
                  </a:ext>
                </a:extLst>
              </p:cNvPr>
              <p:cNvSpPr>
                <a:spLocks noEditPoints="1"/>
              </p:cNvSpPr>
              <p:nvPr/>
            </p:nvSpPr>
            <p:spPr bwMode="auto">
              <a:xfrm>
                <a:off x="3113088" y="4579938"/>
                <a:ext cx="255588" cy="266700"/>
              </a:xfrm>
              <a:custGeom>
                <a:avLst/>
                <a:gdLst>
                  <a:gd name="T0" fmla="*/ 67 w 353"/>
                  <a:gd name="T1" fmla="*/ 26 h 366"/>
                  <a:gd name="T2" fmla="*/ 147 w 353"/>
                  <a:gd name="T3" fmla="*/ 5 h 366"/>
                  <a:gd name="T4" fmla="*/ 218 w 353"/>
                  <a:gd name="T5" fmla="*/ 50 h 366"/>
                  <a:gd name="T6" fmla="*/ 222 w 353"/>
                  <a:gd name="T7" fmla="*/ 154 h 366"/>
                  <a:gd name="T8" fmla="*/ 353 w 353"/>
                  <a:gd name="T9" fmla="*/ 258 h 366"/>
                  <a:gd name="T10" fmla="*/ 317 w 353"/>
                  <a:gd name="T11" fmla="*/ 288 h 366"/>
                  <a:gd name="T12" fmla="*/ 191 w 353"/>
                  <a:gd name="T13" fmla="*/ 184 h 366"/>
                  <a:gd name="T14" fmla="*/ 159 w 353"/>
                  <a:gd name="T15" fmla="*/ 213 h 366"/>
                  <a:gd name="T16" fmla="*/ 244 w 353"/>
                  <a:gd name="T17" fmla="*/ 329 h 366"/>
                  <a:gd name="T18" fmla="*/ 209 w 353"/>
                  <a:gd name="T19" fmla="*/ 366 h 366"/>
                  <a:gd name="T20" fmla="*/ 0 w 353"/>
                  <a:gd name="T21" fmla="*/ 74 h 366"/>
                  <a:gd name="T22" fmla="*/ 67 w 353"/>
                  <a:gd name="T23" fmla="*/ 26 h 366"/>
                  <a:gd name="T24" fmla="*/ 62 w 353"/>
                  <a:gd name="T25" fmla="*/ 80 h 366"/>
                  <a:gd name="T26" fmla="*/ 132 w 353"/>
                  <a:gd name="T27" fmla="*/ 171 h 366"/>
                  <a:gd name="T28" fmla="*/ 178 w 353"/>
                  <a:gd name="T29" fmla="*/ 125 h 366"/>
                  <a:gd name="T30" fmla="*/ 159 w 353"/>
                  <a:gd name="T31" fmla="*/ 66 h 366"/>
                  <a:gd name="T32" fmla="*/ 115 w 353"/>
                  <a:gd name="T33" fmla="*/ 51 h 366"/>
                  <a:gd name="T34" fmla="*/ 62 w 353"/>
                  <a:gd name="T35" fmla="*/ 8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3" h="366">
                    <a:moveTo>
                      <a:pt x="67" y="26"/>
                    </a:moveTo>
                    <a:cubicBezTo>
                      <a:pt x="90" y="10"/>
                      <a:pt x="119" y="0"/>
                      <a:pt x="147" y="5"/>
                    </a:cubicBezTo>
                    <a:cubicBezTo>
                      <a:pt x="176" y="9"/>
                      <a:pt x="204" y="24"/>
                      <a:pt x="218" y="50"/>
                    </a:cubicBezTo>
                    <a:cubicBezTo>
                      <a:pt x="236" y="82"/>
                      <a:pt x="232" y="120"/>
                      <a:pt x="222" y="154"/>
                    </a:cubicBezTo>
                    <a:cubicBezTo>
                      <a:pt x="266" y="188"/>
                      <a:pt x="309" y="223"/>
                      <a:pt x="353" y="258"/>
                    </a:cubicBezTo>
                    <a:cubicBezTo>
                      <a:pt x="341" y="268"/>
                      <a:pt x="329" y="278"/>
                      <a:pt x="317" y="288"/>
                    </a:cubicBezTo>
                    <a:cubicBezTo>
                      <a:pt x="275" y="254"/>
                      <a:pt x="233" y="219"/>
                      <a:pt x="191" y="184"/>
                    </a:cubicBezTo>
                    <a:cubicBezTo>
                      <a:pt x="181" y="194"/>
                      <a:pt x="170" y="204"/>
                      <a:pt x="159" y="213"/>
                    </a:cubicBezTo>
                    <a:cubicBezTo>
                      <a:pt x="187" y="252"/>
                      <a:pt x="216" y="290"/>
                      <a:pt x="244" y="329"/>
                    </a:cubicBezTo>
                    <a:cubicBezTo>
                      <a:pt x="232" y="341"/>
                      <a:pt x="220" y="354"/>
                      <a:pt x="209" y="366"/>
                    </a:cubicBezTo>
                    <a:cubicBezTo>
                      <a:pt x="139" y="269"/>
                      <a:pt x="70" y="172"/>
                      <a:pt x="0" y="74"/>
                    </a:cubicBezTo>
                    <a:cubicBezTo>
                      <a:pt x="23" y="58"/>
                      <a:pt x="45" y="42"/>
                      <a:pt x="67" y="26"/>
                    </a:cubicBezTo>
                    <a:close/>
                    <a:moveTo>
                      <a:pt x="62" y="80"/>
                    </a:moveTo>
                    <a:cubicBezTo>
                      <a:pt x="85" y="111"/>
                      <a:pt x="109" y="141"/>
                      <a:pt x="132" y="171"/>
                    </a:cubicBezTo>
                    <a:cubicBezTo>
                      <a:pt x="150" y="159"/>
                      <a:pt x="169" y="146"/>
                      <a:pt x="178" y="125"/>
                    </a:cubicBezTo>
                    <a:cubicBezTo>
                      <a:pt x="184" y="104"/>
                      <a:pt x="177" y="79"/>
                      <a:pt x="159" y="66"/>
                    </a:cubicBezTo>
                    <a:cubicBezTo>
                      <a:pt x="146" y="57"/>
                      <a:pt x="131" y="50"/>
                      <a:pt x="115" y="51"/>
                    </a:cubicBezTo>
                    <a:cubicBezTo>
                      <a:pt x="94" y="52"/>
                      <a:pt x="78" y="68"/>
                      <a:pt x="6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04">
                <a:extLst>
                  <a:ext uri="{FF2B5EF4-FFF2-40B4-BE49-F238E27FC236}">
                    <a16:creationId xmlns:a16="http://schemas.microsoft.com/office/drawing/2014/main" id="{654317AB-2568-4F4A-B0A1-BD00C083AE3B}"/>
                  </a:ext>
                </a:extLst>
              </p:cNvPr>
              <p:cNvSpPr>
                <a:spLocks/>
              </p:cNvSpPr>
              <p:nvPr/>
            </p:nvSpPr>
            <p:spPr bwMode="auto">
              <a:xfrm>
                <a:off x="1763713" y="4606925"/>
                <a:ext cx="185738" cy="217488"/>
              </a:xfrm>
              <a:custGeom>
                <a:avLst/>
                <a:gdLst>
                  <a:gd name="T0" fmla="*/ 0 w 255"/>
                  <a:gd name="T1" fmla="*/ 268 h 299"/>
                  <a:gd name="T2" fmla="*/ 218 w 255"/>
                  <a:gd name="T3" fmla="*/ 0 h 299"/>
                  <a:gd name="T4" fmla="*/ 255 w 255"/>
                  <a:gd name="T5" fmla="*/ 32 h 299"/>
                  <a:gd name="T6" fmla="*/ 38 w 255"/>
                  <a:gd name="T7" fmla="*/ 299 h 299"/>
                  <a:gd name="T8" fmla="*/ 0 w 255"/>
                  <a:gd name="T9" fmla="*/ 268 h 299"/>
                </a:gdLst>
                <a:ahLst/>
                <a:cxnLst>
                  <a:cxn ang="0">
                    <a:pos x="T0" y="T1"/>
                  </a:cxn>
                  <a:cxn ang="0">
                    <a:pos x="T2" y="T3"/>
                  </a:cxn>
                  <a:cxn ang="0">
                    <a:pos x="T4" y="T5"/>
                  </a:cxn>
                  <a:cxn ang="0">
                    <a:pos x="T6" y="T7"/>
                  </a:cxn>
                  <a:cxn ang="0">
                    <a:pos x="T8" y="T9"/>
                  </a:cxn>
                </a:cxnLst>
                <a:rect l="0" t="0" r="r" b="b"/>
                <a:pathLst>
                  <a:path w="255" h="299">
                    <a:moveTo>
                      <a:pt x="0" y="268"/>
                    </a:moveTo>
                    <a:cubicBezTo>
                      <a:pt x="73" y="179"/>
                      <a:pt x="145" y="89"/>
                      <a:pt x="218" y="0"/>
                    </a:cubicBezTo>
                    <a:cubicBezTo>
                      <a:pt x="230" y="11"/>
                      <a:pt x="243" y="22"/>
                      <a:pt x="255" y="32"/>
                    </a:cubicBezTo>
                    <a:cubicBezTo>
                      <a:pt x="183" y="121"/>
                      <a:pt x="110" y="210"/>
                      <a:pt x="38" y="299"/>
                    </a:cubicBezTo>
                    <a:cubicBezTo>
                      <a:pt x="25" y="289"/>
                      <a:pt x="13" y="27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05">
                <a:extLst>
                  <a:ext uri="{FF2B5EF4-FFF2-40B4-BE49-F238E27FC236}">
                    <a16:creationId xmlns:a16="http://schemas.microsoft.com/office/drawing/2014/main" id="{8299C595-63E1-489A-B75E-AF2BA5E569C9}"/>
                  </a:ext>
                </a:extLst>
              </p:cNvPr>
              <p:cNvSpPr>
                <a:spLocks/>
              </p:cNvSpPr>
              <p:nvPr/>
            </p:nvSpPr>
            <p:spPr bwMode="auto">
              <a:xfrm>
                <a:off x="2987675" y="4643438"/>
                <a:ext cx="247650" cy="282575"/>
              </a:xfrm>
              <a:custGeom>
                <a:avLst/>
                <a:gdLst>
                  <a:gd name="T0" fmla="*/ 0 w 339"/>
                  <a:gd name="T1" fmla="*/ 84 h 387"/>
                  <a:gd name="T2" fmla="*/ 155 w 339"/>
                  <a:gd name="T3" fmla="*/ 0 h 387"/>
                  <a:gd name="T4" fmla="*/ 174 w 339"/>
                  <a:gd name="T5" fmla="*/ 34 h 387"/>
                  <a:gd name="T6" fmla="*/ 57 w 339"/>
                  <a:gd name="T7" fmla="*/ 98 h 387"/>
                  <a:gd name="T8" fmla="*/ 111 w 339"/>
                  <a:gd name="T9" fmla="*/ 192 h 387"/>
                  <a:gd name="T10" fmla="*/ 219 w 339"/>
                  <a:gd name="T11" fmla="*/ 133 h 387"/>
                  <a:gd name="T12" fmla="*/ 239 w 339"/>
                  <a:gd name="T13" fmla="*/ 167 h 387"/>
                  <a:gd name="T14" fmla="*/ 131 w 339"/>
                  <a:gd name="T15" fmla="*/ 225 h 387"/>
                  <a:gd name="T16" fmla="*/ 194 w 339"/>
                  <a:gd name="T17" fmla="*/ 333 h 387"/>
                  <a:gd name="T18" fmla="*/ 320 w 339"/>
                  <a:gd name="T19" fmla="*/ 266 h 387"/>
                  <a:gd name="T20" fmla="*/ 339 w 339"/>
                  <a:gd name="T21" fmla="*/ 299 h 387"/>
                  <a:gd name="T22" fmla="*/ 177 w 339"/>
                  <a:gd name="T23" fmla="*/ 387 h 387"/>
                  <a:gd name="T24" fmla="*/ 0 w 339"/>
                  <a:gd name="T25" fmla="*/ 8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387">
                    <a:moveTo>
                      <a:pt x="0" y="84"/>
                    </a:moveTo>
                    <a:cubicBezTo>
                      <a:pt x="52" y="56"/>
                      <a:pt x="103" y="28"/>
                      <a:pt x="155" y="0"/>
                    </a:cubicBezTo>
                    <a:cubicBezTo>
                      <a:pt x="161" y="12"/>
                      <a:pt x="168" y="23"/>
                      <a:pt x="174" y="34"/>
                    </a:cubicBezTo>
                    <a:cubicBezTo>
                      <a:pt x="135" y="55"/>
                      <a:pt x="96" y="76"/>
                      <a:pt x="57" y="98"/>
                    </a:cubicBezTo>
                    <a:cubicBezTo>
                      <a:pt x="75" y="129"/>
                      <a:pt x="93" y="160"/>
                      <a:pt x="111" y="192"/>
                    </a:cubicBezTo>
                    <a:cubicBezTo>
                      <a:pt x="147" y="172"/>
                      <a:pt x="183" y="153"/>
                      <a:pt x="219" y="133"/>
                    </a:cubicBezTo>
                    <a:cubicBezTo>
                      <a:pt x="226" y="144"/>
                      <a:pt x="232" y="156"/>
                      <a:pt x="239" y="167"/>
                    </a:cubicBezTo>
                    <a:cubicBezTo>
                      <a:pt x="203" y="186"/>
                      <a:pt x="167" y="206"/>
                      <a:pt x="131" y="225"/>
                    </a:cubicBezTo>
                    <a:cubicBezTo>
                      <a:pt x="152" y="261"/>
                      <a:pt x="173" y="297"/>
                      <a:pt x="194" y="333"/>
                    </a:cubicBezTo>
                    <a:cubicBezTo>
                      <a:pt x="236" y="311"/>
                      <a:pt x="278" y="288"/>
                      <a:pt x="320" y="266"/>
                    </a:cubicBezTo>
                    <a:cubicBezTo>
                      <a:pt x="326" y="277"/>
                      <a:pt x="332" y="288"/>
                      <a:pt x="339" y="299"/>
                    </a:cubicBezTo>
                    <a:cubicBezTo>
                      <a:pt x="285" y="328"/>
                      <a:pt x="231" y="358"/>
                      <a:pt x="177" y="387"/>
                    </a:cubicBezTo>
                    <a:cubicBezTo>
                      <a:pt x="118" y="286"/>
                      <a:pt x="59" y="185"/>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06">
                <a:extLst>
                  <a:ext uri="{FF2B5EF4-FFF2-40B4-BE49-F238E27FC236}">
                    <a16:creationId xmlns:a16="http://schemas.microsoft.com/office/drawing/2014/main" id="{AFEE15CD-5134-4A12-BDD0-D89BFF649C5B}"/>
                  </a:ext>
                </a:extLst>
              </p:cNvPr>
              <p:cNvSpPr>
                <a:spLocks noEditPoints="1"/>
              </p:cNvSpPr>
              <p:nvPr/>
            </p:nvSpPr>
            <p:spPr bwMode="auto">
              <a:xfrm>
                <a:off x="1822450" y="4665663"/>
                <a:ext cx="222250" cy="261938"/>
              </a:xfrm>
              <a:custGeom>
                <a:avLst/>
                <a:gdLst>
                  <a:gd name="T0" fmla="*/ 0 w 306"/>
                  <a:gd name="T1" fmla="*/ 252 h 361"/>
                  <a:gd name="T2" fmla="*/ 255 w 306"/>
                  <a:gd name="T3" fmla="*/ 0 h 361"/>
                  <a:gd name="T4" fmla="*/ 306 w 306"/>
                  <a:gd name="T5" fmla="*/ 31 h 361"/>
                  <a:gd name="T6" fmla="*/ 170 w 306"/>
                  <a:gd name="T7" fmla="*/ 361 h 361"/>
                  <a:gd name="T8" fmla="*/ 126 w 306"/>
                  <a:gd name="T9" fmla="*/ 336 h 361"/>
                  <a:gd name="T10" fmla="*/ 171 w 306"/>
                  <a:gd name="T11" fmla="*/ 241 h 361"/>
                  <a:gd name="T12" fmla="*/ 116 w 306"/>
                  <a:gd name="T13" fmla="*/ 202 h 361"/>
                  <a:gd name="T14" fmla="*/ 36 w 306"/>
                  <a:gd name="T15" fmla="*/ 281 h 361"/>
                  <a:gd name="T16" fmla="*/ 0 w 306"/>
                  <a:gd name="T17" fmla="*/ 252 h 361"/>
                  <a:gd name="T18" fmla="*/ 227 w 306"/>
                  <a:gd name="T19" fmla="*/ 81 h 361"/>
                  <a:gd name="T20" fmla="*/ 148 w 306"/>
                  <a:gd name="T21" fmla="*/ 163 h 361"/>
                  <a:gd name="T22" fmla="*/ 191 w 306"/>
                  <a:gd name="T23" fmla="*/ 195 h 361"/>
                  <a:gd name="T24" fmla="*/ 238 w 306"/>
                  <a:gd name="T25" fmla="*/ 88 h 361"/>
                  <a:gd name="T26" fmla="*/ 244 w 306"/>
                  <a:gd name="T27" fmla="*/ 68 h 361"/>
                  <a:gd name="T28" fmla="*/ 227 w 306"/>
                  <a:gd name="T29" fmla="*/ 8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61">
                    <a:moveTo>
                      <a:pt x="0" y="252"/>
                    </a:moveTo>
                    <a:cubicBezTo>
                      <a:pt x="85" y="168"/>
                      <a:pt x="170" y="84"/>
                      <a:pt x="255" y="0"/>
                    </a:cubicBezTo>
                    <a:cubicBezTo>
                      <a:pt x="272" y="11"/>
                      <a:pt x="289" y="21"/>
                      <a:pt x="306" y="31"/>
                    </a:cubicBezTo>
                    <a:cubicBezTo>
                      <a:pt x="261" y="141"/>
                      <a:pt x="215" y="251"/>
                      <a:pt x="170" y="361"/>
                    </a:cubicBezTo>
                    <a:cubicBezTo>
                      <a:pt x="155" y="353"/>
                      <a:pt x="141" y="344"/>
                      <a:pt x="126" y="336"/>
                    </a:cubicBezTo>
                    <a:cubicBezTo>
                      <a:pt x="141" y="305"/>
                      <a:pt x="156" y="273"/>
                      <a:pt x="171" y="241"/>
                    </a:cubicBezTo>
                    <a:cubicBezTo>
                      <a:pt x="153" y="228"/>
                      <a:pt x="135" y="215"/>
                      <a:pt x="116" y="202"/>
                    </a:cubicBezTo>
                    <a:cubicBezTo>
                      <a:pt x="90" y="229"/>
                      <a:pt x="63" y="255"/>
                      <a:pt x="36" y="281"/>
                    </a:cubicBezTo>
                    <a:cubicBezTo>
                      <a:pt x="24" y="271"/>
                      <a:pt x="12" y="262"/>
                      <a:pt x="0" y="252"/>
                    </a:cubicBezTo>
                    <a:close/>
                    <a:moveTo>
                      <a:pt x="227" y="81"/>
                    </a:moveTo>
                    <a:cubicBezTo>
                      <a:pt x="201" y="109"/>
                      <a:pt x="174" y="135"/>
                      <a:pt x="148" y="163"/>
                    </a:cubicBezTo>
                    <a:cubicBezTo>
                      <a:pt x="162" y="173"/>
                      <a:pt x="177" y="184"/>
                      <a:pt x="191" y="195"/>
                    </a:cubicBezTo>
                    <a:cubicBezTo>
                      <a:pt x="207" y="159"/>
                      <a:pt x="222" y="124"/>
                      <a:pt x="238" y="88"/>
                    </a:cubicBezTo>
                    <a:cubicBezTo>
                      <a:pt x="241" y="82"/>
                      <a:pt x="243" y="75"/>
                      <a:pt x="244" y="68"/>
                    </a:cubicBezTo>
                    <a:cubicBezTo>
                      <a:pt x="238" y="72"/>
                      <a:pt x="232" y="76"/>
                      <a:pt x="227"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07">
                <a:extLst>
                  <a:ext uri="{FF2B5EF4-FFF2-40B4-BE49-F238E27FC236}">
                    <a16:creationId xmlns:a16="http://schemas.microsoft.com/office/drawing/2014/main" id="{D5F65DD9-B354-4B87-9ED4-8BFC84D2FAF6}"/>
                  </a:ext>
                </a:extLst>
              </p:cNvPr>
              <p:cNvSpPr>
                <a:spLocks/>
              </p:cNvSpPr>
              <p:nvPr/>
            </p:nvSpPr>
            <p:spPr bwMode="auto">
              <a:xfrm>
                <a:off x="1979613" y="4710113"/>
                <a:ext cx="236538" cy="290513"/>
              </a:xfrm>
              <a:custGeom>
                <a:avLst/>
                <a:gdLst>
                  <a:gd name="T0" fmla="*/ 0 w 325"/>
                  <a:gd name="T1" fmla="*/ 317 h 399"/>
                  <a:gd name="T2" fmla="*/ 160 w 325"/>
                  <a:gd name="T3" fmla="*/ 0 h 399"/>
                  <a:gd name="T4" fmla="*/ 201 w 325"/>
                  <a:gd name="T5" fmla="*/ 20 h 399"/>
                  <a:gd name="T6" fmla="*/ 182 w 325"/>
                  <a:gd name="T7" fmla="*/ 253 h 399"/>
                  <a:gd name="T8" fmla="*/ 286 w 325"/>
                  <a:gd name="T9" fmla="*/ 60 h 399"/>
                  <a:gd name="T10" fmla="*/ 325 w 325"/>
                  <a:gd name="T11" fmla="*/ 76 h 399"/>
                  <a:gd name="T12" fmla="*/ 166 w 325"/>
                  <a:gd name="T13" fmla="*/ 399 h 399"/>
                  <a:gd name="T14" fmla="*/ 120 w 325"/>
                  <a:gd name="T15" fmla="*/ 377 h 399"/>
                  <a:gd name="T16" fmla="*/ 147 w 325"/>
                  <a:gd name="T17" fmla="*/ 132 h 399"/>
                  <a:gd name="T18" fmla="*/ 46 w 325"/>
                  <a:gd name="T19" fmla="*/ 338 h 399"/>
                  <a:gd name="T20" fmla="*/ 0 w 325"/>
                  <a:gd name="T21" fmla="*/ 3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399">
                    <a:moveTo>
                      <a:pt x="0" y="317"/>
                    </a:moveTo>
                    <a:cubicBezTo>
                      <a:pt x="53" y="211"/>
                      <a:pt x="107" y="106"/>
                      <a:pt x="160" y="0"/>
                    </a:cubicBezTo>
                    <a:cubicBezTo>
                      <a:pt x="174" y="7"/>
                      <a:pt x="188" y="13"/>
                      <a:pt x="201" y="20"/>
                    </a:cubicBezTo>
                    <a:cubicBezTo>
                      <a:pt x="195" y="97"/>
                      <a:pt x="188" y="175"/>
                      <a:pt x="182" y="253"/>
                    </a:cubicBezTo>
                    <a:cubicBezTo>
                      <a:pt x="217" y="189"/>
                      <a:pt x="251" y="125"/>
                      <a:pt x="286" y="60"/>
                    </a:cubicBezTo>
                    <a:cubicBezTo>
                      <a:pt x="299" y="66"/>
                      <a:pt x="312" y="71"/>
                      <a:pt x="325" y="76"/>
                    </a:cubicBezTo>
                    <a:cubicBezTo>
                      <a:pt x="272" y="184"/>
                      <a:pt x="219" y="291"/>
                      <a:pt x="166" y="399"/>
                    </a:cubicBezTo>
                    <a:cubicBezTo>
                      <a:pt x="151" y="392"/>
                      <a:pt x="135" y="384"/>
                      <a:pt x="120" y="377"/>
                    </a:cubicBezTo>
                    <a:cubicBezTo>
                      <a:pt x="129" y="295"/>
                      <a:pt x="138" y="214"/>
                      <a:pt x="147" y="132"/>
                    </a:cubicBezTo>
                    <a:cubicBezTo>
                      <a:pt x="113" y="200"/>
                      <a:pt x="80" y="269"/>
                      <a:pt x="46" y="338"/>
                    </a:cubicBezTo>
                    <a:cubicBezTo>
                      <a:pt x="31" y="331"/>
                      <a:pt x="15" y="324"/>
                      <a:pt x="0"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08">
                <a:extLst>
                  <a:ext uri="{FF2B5EF4-FFF2-40B4-BE49-F238E27FC236}">
                    <a16:creationId xmlns:a16="http://schemas.microsoft.com/office/drawing/2014/main" id="{088374DF-11EC-4FB6-916C-1A5DD5A0387E}"/>
                  </a:ext>
                </a:extLst>
              </p:cNvPr>
              <p:cNvSpPr>
                <a:spLocks/>
              </p:cNvSpPr>
              <p:nvPr/>
            </p:nvSpPr>
            <p:spPr bwMode="auto">
              <a:xfrm>
                <a:off x="2844800" y="4713288"/>
                <a:ext cx="171450" cy="279400"/>
              </a:xfrm>
              <a:custGeom>
                <a:avLst/>
                <a:gdLst>
                  <a:gd name="T0" fmla="*/ 138 w 235"/>
                  <a:gd name="T1" fmla="*/ 17 h 384"/>
                  <a:gd name="T2" fmla="*/ 179 w 235"/>
                  <a:gd name="T3" fmla="*/ 0 h 384"/>
                  <a:gd name="T4" fmla="*/ 235 w 235"/>
                  <a:gd name="T5" fmla="*/ 363 h 384"/>
                  <a:gd name="T6" fmla="*/ 192 w 235"/>
                  <a:gd name="T7" fmla="*/ 384 h 384"/>
                  <a:gd name="T8" fmla="*/ 0 w 235"/>
                  <a:gd name="T9" fmla="*/ 76 h 384"/>
                  <a:gd name="T10" fmla="*/ 42 w 235"/>
                  <a:gd name="T11" fmla="*/ 58 h 384"/>
                  <a:gd name="T12" fmla="*/ 175 w 235"/>
                  <a:gd name="T13" fmla="*/ 268 h 384"/>
                  <a:gd name="T14" fmla="*/ 138 w 235"/>
                  <a:gd name="T15" fmla="*/ 1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384">
                    <a:moveTo>
                      <a:pt x="138" y="17"/>
                    </a:moveTo>
                    <a:cubicBezTo>
                      <a:pt x="152" y="11"/>
                      <a:pt x="166" y="6"/>
                      <a:pt x="179" y="0"/>
                    </a:cubicBezTo>
                    <a:cubicBezTo>
                      <a:pt x="198" y="121"/>
                      <a:pt x="217" y="242"/>
                      <a:pt x="235" y="363"/>
                    </a:cubicBezTo>
                    <a:cubicBezTo>
                      <a:pt x="221" y="369"/>
                      <a:pt x="206" y="377"/>
                      <a:pt x="192" y="384"/>
                    </a:cubicBezTo>
                    <a:cubicBezTo>
                      <a:pt x="128" y="281"/>
                      <a:pt x="64" y="179"/>
                      <a:pt x="0" y="76"/>
                    </a:cubicBezTo>
                    <a:cubicBezTo>
                      <a:pt x="14" y="70"/>
                      <a:pt x="28" y="64"/>
                      <a:pt x="42" y="58"/>
                    </a:cubicBezTo>
                    <a:cubicBezTo>
                      <a:pt x="86" y="128"/>
                      <a:pt x="131" y="198"/>
                      <a:pt x="175" y="268"/>
                    </a:cubicBezTo>
                    <a:cubicBezTo>
                      <a:pt x="163" y="184"/>
                      <a:pt x="150" y="101"/>
                      <a:pt x="13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09">
                <a:extLst>
                  <a:ext uri="{FF2B5EF4-FFF2-40B4-BE49-F238E27FC236}">
                    <a16:creationId xmlns:a16="http://schemas.microsoft.com/office/drawing/2014/main" id="{F1C6F853-0892-4B2D-B532-92CA682899C5}"/>
                  </a:ext>
                </a:extLst>
              </p:cNvPr>
              <p:cNvSpPr>
                <a:spLocks/>
              </p:cNvSpPr>
              <p:nvPr/>
            </p:nvSpPr>
            <p:spPr bwMode="auto">
              <a:xfrm>
                <a:off x="2787650" y="4775200"/>
                <a:ext cx="100013" cy="249238"/>
              </a:xfrm>
              <a:custGeom>
                <a:avLst/>
                <a:gdLst>
                  <a:gd name="T0" fmla="*/ 0 w 137"/>
                  <a:gd name="T1" fmla="*/ 14 h 342"/>
                  <a:gd name="T2" fmla="*/ 45 w 137"/>
                  <a:gd name="T3" fmla="*/ 0 h 342"/>
                  <a:gd name="T4" fmla="*/ 137 w 137"/>
                  <a:gd name="T5" fmla="*/ 329 h 342"/>
                  <a:gd name="T6" fmla="*/ 93 w 137"/>
                  <a:gd name="T7" fmla="*/ 342 h 342"/>
                  <a:gd name="T8" fmla="*/ 0 w 137"/>
                  <a:gd name="T9" fmla="*/ 14 h 342"/>
                </a:gdLst>
                <a:ahLst/>
                <a:cxnLst>
                  <a:cxn ang="0">
                    <a:pos x="T0" y="T1"/>
                  </a:cxn>
                  <a:cxn ang="0">
                    <a:pos x="T2" y="T3"/>
                  </a:cxn>
                  <a:cxn ang="0">
                    <a:pos x="T4" y="T5"/>
                  </a:cxn>
                  <a:cxn ang="0">
                    <a:pos x="T6" y="T7"/>
                  </a:cxn>
                  <a:cxn ang="0">
                    <a:pos x="T8" y="T9"/>
                  </a:cxn>
                </a:cxnLst>
                <a:rect l="0" t="0" r="r" b="b"/>
                <a:pathLst>
                  <a:path w="137" h="342">
                    <a:moveTo>
                      <a:pt x="0" y="14"/>
                    </a:moveTo>
                    <a:cubicBezTo>
                      <a:pt x="15" y="9"/>
                      <a:pt x="30" y="5"/>
                      <a:pt x="45" y="0"/>
                    </a:cubicBezTo>
                    <a:cubicBezTo>
                      <a:pt x="76" y="110"/>
                      <a:pt x="106" y="219"/>
                      <a:pt x="137" y="329"/>
                    </a:cubicBezTo>
                    <a:cubicBezTo>
                      <a:pt x="122" y="333"/>
                      <a:pt x="108" y="338"/>
                      <a:pt x="93" y="342"/>
                    </a:cubicBezTo>
                    <a:cubicBezTo>
                      <a:pt x="62" y="233"/>
                      <a:pt x="31" y="12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10">
                <a:extLst>
                  <a:ext uri="{FF2B5EF4-FFF2-40B4-BE49-F238E27FC236}">
                    <a16:creationId xmlns:a16="http://schemas.microsoft.com/office/drawing/2014/main" id="{6D10EF75-584F-4CD5-83F8-06AAD1427D48}"/>
                  </a:ext>
                </a:extLst>
              </p:cNvPr>
              <p:cNvSpPr>
                <a:spLocks/>
              </p:cNvSpPr>
              <p:nvPr/>
            </p:nvSpPr>
            <p:spPr bwMode="auto">
              <a:xfrm>
                <a:off x="2162175" y="4783138"/>
                <a:ext cx="174625" cy="268288"/>
              </a:xfrm>
              <a:custGeom>
                <a:avLst/>
                <a:gdLst>
                  <a:gd name="T0" fmla="*/ 91 w 240"/>
                  <a:gd name="T1" fmla="*/ 28 h 370"/>
                  <a:gd name="T2" fmla="*/ 184 w 240"/>
                  <a:gd name="T3" fmla="*/ 10 h 370"/>
                  <a:gd name="T4" fmla="*/ 231 w 240"/>
                  <a:gd name="T5" fmla="*/ 60 h 370"/>
                  <a:gd name="T6" fmla="*/ 236 w 240"/>
                  <a:gd name="T7" fmla="*/ 134 h 370"/>
                  <a:gd name="T8" fmla="*/ 190 w 240"/>
                  <a:gd name="T9" fmla="*/ 130 h 370"/>
                  <a:gd name="T10" fmla="*/ 176 w 240"/>
                  <a:gd name="T11" fmla="*/ 55 h 370"/>
                  <a:gd name="T12" fmla="*/ 100 w 240"/>
                  <a:gd name="T13" fmla="*/ 73 h 370"/>
                  <a:gd name="T14" fmla="*/ 54 w 240"/>
                  <a:gd name="T15" fmla="*/ 183 h 370"/>
                  <a:gd name="T16" fmla="*/ 55 w 240"/>
                  <a:gd name="T17" fmla="*/ 288 h 370"/>
                  <a:gd name="T18" fmla="*/ 120 w 240"/>
                  <a:gd name="T19" fmla="*/ 301 h 370"/>
                  <a:gd name="T20" fmla="*/ 157 w 240"/>
                  <a:gd name="T21" fmla="*/ 230 h 370"/>
                  <a:gd name="T22" fmla="*/ 102 w 240"/>
                  <a:gd name="T23" fmla="*/ 212 h 370"/>
                  <a:gd name="T24" fmla="*/ 113 w 240"/>
                  <a:gd name="T25" fmla="*/ 176 h 370"/>
                  <a:gd name="T26" fmla="*/ 203 w 240"/>
                  <a:gd name="T27" fmla="*/ 205 h 370"/>
                  <a:gd name="T28" fmla="*/ 152 w 240"/>
                  <a:gd name="T29" fmla="*/ 370 h 370"/>
                  <a:gd name="T30" fmla="*/ 122 w 240"/>
                  <a:gd name="T31" fmla="*/ 360 h 370"/>
                  <a:gd name="T32" fmla="*/ 125 w 240"/>
                  <a:gd name="T33" fmla="*/ 333 h 370"/>
                  <a:gd name="T34" fmla="*/ 37 w 240"/>
                  <a:gd name="T35" fmla="*/ 326 h 370"/>
                  <a:gd name="T36" fmla="*/ 1 w 240"/>
                  <a:gd name="T37" fmla="*/ 236 h 370"/>
                  <a:gd name="T38" fmla="*/ 30 w 240"/>
                  <a:gd name="T39" fmla="*/ 115 h 370"/>
                  <a:gd name="T40" fmla="*/ 91 w 240"/>
                  <a:gd name="T41" fmla="*/ 2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370">
                    <a:moveTo>
                      <a:pt x="91" y="28"/>
                    </a:moveTo>
                    <a:cubicBezTo>
                      <a:pt x="117" y="9"/>
                      <a:pt x="152" y="0"/>
                      <a:pt x="184" y="10"/>
                    </a:cubicBezTo>
                    <a:cubicBezTo>
                      <a:pt x="207" y="17"/>
                      <a:pt x="223" y="38"/>
                      <a:pt x="231" y="60"/>
                    </a:cubicBezTo>
                    <a:cubicBezTo>
                      <a:pt x="240" y="84"/>
                      <a:pt x="239" y="109"/>
                      <a:pt x="236" y="134"/>
                    </a:cubicBezTo>
                    <a:cubicBezTo>
                      <a:pt x="221" y="133"/>
                      <a:pt x="206" y="132"/>
                      <a:pt x="190" y="130"/>
                    </a:cubicBezTo>
                    <a:cubicBezTo>
                      <a:pt x="195" y="105"/>
                      <a:pt x="197" y="74"/>
                      <a:pt x="176" y="55"/>
                    </a:cubicBezTo>
                    <a:cubicBezTo>
                      <a:pt x="151" y="39"/>
                      <a:pt x="116" y="50"/>
                      <a:pt x="100" y="73"/>
                    </a:cubicBezTo>
                    <a:cubicBezTo>
                      <a:pt x="77" y="106"/>
                      <a:pt x="65" y="145"/>
                      <a:pt x="54" y="183"/>
                    </a:cubicBezTo>
                    <a:cubicBezTo>
                      <a:pt x="45" y="217"/>
                      <a:pt x="36" y="256"/>
                      <a:pt x="55" y="288"/>
                    </a:cubicBezTo>
                    <a:cubicBezTo>
                      <a:pt x="68" y="310"/>
                      <a:pt x="100" y="317"/>
                      <a:pt x="120" y="301"/>
                    </a:cubicBezTo>
                    <a:cubicBezTo>
                      <a:pt x="142" y="284"/>
                      <a:pt x="148" y="255"/>
                      <a:pt x="157" y="230"/>
                    </a:cubicBezTo>
                    <a:cubicBezTo>
                      <a:pt x="139" y="224"/>
                      <a:pt x="121" y="218"/>
                      <a:pt x="102" y="212"/>
                    </a:cubicBezTo>
                    <a:cubicBezTo>
                      <a:pt x="106" y="200"/>
                      <a:pt x="110" y="188"/>
                      <a:pt x="113" y="176"/>
                    </a:cubicBezTo>
                    <a:cubicBezTo>
                      <a:pt x="143" y="186"/>
                      <a:pt x="173" y="196"/>
                      <a:pt x="203" y="205"/>
                    </a:cubicBezTo>
                    <a:cubicBezTo>
                      <a:pt x="186" y="260"/>
                      <a:pt x="169" y="315"/>
                      <a:pt x="152" y="370"/>
                    </a:cubicBezTo>
                    <a:cubicBezTo>
                      <a:pt x="142" y="367"/>
                      <a:pt x="132" y="363"/>
                      <a:pt x="122" y="360"/>
                    </a:cubicBezTo>
                    <a:cubicBezTo>
                      <a:pt x="123" y="351"/>
                      <a:pt x="124" y="342"/>
                      <a:pt x="125" y="333"/>
                    </a:cubicBezTo>
                    <a:cubicBezTo>
                      <a:pt x="98" y="351"/>
                      <a:pt x="61" y="347"/>
                      <a:pt x="37" y="326"/>
                    </a:cubicBezTo>
                    <a:cubicBezTo>
                      <a:pt x="12" y="304"/>
                      <a:pt x="0" y="269"/>
                      <a:pt x="1" y="236"/>
                    </a:cubicBezTo>
                    <a:cubicBezTo>
                      <a:pt x="2" y="194"/>
                      <a:pt x="15" y="154"/>
                      <a:pt x="30" y="115"/>
                    </a:cubicBezTo>
                    <a:cubicBezTo>
                      <a:pt x="44" y="82"/>
                      <a:pt x="61" y="49"/>
                      <a:pt x="9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11">
                <a:extLst>
                  <a:ext uri="{FF2B5EF4-FFF2-40B4-BE49-F238E27FC236}">
                    <a16:creationId xmlns:a16="http://schemas.microsoft.com/office/drawing/2014/main" id="{E97557CC-B443-43FE-AD17-CED4744B77E4}"/>
                  </a:ext>
                </a:extLst>
              </p:cNvPr>
              <p:cNvSpPr>
                <a:spLocks/>
              </p:cNvSpPr>
              <p:nvPr/>
            </p:nvSpPr>
            <p:spPr bwMode="auto">
              <a:xfrm>
                <a:off x="2640013" y="4792663"/>
                <a:ext cx="153988" cy="269875"/>
              </a:xfrm>
              <a:custGeom>
                <a:avLst/>
                <a:gdLst>
                  <a:gd name="T0" fmla="*/ 132 w 211"/>
                  <a:gd name="T1" fmla="*/ 6 h 370"/>
                  <a:gd name="T2" fmla="*/ 170 w 211"/>
                  <a:gd name="T3" fmla="*/ 0 h 370"/>
                  <a:gd name="T4" fmla="*/ 211 w 211"/>
                  <a:gd name="T5" fmla="*/ 341 h 370"/>
                  <a:gd name="T6" fmla="*/ 173 w 211"/>
                  <a:gd name="T7" fmla="*/ 347 h 370"/>
                  <a:gd name="T8" fmla="*/ 53 w 211"/>
                  <a:gd name="T9" fmla="*/ 117 h 370"/>
                  <a:gd name="T10" fmla="*/ 72 w 211"/>
                  <a:gd name="T11" fmla="*/ 364 h 370"/>
                  <a:gd name="T12" fmla="*/ 26 w 211"/>
                  <a:gd name="T13" fmla="*/ 370 h 370"/>
                  <a:gd name="T14" fmla="*/ 0 w 211"/>
                  <a:gd name="T15" fmla="*/ 23 h 370"/>
                  <a:gd name="T16" fmla="*/ 52 w 211"/>
                  <a:gd name="T17" fmla="*/ 19 h 370"/>
                  <a:gd name="T18" fmla="*/ 150 w 211"/>
                  <a:gd name="T19" fmla="*/ 180 h 370"/>
                  <a:gd name="T20" fmla="*/ 132 w 211"/>
                  <a:gd name="T21"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370">
                    <a:moveTo>
                      <a:pt x="132" y="6"/>
                    </a:moveTo>
                    <a:cubicBezTo>
                      <a:pt x="145" y="4"/>
                      <a:pt x="157" y="2"/>
                      <a:pt x="170" y="0"/>
                    </a:cubicBezTo>
                    <a:cubicBezTo>
                      <a:pt x="183" y="114"/>
                      <a:pt x="197" y="227"/>
                      <a:pt x="211" y="341"/>
                    </a:cubicBezTo>
                    <a:cubicBezTo>
                      <a:pt x="198" y="343"/>
                      <a:pt x="185" y="345"/>
                      <a:pt x="173" y="347"/>
                    </a:cubicBezTo>
                    <a:cubicBezTo>
                      <a:pt x="133" y="270"/>
                      <a:pt x="93" y="193"/>
                      <a:pt x="53" y="117"/>
                    </a:cubicBezTo>
                    <a:cubicBezTo>
                      <a:pt x="59" y="199"/>
                      <a:pt x="65" y="281"/>
                      <a:pt x="72" y="364"/>
                    </a:cubicBezTo>
                    <a:cubicBezTo>
                      <a:pt x="56" y="366"/>
                      <a:pt x="41" y="368"/>
                      <a:pt x="26" y="370"/>
                    </a:cubicBezTo>
                    <a:cubicBezTo>
                      <a:pt x="18" y="255"/>
                      <a:pt x="9" y="139"/>
                      <a:pt x="0" y="23"/>
                    </a:cubicBezTo>
                    <a:cubicBezTo>
                      <a:pt x="17" y="22"/>
                      <a:pt x="34" y="20"/>
                      <a:pt x="52" y="19"/>
                    </a:cubicBezTo>
                    <a:cubicBezTo>
                      <a:pt x="85" y="72"/>
                      <a:pt x="117" y="126"/>
                      <a:pt x="150" y="180"/>
                    </a:cubicBezTo>
                    <a:cubicBezTo>
                      <a:pt x="144" y="122"/>
                      <a:pt x="138" y="64"/>
                      <a:pt x="1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12">
                <a:extLst>
                  <a:ext uri="{FF2B5EF4-FFF2-40B4-BE49-F238E27FC236}">
                    <a16:creationId xmlns:a16="http://schemas.microsoft.com/office/drawing/2014/main" id="{EF1DEF55-FD55-44F2-A5C0-E773D5CFBAC7}"/>
                  </a:ext>
                </a:extLst>
              </p:cNvPr>
              <p:cNvSpPr>
                <a:spLocks/>
              </p:cNvSpPr>
              <p:nvPr/>
            </p:nvSpPr>
            <p:spPr bwMode="auto">
              <a:xfrm>
                <a:off x="2476500" y="4813300"/>
                <a:ext cx="146050" cy="257175"/>
              </a:xfrm>
              <a:custGeom>
                <a:avLst/>
                <a:gdLst>
                  <a:gd name="T0" fmla="*/ 8 w 201"/>
                  <a:gd name="T1" fmla="*/ 0 h 353"/>
                  <a:gd name="T2" fmla="*/ 51 w 201"/>
                  <a:gd name="T3" fmla="*/ 2 h 353"/>
                  <a:gd name="T4" fmla="*/ 43 w 201"/>
                  <a:gd name="T5" fmla="*/ 241 h 353"/>
                  <a:gd name="T6" fmla="*/ 54 w 201"/>
                  <a:gd name="T7" fmla="*/ 291 h 353"/>
                  <a:gd name="T8" fmla="*/ 138 w 201"/>
                  <a:gd name="T9" fmla="*/ 291 h 353"/>
                  <a:gd name="T10" fmla="*/ 151 w 201"/>
                  <a:gd name="T11" fmla="*/ 233 h 353"/>
                  <a:gd name="T12" fmla="*/ 158 w 201"/>
                  <a:gd name="T13" fmla="*/ 6 h 353"/>
                  <a:gd name="T14" fmla="*/ 201 w 201"/>
                  <a:gd name="T15" fmla="*/ 7 h 353"/>
                  <a:gd name="T16" fmla="*/ 192 w 201"/>
                  <a:gd name="T17" fmla="*/ 253 h 353"/>
                  <a:gd name="T18" fmla="*/ 146 w 201"/>
                  <a:gd name="T19" fmla="*/ 339 h 353"/>
                  <a:gd name="T20" fmla="*/ 49 w 201"/>
                  <a:gd name="T21" fmla="*/ 340 h 353"/>
                  <a:gd name="T22" fmla="*/ 0 w 201"/>
                  <a:gd name="T23" fmla="*/ 249 h 353"/>
                  <a:gd name="T24" fmla="*/ 8 w 201"/>
                  <a:gd name="T2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353">
                    <a:moveTo>
                      <a:pt x="8" y="0"/>
                    </a:moveTo>
                    <a:cubicBezTo>
                      <a:pt x="22" y="0"/>
                      <a:pt x="36" y="1"/>
                      <a:pt x="51" y="2"/>
                    </a:cubicBezTo>
                    <a:cubicBezTo>
                      <a:pt x="48" y="81"/>
                      <a:pt x="45" y="161"/>
                      <a:pt x="43" y="241"/>
                    </a:cubicBezTo>
                    <a:cubicBezTo>
                      <a:pt x="43" y="258"/>
                      <a:pt x="44" y="277"/>
                      <a:pt x="54" y="291"/>
                    </a:cubicBezTo>
                    <a:cubicBezTo>
                      <a:pt x="74" y="317"/>
                      <a:pt x="119" y="318"/>
                      <a:pt x="138" y="291"/>
                    </a:cubicBezTo>
                    <a:cubicBezTo>
                      <a:pt x="150" y="274"/>
                      <a:pt x="150" y="253"/>
                      <a:pt x="151" y="233"/>
                    </a:cubicBezTo>
                    <a:cubicBezTo>
                      <a:pt x="153" y="157"/>
                      <a:pt x="156" y="81"/>
                      <a:pt x="158" y="6"/>
                    </a:cubicBezTo>
                    <a:cubicBezTo>
                      <a:pt x="172" y="6"/>
                      <a:pt x="186" y="7"/>
                      <a:pt x="201" y="7"/>
                    </a:cubicBezTo>
                    <a:cubicBezTo>
                      <a:pt x="198" y="89"/>
                      <a:pt x="195" y="171"/>
                      <a:pt x="192" y="253"/>
                    </a:cubicBezTo>
                    <a:cubicBezTo>
                      <a:pt x="191" y="286"/>
                      <a:pt x="178" y="324"/>
                      <a:pt x="146" y="339"/>
                    </a:cubicBezTo>
                    <a:cubicBezTo>
                      <a:pt x="116" y="353"/>
                      <a:pt x="80" y="352"/>
                      <a:pt x="49" y="340"/>
                    </a:cubicBezTo>
                    <a:cubicBezTo>
                      <a:pt x="14" y="325"/>
                      <a:pt x="0" y="285"/>
                      <a:pt x="0" y="249"/>
                    </a:cubicBezTo>
                    <a:cubicBezTo>
                      <a:pt x="2" y="166"/>
                      <a:pt x="6" y="8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a:extLst>
                <a:ext uri="{FF2B5EF4-FFF2-40B4-BE49-F238E27FC236}">
                  <a16:creationId xmlns:a16="http://schemas.microsoft.com/office/drawing/2014/main" id="{DE9814A0-A063-49DD-A70B-DA2696332E7E}"/>
                </a:ext>
              </a:extLst>
            </p:cNvPr>
            <p:cNvGrpSpPr/>
            <p:nvPr/>
          </p:nvGrpSpPr>
          <p:grpSpPr>
            <a:xfrm>
              <a:off x="5468639" y="-4691071"/>
              <a:ext cx="2601711" cy="962068"/>
              <a:chOff x="5074771" y="1883801"/>
              <a:chExt cx="5705475" cy="2109787"/>
            </a:xfrm>
            <a:grpFill/>
          </p:grpSpPr>
          <p:sp>
            <p:nvSpPr>
              <p:cNvPr id="45" name="Freeform 14">
                <a:extLst>
                  <a:ext uri="{FF2B5EF4-FFF2-40B4-BE49-F238E27FC236}">
                    <a16:creationId xmlns:a16="http://schemas.microsoft.com/office/drawing/2014/main" id="{E9F0EEA6-0B1C-4103-B84B-158CAA39B31F}"/>
                  </a:ext>
                </a:extLst>
              </p:cNvPr>
              <p:cNvSpPr>
                <a:spLocks noEditPoints="1"/>
              </p:cNvSpPr>
              <p:nvPr/>
            </p:nvSpPr>
            <p:spPr bwMode="auto">
              <a:xfrm>
                <a:off x="9729321" y="1883801"/>
                <a:ext cx="915988" cy="1314450"/>
              </a:xfrm>
              <a:custGeom>
                <a:avLst/>
                <a:gdLst>
                  <a:gd name="T0" fmla="*/ 189 w 244"/>
                  <a:gd name="T1" fmla="*/ 0 h 350"/>
                  <a:gd name="T2" fmla="*/ 211 w 244"/>
                  <a:gd name="T3" fmla="*/ 19 h 350"/>
                  <a:gd name="T4" fmla="*/ 204 w 244"/>
                  <a:gd name="T5" fmla="*/ 44 h 350"/>
                  <a:gd name="T6" fmla="*/ 243 w 244"/>
                  <a:gd name="T7" fmla="*/ 83 h 350"/>
                  <a:gd name="T8" fmla="*/ 206 w 244"/>
                  <a:gd name="T9" fmla="*/ 139 h 350"/>
                  <a:gd name="T10" fmla="*/ 218 w 244"/>
                  <a:gd name="T11" fmla="*/ 167 h 350"/>
                  <a:gd name="T12" fmla="*/ 197 w 244"/>
                  <a:gd name="T13" fmla="*/ 188 h 350"/>
                  <a:gd name="T14" fmla="*/ 159 w 244"/>
                  <a:gd name="T15" fmla="*/ 219 h 350"/>
                  <a:gd name="T16" fmla="*/ 174 w 244"/>
                  <a:gd name="T17" fmla="*/ 247 h 350"/>
                  <a:gd name="T18" fmla="*/ 151 w 244"/>
                  <a:gd name="T19" fmla="*/ 272 h 350"/>
                  <a:gd name="T20" fmla="*/ 149 w 244"/>
                  <a:gd name="T21" fmla="*/ 330 h 350"/>
                  <a:gd name="T22" fmla="*/ 124 w 244"/>
                  <a:gd name="T23" fmla="*/ 349 h 350"/>
                  <a:gd name="T24" fmla="*/ 72 w 244"/>
                  <a:gd name="T25" fmla="*/ 331 h 350"/>
                  <a:gd name="T26" fmla="*/ 112 w 244"/>
                  <a:gd name="T27" fmla="*/ 311 h 350"/>
                  <a:gd name="T28" fmla="*/ 109 w 244"/>
                  <a:gd name="T29" fmla="*/ 290 h 350"/>
                  <a:gd name="T30" fmla="*/ 44 w 244"/>
                  <a:gd name="T31" fmla="*/ 314 h 350"/>
                  <a:gd name="T32" fmla="*/ 0 w 244"/>
                  <a:gd name="T33" fmla="*/ 283 h 350"/>
                  <a:gd name="T34" fmla="*/ 111 w 244"/>
                  <a:gd name="T35" fmla="*/ 238 h 350"/>
                  <a:gd name="T36" fmla="*/ 125 w 244"/>
                  <a:gd name="T37" fmla="*/ 212 h 350"/>
                  <a:gd name="T38" fmla="*/ 79 w 244"/>
                  <a:gd name="T39" fmla="*/ 238 h 350"/>
                  <a:gd name="T40" fmla="*/ 27 w 244"/>
                  <a:gd name="T41" fmla="*/ 232 h 350"/>
                  <a:gd name="T42" fmla="*/ 136 w 244"/>
                  <a:gd name="T43" fmla="*/ 155 h 350"/>
                  <a:gd name="T44" fmla="*/ 97 w 244"/>
                  <a:gd name="T45" fmla="*/ 160 h 350"/>
                  <a:gd name="T46" fmla="*/ 71 w 244"/>
                  <a:gd name="T47" fmla="*/ 177 h 350"/>
                  <a:gd name="T48" fmla="*/ 64 w 244"/>
                  <a:gd name="T49" fmla="*/ 159 h 350"/>
                  <a:gd name="T50" fmla="*/ 50 w 244"/>
                  <a:gd name="T51" fmla="*/ 87 h 350"/>
                  <a:gd name="T52" fmla="*/ 65 w 244"/>
                  <a:gd name="T53" fmla="*/ 78 h 350"/>
                  <a:gd name="T54" fmla="*/ 101 w 244"/>
                  <a:gd name="T55" fmla="*/ 131 h 350"/>
                  <a:gd name="T56" fmla="*/ 110 w 244"/>
                  <a:gd name="T57" fmla="*/ 119 h 350"/>
                  <a:gd name="T58" fmla="*/ 103 w 244"/>
                  <a:gd name="T59" fmla="*/ 107 h 350"/>
                  <a:gd name="T60" fmla="*/ 104 w 244"/>
                  <a:gd name="T61" fmla="*/ 95 h 350"/>
                  <a:gd name="T62" fmla="*/ 134 w 244"/>
                  <a:gd name="T63" fmla="*/ 76 h 350"/>
                  <a:gd name="T64" fmla="*/ 119 w 244"/>
                  <a:gd name="T65" fmla="*/ 47 h 350"/>
                  <a:gd name="T66" fmla="*/ 160 w 244"/>
                  <a:gd name="T67" fmla="*/ 41 h 350"/>
                  <a:gd name="T68" fmla="*/ 189 w 244"/>
                  <a:gd name="T69" fmla="*/ 0 h 350"/>
                  <a:gd name="T70" fmla="*/ 175 w 244"/>
                  <a:gd name="T71" fmla="*/ 85 h 350"/>
                  <a:gd name="T72" fmla="*/ 180 w 244"/>
                  <a:gd name="T73" fmla="*/ 119 h 350"/>
                  <a:gd name="T74" fmla="*/ 193 w 244"/>
                  <a:gd name="T75" fmla="*/ 99 h 350"/>
                  <a:gd name="T76" fmla="*/ 175 w 244"/>
                  <a:gd name="T77" fmla="*/ 8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 h="350">
                    <a:moveTo>
                      <a:pt x="189" y="0"/>
                    </a:moveTo>
                    <a:cubicBezTo>
                      <a:pt x="199" y="0"/>
                      <a:pt x="210" y="8"/>
                      <a:pt x="211" y="19"/>
                    </a:cubicBezTo>
                    <a:cubicBezTo>
                      <a:pt x="211" y="28"/>
                      <a:pt x="207" y="36"/>
                      <a:pt x="204" y="44"/>
                    </a:cubicBezTo>
                    <a:cubicBezTo>
                      <a:pt x="224" y="46"/>
                      <a:pt x="244" y="61"/>
                      <a:pt x="243" y="83"/>
                    </a:cubicBezTo>
                    <a:cubicBezTo>
                      <a:pt x="239" y="106"/>
                      <a:pt x="217" y="119"/>
                      <a:pt x="206" y="139"/>
                    </a:cubicBezTo>
                    <a:cubicBezTo>
                      <a:pt x="211" y="148"/>
                      <a:pt x="221" y="156"/>
                      <a:pt x="218" y="167"/>
                    </a:cubicBezTo>
                    <a:cubicBezTo>
                      <a:pt x="217" y="178"/>
                      <a:pt x="207" y="184"/>
                      <a:pt x="197" y="188"/>
                    </a:cubicBezTo>
                    <a:cubicBezTo>
                      <a:pt x="182" y="194"/>
                      <a:pt x="170" y="206"/>
                      <a:pt x="159" y="219"/>
                    </a:cubicBezTo>
                    <a:cubicBezTo>
                      <a:pt x="169" y="225"/>
                      <a:pt x="176" y="235"/>
                      <a:pt x="174" y="247"/>
                    </a:cubicBezTo>
                    <a:cubicBezTo>
                      <a:pt x="174" y="261"/>
                      <a:pt x="160" y="266"/>
                      <a:pt x="151" y="272"/>
                    </a:cubicBezTo>
                    <a:cubicBezTo>
                      <a:pt x="150" y="292"/>
                      <a:pt x="151" y="311"/>
                      <a:pt x="149" y="330"/>
                    </a:cubicBezTo>
                    <a:cubicBezTo>
                      <a:pt x="148" y="343"/>
                      <a:pt x="135" y="350"/>
                      <a:pt x="124" y="349"/>
                    </a:cubicBezTo>
                    <a:cubicBezTo>
                      <a:pt x="105" y="348"/>
                      <a:pt x="87" y="341"/>
                      <a:pt x="72" y="331"/>
                    </a:cubicBezTo>
                    <a:cubicBezTo>
                      <a:pt x="85" y="324"/>
                      <a:pt x="101" y="322"/>
                      <a:pt x="112" y="311"/>
                    </a:cubicBezTo>
                    <a:cubicBezTo>
                      <a:pt x="114" y="305"/>
                      <a:pt x="119" y="291"/>
                      <a:pt x="109" y="290"/>
                    </a:cubicBezTo>
                    <a:cubicBezTo>
                      <a:pt x="84" y="288"/>
                      <a:pt x="66" y="306"/>
                      <a:pt x="44" y="314"/>
                    </a:cubicBezTo>
                    <a:cubicBezTo>
                      <a:pt x="23" y="320"/>
                      <a:pt x="6" y="302"/>
                      <a:pt x="0" y="283"/>
                    </a:cubicBezTo>
                    <a:cubicBezTo>
                      <a:pt x="38" y="271"/>
                      <a:pt x="80" y="265"/>
                      <a:pt x="111" y="238"/>
                    </a:cubicBezTo>
                    <a:cubicBezTo>
                      <a:pt x="120" y="232"/>
                      <a:pt x="123" y="222"/>
                      <a:pt x="125" y="212"/>
                    </a:cubicBezTo>
                    <a:cubicBezTo>
                      <a:pt x="109" y="220"/>
                      <a:pt x="96" y="233"/>
                      <a:pt x="79" y="238"/>
                    </a:cubicBezTo>
                    <a:cubicBezTo>
                      <a:pt x="62" y="243"/>
                      <a:pt x="42" y="243"/>
                      <a:pt x="27" y="232"/>
                    </a:cubicBezTo>
                    <a:cubicBezTo>
                      <a:pt x="59" y="201"/>
                      <a:pt x="102" y="184"/>
                      <a:pt x="136" y="155"/>
                    </a:cubicBezTo>
                    <a:cubicBezTo>
                      <a:pt x="123" y="154"/>
                      <a:pt x="109" y="153"/>
                      <a:pt x="97" y="160"/>
                    </a:cubicBezTo>
                    <a:cubicBezTo>
                      <a:pt x="89" y="166"/>
                      <a:pt x="83" y="181"/>
                      <a:pt x="71" y="177"/>
                    </a:cubicBezTo>
                    <a:cubicBezTo>
                      <a:pt x="65" y="173"/>
                      <a:pt x="66" y="165"/>
                      <a:pt x="64" y="159"/>
                    </a:cubicBezTo>
                    <a:cubicBezTo>
                      <a:pt x="61" y="135"/>
                      <a:pt x="48" y="112"/>
                      <a:pt x="50" y="87"/>
                    </a:cubicBezTo>
                    <a:cubicBezTo>
                      <a:pt x="50" y="80"/>
                      <a:pt x="58" y="73"/>
                      <a:pt x="65" y="78"/>
                    </a:cubicBezTo>
                    <a:cubicBezTo>
                      <a:pt x="84" y="89"/>
                      <a:pt x="94" y="111"/>
                      <a:pt x="101" y="131"/>
                    </a:cubicBezTo>
                    <a:cubicBezTo>
                      <a:pt x="104" y="128"/>
                      <a:pt x="114" y="126"/>
                      <a:pt x="110" y="119"/>
                    </a:cubicBezTo>
                    <a:cubicBezTo>
                      <a:pt x="108" y="115"/>
                      <a:pt x="105" y="111"/>
                      <a:pt x="103" y="107"/>
                    </a:cubicBezTo>
                    <a:cubicBezTo>
                      <a:pt x="103" y="104"/>
                      <a:pt x="104" y="98"/>
                      <a:pt x="104" y="95"/>
                    </a:cubicBezTo>
                    <a:cubicBezTo>
                      <a:pt x="117" y="95"/>
                      <a:pt x="128" y="88"/>
                      <a:pt x="134" y="76"/>
                    </a:cubicBezTo>
                    <a:cubicBezTo>
                      <a:pt x="126" y="69"/>
                      <a:pt x="112" y="61"/>
                      <a:pt x="119" y="47"/>
                    </a:cubicBezTo>
                    <a:cubicBezTo>
                      <a:pt x="126" y="30"/>
                      <a:pt x="147" y="37"/>
                      <a:pt x="160" y="41"/>
                    </a:cubicBezTo>
                    <a:cubicBezTo>
                      <a:pt x="171" y="28"/>
                      <a:pt x="178" y="13"/>
                      <a:pt x="189" y="0"/>
                    </a:cubicBezTo>
                    <a:close/>
                    <a:moveTo>
                      <a:pt x="175" y="85"/>
                    </a:moveTo>
                    <a:cubicBezTo>
                      <a:pt x="167" y="97"/>
                      <a:pt x="171" y="110"/>
                      <a:pt x="180" y="119"/>
                    </a:cubicBezTo>
                    <a:cubicBezTo>
                      <a:pt x="185" y="113"/>
                      <a:pt x="189" y="106"/>
                      <a:pt x="193" y="99"/>
                    </a:cubicBezTo>
                    <a:cubicBezTo>
                      <a:pt x="192" y="90"/>
                      <a:pt x="182" y="89"/>
                      <a:pt x="17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7">
                <a:extLst>
                  <a:ext uri="{FF2B5EF4-FFF2-40B4-BE49-F238E27FC236}">
                    <a16:creationId xmlns:a16="http://schemas.microsoft.com/office/drawing/2014/main" id="{654815F0-0970-4481-9CB6-356719358FC8}"/>
                  </a:ext>
                </a:extLst>
              </p:cNvPr>
              <p:cNvSpPr>
                <a:spLocks/>
              </p:cNvSpPr>
              <p:nvPr/>
            </p:nvSpPr>
            <p:spPr bwMode="auto">
              <a:xfrm>
                <a:off x="8340258" y="2056838"/>
                <a:ext cx="920750" cy="987425"/>
              </a:xfrm>
              <a:custGeom>
                <a:avLst/>
                <a:gdLst>
                  <a:gd name="T0" fmla="*/ 152 w 245"/>
                  <a:gd name="T1" fmla="*/ 45 h 263"/>
                  <a:gd name="T2" fmla="*/ 166 w 245"/>
                  <a:gd name="T3" fmla="*/ 0 h 263"/>
                  <a:gd name="T4" fmla="*/ 204 w 245"/>
                  <a:gd name="T5" fmla="*/ 49 h 263"/>
                  <a:gd name="T6" fmla="*/ 186 w 245"/>
                  <a:gd name="T7" fmla="*/ 119 h 263"/>
                  <a:gd name="T8" fmla="*/ 238 w 245"/>
                  <a:gd name="T9" fmla="*/ 97 h 263"/>
                  <a:gd name="T10" fmla="*/ 213 w 245"/>
                  <a:gd name="T11" fmla="*/ 140 h 263"/>
                  <a:gd name="T12" fmla="*/ 173 w 245"/>
                  <a:gd name="T13" fmla="*/ 164 h 263"/>
                  <a:gd name="T14" fmla="*/ 125 w 245"/>
                  <a:gd name="T15" fmla="*/ 236 h 263"/>
                  <a:gd name="T16" fmla="*/ 51 w 245"/>
                  <a:gd name="T17" fmla="*/ 249 h 263"/>
                  <a:gd name="T18" fmla="*/ 106 w 245"/>
                  <a:gd name="T19" fmla="*/ 213 h 263"/>
                  <a:gd name="T20" fmla="*/ 117 w 245"/>
                  <a:gd name="T21" fmla="*/ 190 h 263"/>
                  <a:gd name="T22" fmla="*/ 67 w 245"/>
                  <a:gd name="T23" fmla="*/ 210 h 263"/>
                  <a:gd name="T24" fmla="*/ 8 w 245"/>
                  <a:gd name="T25" fmla="*/ 195 h 263"/>
                  <a:gd name="T26" fmla="*/ 3 w 245"/>
                  <a:gd name="T27" fmla="*/ 165 h 263"/>
                  <a:gd name="T28" fmla="*/ 30 w 245"/>
                  <a:gd name="T29" fmla="*/ 166 h 263"/>
                  <a:gd name="T30" fmla="*/ 126 w 245"/>
                  <a:gd name="T31" fmla="*/ 148 h 263"/>
                  <a:gd name="T32" fmla="*/ 142 w 245"/>
                  <a:gd name="T33" fmla="*/ 137 h 263"/>
                  <a:gd name="T34" fmla="*/ 152 w 245"/>
                  <a:gd name="T35" fmla="*/ 4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63">
                    <a:moveTo>
                      <a:pt x="152" y="45"/>
                    </a:moveTo>
                    <a:cubicBezTo>
                      <a:pt x="153" y="30"/>
                      <a:pt x="154" y="10"/>
                      <a:pt x="166" y="0"/>
                    </a:cubicBezTo>
                    <a:cubicBezTo>
                      <a:pt x="187" y="5"/>
                      <a:pt x="203" y="28"/>
                      <a:pt x="204" y="49"/>
                    </a:cubicBezTo>
                    <a:cubicBezTo>
                      <a:pt x="206" y="74"/>
                      <a:pt x="190" y="96"/>
                      <a:pt x="186" y="119"/>
                    </a:cubicBezTo>
                    <a:cubicBezTo>
                      <a:pt x="203" y="112"/>
                      <a:pt x="219" y="101"/>
                      <a:pt x="238" y="97"/>
                    </a:cubicBezTo>
                    <a:cubicBezTo>
                      <a:pt x="245" y="116"/>
                      <a:pt x="228" y="131"/>
                      <a:pt x="213" y="140"/>
                    </a:cubicBezTo>
                    <a:cubicBezTo>
                      <a:pt x="200" y="149"/>
                      <a:pt x="182" y="150"/>
                      <a:pt x="173" y="164"/>
                    </a:cubicBezTo>
                    <a:cubicBezTo>
                      <a:pt x="156" y="187"/>
                      <a:pt x="150" y="219"/>
                      <a:pt x="125" y="236"/>
                    </a:cubicBezTo>
                    <a:cubicBezTo>
                      <a:pt x="104" y="250"/>
                      <a:pt x="75" y="263"/>
                      <a:pt x="51" y="249"/>
                    </a:cubicBezTo>
                    <a:cubicBezTo>
                      <a:pt x="67" y="233"/>
                      <a:pt x="91" y="230"/>
                      <a:pt x="106" y="213"/>
                    </a:cubicBezTo>
                    <a:cubicBezTo>
                      <a:pt x="111" y="207"/>
                      <a:pt x="121" y="199"/>
                      <a:pt x="117" y="190"/>
                    </a:cubicBezTo>
                    <a:cubicBezTo>
                      <a:pt x="99" y="191"/>
                      <a:pt x="85" y="206"/>
                      <a:pt x="67" y="210"/>
                    </a:cubicBezTo>
                    <a:cubicBezTo>
                      <a:pt x="47" y="218"/>
                      <a:pt x="22" y="211"/>
                      <a:pt x="8" y="195"/>
                    </a:cubicBezTo>
                    <a:cubicBezTo>
                      <a:pt x="0" y="187"/>
                      <a:pt x="1" y="175"/>
                      <a:pt x="3" y="165"/>
                    </a:cubicBezTo>
                    <a:cubicBezTo>
                      <a:pt x="12" y="164"/>
                      <a:pt x="21" y="166"/>
                      <a:pt x="30" y="166"/>
                    </a:cubicBezTo>
                    <a:cubicBezTo>
                      <a:pt x="63" y="169"/>
                      <a:pt x="95" y="159"/>
                      <a:pt x="126" y="148"/>
                    </a:cubicBezTo>
                    <a:cubicBezTo>
                      <a:pt x="132" y="146"/>
                      <a:pt x="139" y="144"/>
                      <a:pt x="142" y="137"/>
                    </a:cubicBezTo>
                    <a:cubicBezTo>
                      <a:pt x="154" y="108"/>
                      <a:pt x="155" y="76"/>
                      <a:pt x="15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8">
                <a:extLst>
                  <a:ext uri="{FF2B5EF4-FFF2-40B4-BE49-F238E27FC236}">
                    <a16:creationId xmlns:a16="http://schemas.microsoft.com/office/drawing/2014/main" id="{3CCD7F85-4DB6-4652-B1A9-B1E59F2F51B2}"/>
                  </a:ext>
                </a:extLst>
              </p:cNvPr>
              <p:cNvSpPr>
                <a:spLocks/>
              </p:cNvSpPr>
              <p:nvPr/>
            </p:nvSpPr>
            <p:spPr bwMode="auto">
              <a:xfrm>
                <a:off x="7151221" y="2071126"/>
                <a:ext cx="212725" cy="255588"/>
              </a:xfrm>
              <a:custGeom>
                <a:avLst/>
                <a:gdLst>
                  <a:gd name="T0" fmla="*/ 9 w 57"/>
                  <a:gd name="T1" fmla="*/ 67 h 68"/>
                  <a:gd name="T2" fmla="*/ 15 w 57"/>
                  <a:gd name="T3" fmla="*/ 0 h 68"/>
                  <a:gd name="T4" fmla="*/ 49 w 57"/>
                  <a:gd name="T5" fmla="*/ 53 h 68"/>
                  <a:gd name="T6" fmla="*/ 9 w 57"/>
                  <a:gd name="T7" fmla="*/ 67 h 68"/>
                </a:gdLst>
                <a:ahLst/>
                <a:cxnLst>
                  <a:cxn ang="0">
                    <a:pos x="T0" y="T1"/>
                  </a:cxn>
                  <a:cxn ang="0">
                    <a:pos x="T2" y="T3"/>
                  </a:cxn>
                  <a:cxn ang="0">
                    <a:pos x="T4" y="T5"/>
                  </a:cxn>
                  <a:cxn ang="0">
                    <a:pos x="T6" y="T7"/>
                  </a:cxn>
                </a:cxnLst>
                <a:rect l="0" t="0" r="r" b="b"/>
                <a:pathLst>
                  <a:path w="57" h="68">
                    <a:moveTo>
                      <a:pt x="9" y="67"/>
                    </a:moveTo>
                    <a:cubicBezTo>
                      <a:pt x="8" y="44"/>
                      <a:pt x="0" y="20"/>
                      <a:pt x="15" y="0"/>
                    </a:cubicBezTo>
                    <a:cubicBezTo>
                      <a:pt x="30" y="14"/>
                      <a:pt x="57" y="28"/>
                      <a:pt x="49" y="53"/>
                    </a:cubicBezTo>
                    <a:cubicBezTo>
                      <a:pt x="43" y="68"/>
                      <a:pt x="23" y="68"/>
                      <a:pt x="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1">
                <a:extLst>
                  <a:ext uri="{FF2B5EF4-FFF2-40B4-BE49-F238E27FC236}">
                    <a16:creationId xmlns:a16="http://schemas.microsoft.com/office/drawing/2014/main" id="{E51721E4-4CEB-45E9-AC9C-CE30A5BD0319}"/>
                  </a:ext>
                </a:extLst>
              </p:cNvPr>
              <p:cNvSpPr>
                <a:spLocks/>
              </p:cNvSpPr>
              <p:nvPr/>
            </p:nvSpPr>
            <p:spPr bwMode="auto">
              <a:xfrm>
                <a:off x="5449421" y="2090176"/>
                <a:ext cx="207963" cy="288925"/>
              </a:xfrm>
              <a:custGeom>
                <a:avLst/>
                <a:gdLst>
                  <a:gd name="T0" fmla="*/ 17 w 55"/>
                  <a:gd name="T1" fmla="*/ 5 h 77"/>
                  <a:gd name="T2" fmla="*/ 31 w 55"/>
                  <a:gd name="T3" fmla="*/ 9 h 77"/>
                  <a:gd name="T4" fmla="*/ 43 w 55"/>
                  <a:gd name="T5" fmla="*/ 59 h 77"/>
                  <a:gd name="T6" fmla="*/ 20 w 55"/>
                  <a:gd name="T7" fmla="*/ 72 h 77"/>
                  <a:gd name="T8" fmla="*/ 17 w 55"/>
                  <a:gd name="T9" fmla="*/ 5 h 77"/>
                </a:gdLst>
                <a:ahLst/>
                <a:cxnLst>
                  <a:cxn ang="0">
                    <a:pos x="T0" y="T1"/>
                  </a:cxn>
                  <a:cxn ang="0">
                    <a:pos x="T2" y="T3"/>
                  </a:cxn>
                  <a:cxn ang="0">
                    <a:pos x="T4" y="T5"/>
                  </a:cxn>
                  <a:cxn ang="0">
                    <a:pos x="T6" y="T7"/>
                  </a:cxn>
                  <a:cxn ang="0">
                    <a:pos x="T8" y="T9"/>
                  </a:cxn>
                </a:cxnLst>
                <a:rect l="0" t="0" r="r" b="b"/>
                <a:pathLst>
                  <a:path w="55" h="77">
                    <a:moveTo>
                      <a:pt x="17" y="5"/>
                    </a:moveTo>
                    <a:cubicBezTo>
                      <a:pt x="21" y="0"/>
                      <a:pt x="27" y="6"/>
                      <a:pt x="31" y="9"/>
                    </a:cubicBezTo>
                    <a:cubicBezTo>
                      <a:pt x="42" y="22"/>
                      <a:pt x="55" y="42"/>
                      <a:pt x="43" y="59"/>
                    </a:cubicBezTo>
                    <a:cubicBezTo>
                      <a:pt x="39" y="66"/>
                      <a:pt x="29" y="77"/>
                      <a:pt x="20" y="72"/>
                    </a:cubicBezTo>
                    <a:cubicBezTo>
                      <a:pt x="0" y="56"/>
                      <a:pt x="0" y="23"/>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
                <a:extLst>
                  <a:ext uri="{FF2B5EF4-FFF2-40B4-BE49-F238E27FC236}">
                    <a16:creationId xmlns:a16="http://schemas.microsoft.com/office/drawing/2014/main" id="{EB26BFD4-08AD-4D48-843F-2F49C18AC12F}"/>
                  </a:ext>
                </a:extLst>
              </p:cNvPr>
              <p:cNvSpPr>
                <a:spLocks/>
              </p:cNvSpPr>
              <p:nvPr/>
            </p:nvSpPr>
            <p:spPr bwMode="auto">
              <a:xfrm>
                <a:off x="5201771" y="2233051"/>
                <a:ext cx="1198563" cy="1050925"/>
              </a:xfrm>
              <a:custGeom>
                <a:avLst/>
                <a:gdLst>
                  <a:gd name="T0" fmla="*/ 231 w 319"/>
                  <a:gd name="T1" fmla="*/ 11 h 280"/>
                  <a:gd name="T2" fmla="*/ 258 w 319"/>
                  <a:gd name="T3" fmla="*/ 22 h 280"/>
                  <a:gd name="T4" fmla="*/ 298 w 319"/>
                  <a:gd name="T5" fmla="*/ 9 h 280"/>
                  <a:gd name="T6" fmla="*/ 299 w 319"/>
                  <a:gd name="T7" fmla="*/ 34 h 280"/>
                  <a:gd name="T8" fmla="*/ 255 w 319"/>
                  <a:gd name="T9" fmla="*/ 68 h 280"/>
                  <a:gd name="T10" fmla="*/ 295 w 319"/>
                  <a:gd name="T11" fmla="*/ 45 h 280"/>
                  <a:gd name="T12" fmla="*/ 306 w 319"/>
                  <a:gd name="T13" fmla="*/ 56 h 280"/>
                  <a:gd name="T14" fmla="*/ 319 w 319"/>
                  <a:gd name="T15" fmla="*/ 66 h 280"/>
                  <a:gd name="T16" fmla="*/ 298 w 319"/>
                  <a:gd name="T17" fmla="*/ 93 h 280"/>
                  <a:gd name="T18" fmla="*/ 288 w 319"/>
                  <a:gd name="T19" fmla="*/ 180 h 280"/>
                  <a:gd name="T20" fmla="*/ 259 w 319"/>
                  <a:gd name="T21" fmla="*/ 199 h 280"/>
                  <a:gd name="T22" fmla="*/ 258 w 319"/>
                  <a:gd name="T23" fmla="*/ 111 h 280"/>
                  <a:gd name="T24" fmla="*/ 240 w 319"/>
                  <a:gd name="T25" fmla="*/ 140 h 280"/>
                  <a:gd name="T26" fmla="*/ 205 w 319"/>
                  <a:gd name="T27" fmla="*/ 148 h 280"/>
                  <a:gd name="T28" fmla="*/ 206 w 319"/>
                  <a:gd name="T29" fmla="*/ 130 h 280"/>
                  <a:gd name="T30" fmla="*/ 210 w 319"/>
                  <a:gd name="T31" fmla="*/ 96 h 280"/>
                  <a:gd name="T32" fmla="*/ 171 w 319"/>
                  <a:gd name="T33" fmla="*/ 138 h 280"/>
                  <a:gd name="T34" fmla="*/ 139 w 319"/>
                  <a:gd name="T35" fmla="*/ 199 h 280"/>
                  <a:gd name="T36" fmla="*/ 118 w 319"/>
                  <a:gd name="T37" fmla="*/ 198 h 280"/>
                  <a:gd name="T38" fmla="*/ 131 w 319"/>
                  <a:gd name="T39" fmla="*/ 159 h 280"/>
                  <a:gd name="T40" fmla="*/ 104 w 319"/>
                  <a:gd name="T41" fmla="*/ 179 h 280"/>
                  <a:gd name="T42" fmla="*/ 78 w 319"/>
                  <a:gd name="T43" fmla="*/ 178 h 280"/>
                  <a:gd name="T44" fmla="*/ 42 w 319"/>
                  <a:gd name="T45" fmla="*/ 258 h 280"/>
                  <a:gd name="T46" fmla="*/ 26 w 319"/>
                  <a:gd name="T47" fmla="*/ 279 h 280"/>
                  <a:gd name="T48" fmla="*/ 6 w 319"/>
                  <a:gd name="T49" fmla="*/ 262 h 280"/>
                  <a:gd name="T50" fmla="*/ 15 w 319"/>
                  <a:gd name="T51" fmla="*/ 208 h 280"/>
                  <a:gd name="T52" fmla="*/ 76 w 319"/>
                  <a:gd name="T53" fmla="*/ 132 h 280"/>
                  <a:gd name="T54" fmla="*/ 96 w 319"/>
                  <a:gd name="T55" fmla="*/ 140 h 280"/>
                  <a:gd name="T56" fmla="*/ 140 w 319"/>
                  <a:gd name="T57" fmla="*/ 104 h 280"/>
                  <a:gd name="T58" fmla="*/ 117 w 319"/>
                  <a:gd name="T59" fmla="*/ 90 h 280"/>
                  <a:gd name="T60" fmla="*/ 147 w 319"/>
                  <a:gd name="T61" fmla="*/ 63 h 280"/>
                  <a:gd name="T62" fmla="*/ 157 w 319"/>
                  <a:gd name="T63" fmla="*/ 21 h 280"/>
                  <a:gd name="T64" fmla="*/ 179 w 319"/>
                  <a:gd name="T65" fmla="*/ 21 h 280"/>
                  <a:gd name="T66" fmla="*/ 202 w 319"/>
                  <a:gd name="T67" fmla="*/ 52 h 280"/>
                  <a:gd name="T68" fmla="*/ 201 w 319"/>
                  <a:gd name="T69" fmla="*/ 60 h 280"/>
                  <a:gd name="T70" fmla="*/ 180 w 319"/>
                  <a:gd name="T71" fmla="*/ 77 h 280"/>
                  <a:gd name="T72" fmla="*/ 222 w 319"/>
                  <a:gd name="T73" fmla="*/ 58 h 280"/>
                  <a:gd name="T74" fmla="*/ 231 w 319"/>
                  <a:gd name="T75" fmla="*/ 1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9" h="280">
                    <a:moveTo>
                      <a:pt x="231" y="11"/>
                    </a:moveTo>
                    <a:cubicBezTo>
                      <a:pt x="241" y="0"/>
                      <a:pt x="249" y="18"/>
                      <a:pt x="258" y="22"/>
                    </a:cubicBezTo>
                    <a:cubicBezTo>
                      <a:pt x="272" y="21"/>
                      <a:pt x="284" y="11"/>
                      <a:pt x="298" y="9"/>
                    </a:cubicBezTo>
                    <a:cubicBezTo>
                      <a:pt x="309" y="11"/>
                      <a:pt x="310" y="32"/>
                      <a:pt x="299" y="34"/>
                    </a:cubicBezTo>
                    <a:cubicBezTo>
                      <a:pt x="280" y="39"/>
                      <a:pt x="267" y="54"/>
                      <a:pt x="255" y="68"/>
                    </a:cubicBezTo>
                    <a:cubicBezTo>
                      <a:pt x="274" y="75"/>
                      <a:pt x="278" y="46"/>
                      <a:pt x="295" y="45"/>
                    </a:cubicBezTo>
                    <a:cubicBezTo>
                      <a:pt x="299" y="49"/>
                      <a:pt x="301" y="55"/>
                      <a:pt x="306" y="56"/>
                    </a:cubicBezTo>
                    <a:cubicBezTo>
                      <a:pt x="311" y="59"/>
                      <a:pt x="319" y="58"/>
                      <a:pt x="319" y="66"/>
                    </a:cubicBezTo>
                    <a:cubicBezTo>
                      <a:pt x="317" y="78"/>
                      <a:pt x="306" y="85"/>
                      <a:pt x="298" y="93"/>
                    </a:cubicBezTo>
                    <a:cubicBezTo>
                      <a:pt x="297" y="122"/>
                      <a:pt x="305" y="154"/>
                      <a:pt x="288" y="180"/>
                    </a:cubicBezTo>
                    <a:cubicBezTo>
                      <a:pt x="282" y="190"/>
                      <a:pt x="270" y="195"/>
                      <a:pt x="259" y="199"/>
                    </a:cubicBezTo>
                    <a:cubicBezTo>
                      <a:pt x="258" y="170"/>
                      <a:pt x="259" y="141"/>
                      <a:pt x="258" y="111"/>
                    </a:cubicBezTo>
                    <a:cubicBezTo>
                      <a:pt x="247" y="117"/>
                      <a:pt x="246" y="131"/>
                      <a:pt x="240" y="140"/>
                    </a:cubicBezTo>
                    <a:cubicBezTo>
                      <a:pt x="234" y="153"/>
                      <a:pt x="215" y="157"/>
                      <a:pt x="205" y="148"/>
                    </a:cubicBezTo>
                    <a:cubicBezTo>
                      <a:pt x="199" y="143"/>
                      <a:pt x="204" y="136"/>
                      <a:pt x="206" y="130"/>
                    </a:cubicBezTo>
                    <a:cubicBezTo>
                      <a:pt x="212" y="120"/>
                      <a:pt x="210" y="107"/>
                      <a:pt x="210" y="96"/>
                    </a:cubicBezTo>
                    <a:cubicBezTo>
                      <a:pt x="196" y="109"/>
                      <a:pt x="181" y="122"/>
                      <a:pt x="171" y="138"/>
                    </a:cubicBezTo>
                    <a:cubicBezTo>
                      <a:pt x="169" y="161"/>
                      <a:pt x="160" y="187"/>
                      <a:pt x="139" y="199"/>
                    </a:cubicBezTo>
                    <a:cubicBezTo>
                      <a:pt x="133" y="202"/>
                      <a:pt x="121" y="205"/>
                      <a:pt x="118" y="198"/>
                    </a:cubicBezTo>
                    <a:cubicBezTo>
                      <a:pt x="123" y="185"/>
                      <a:pt x="133" y="173"/>
                      <a:pt x="131" y="159"/>
                    </a:cubicBezTo>
                    <a:cubicBezTo>
                      <a:pt x="122" y="166"/>
                      <a:pt x="115" y="176"/>
                      <a:pt x="104" y="179"/>
                    </a:cubicBezTo>
                    <a:cubicBezTo>
                      <a:pt x="95" y="181"/>
                      <a:pt x="87" y="178"/>
                      <a:pt x="78" y="178"/>
                    </a:cubicBezTo>
                    <a:cubicBezTo>
                      <a:pt x="60" y="201"/>
                      <a:pt x="49" y="230"/>
                      <a:pt x="42" y="258"/>
                    </a:cubicBezTo>
                    <a:cubicBezTo>
                      <a:pt x="40" y="267"/>
                      <a:pt x="36" y="277"/>
                      <a:pt x="26" y="279"/>
                    </a:cubicBezTo>
                    <a:cubicBezTo>
                      <a:pt x="16" y="280"/>
                      <a:pt x="8" y="271"/>
                      <a:pt x="6" y="262"/>
                    </a:cubicBezTo>
                    <a:cubicBezTo>
                      <a:pt x="0" y="244"/>
                      <a:pt x="1" y="222"/>
                      <a:pt x="15" y="208"/>
                    </a:cubicBezTo>
                    <a:cubicBezTo>
                      <a:pt x="38" y="185"/>
                      <a:pt x="57" y="159"/>
                      <a:pt x="76" y="132"/>
                    </a:cubicBezTo>
                    <a:cubicBezTo>
                      <a:pt x="82" y="135"/>
                      <a:pt x="88" y="144"/>
                      <a:pt x="96" y="140"/>
                    </a:cubicBezTo>
                    <a:cubicBezTo>
                      <a:pt x="114" y="133"/>
                      <a:pt x="129" y="119"/>
                      <a:pt x="140" y="104"/>
                    </a:cubicBezTo>
                    <a:cubicBezTo>
                      <a:pt x="132" y="100"/>
                      <a:pt x="124" y="96"/>
                      <a:pt x="117" y="90"/>
                    </a:cubicBezTo>
                    <a:cubicBezTo>
                      <a:pt x="125" y="79"/>
                      <a:pt x="139" y="74"/>
                      <a:pt x="147" y="63"/>
                    </a:cubicBezTo>
                    <a:cubicBezTo>
                      <a:pt x="154" y="50"/>
                      <a:pt x="152" y="35"/>
                      <a:pt x="157" y="21"/>
                    </a:cubicBezTo>
                    <a:cubicBezTo>
                      <a:pt x="161" y="13"/>
                      <a:pt x="175" y="13"/>
                      <a:pt x="179" y="21"/>
                    </a:cubicBezTo>
                    <a:cubicBezTo>
                      <a:pt x="186" y="32"/>
                      <a:pt x="193" y="42"/>
                      <a:pt x="202" y="52"/>
                    </a:cubicBezTo>
                    <a:cubicBezTo>
                      <a:pt x="202" y="54"/>
                      <a:pt x="201" y="58"/>
                      <a:pt x="201" y="60"/>
                    </a:cubicBezTo>
                    <a:cubicBezTo>
                      <a:pt x="193" y="65"/>
                      <a:pt x="187" y="71"/>
                      <a:pt x="180" y="77"/>
                    </a:cubicBezTo>
                    <a:cubicBezTo>
                      <a:pt x="197" y="81"/>
                      <a:pt x="209" y="66"/>
                      <a:pt x="222" y="58"/>
                    </a:cubicBezTo>
                    <a:cubicBezTo>
                      <a:pt x="225" y="42"/>
                      <a:pt x="224" y="25"/>
                      <a:pt x="2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4">
                <a:extLst>
                  <a:ext uri="{FF2B5EF4-FFF2-40B4-BE49-F238E27FC236}">
                    <a16:creationId xmlns:a16="http://schemas.microsoft.com/office/drawing/2014/main" id="{15BB0B9E-B094-4F61-A125-EE649D2C6047}"/>
                  </a:ext>
                </a:extLst>
              </p:cNvPr>
              <p:cNvSpPr>
                <a:spLocks/>
              </p:cNvSpPr>
              <p:nvPr/>
            </p:nvSpPr>
            <p:spPr bwMode="auto">
              <a:xfrm>
                <a:off x="7492533" y="2277501"/>
                <a:ext cx="409575" cy="387350"/>
              </a:xfrm>
              <a:custGeom>
                <a:avLst/>
                <a:gdLst>
                  <a:gd name="T0" fmla="*/ 24 w 109"/>
                  <a:gd name="T1" fmla="*/ 18 h 103"/>
                  <a:gd name="T2" fmla="*/ 76 w 109"/>
                  <a:gd name="T3" fmla="*/ 3 h 103"/>
                  <a:gd name="T4" fmla="*/ 102 w 109"/>
                  <a:gd name="T5" fmla="*/ 43 h 103"/>
                  <a:gd name="T6" fmla="*/ 70 w 109"/>
                  <a:gd name="T7" fmla="*/ 88 h 103"/>
                  <a:gd name="T8" fmla="*/ 33 w 109"/>
                  <a:gd name="T9" fmla="*/ 103 h 103"/>
                  <a:gd name="T10" fmla="*/ 51 w 109"/>
                  <a:gd name="T11" fmla="*/ 59 h 103"/>
                  <a:gd name="T12" fmla="*/ 20 w 109"/>
                  <a:gd name="T13" fmla="*/ 65 h 103"/>
                  <a:gd name="T14" fmla="*/ 0 w 109"/>
                  <a:gd name="T15" fmla="*/ 34 h 103"/>
                  <a:gd name="T16" fmla="*/ 24 w 109"/>
                  <a:gd name="T17" fmla="*/ 1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3">
                    <a:moveTo>
                      <a:pt x="24" y="18"/>
                    </a:moveTo>
                    <a:cubicBezTo>
                      <a:pt x="41" y="13"/>
                      <a:pt x="58" y="6"/>
                      <a:pt x="76" y="3"/>
                    </a:cubicBezTo>
                    <a:cubicBezTo>
                      <a:pt x="97" y="0"/>
                      <a:pt x="109" y="27"/>
                      <a:pt x="102" y="43"/>
                    </a:cubicBezTo>
                    <a:cubicBezTo>
                      <a:pt x="94" y="60"/>
                      <a:pt x="81" y="74"/>
                      <a:pt x="70" y="88"/>
                    </a:cubicBezTo>
                    <a:cubicBezTo>
                      <a:pt x="61" y="99"/>
                      <a:pt x="46" y="101"/>
                      <a:pt x="33" y="103"/>
                    </a:cubicBezTo>
                    <a:cubicBezTo>
                      <a:pt x="37" y="88"/>
                      <a:pt x="45" y="74"/>
                      <a:pt x="51" y="59"/>
                    </a:cubicBezTo>
                    <a:cubicBezTo>
                      <a:pt x="40" y="61"/>
                      <a:pt x="31" y="65"/>
                      <a:pt x="20" y="65"/>
                    </a:cubicBezTo>
                    <a:cubicBezTo>
                      <a:pt x="11" y="57"/>
                      <a:pt x="2" y="46"/>
                      <a:pt x="0" y="34"/>
                    </a:cubicBezTo>
                    <a:cubicBezTo>
                      <a:pt x="3" y="24"/>
                      <a:pt x="15" y="21"/>
                      <a:pt x="2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7">
                <a:extLst>
                  <a:ext uri="{FF2B5EF4-FFF2-40B4-BE49-F238E27FC236}">
                    <a16:creationId xmlns:a16="http://schemas.microsoft.com/office/drawing/2014/main" id="{0EE1D326-909D-42C3-9BC1-412CC7C8886D}"/>
                  </a:ext>
                </a:extLst>
              </p:cNvPr>
              <p:cNvSpPr>
                <a:spLocks/>
              </p:cNvSpPr>
              <p:nvPr/>
            </p:nvSpPr>
            <p:spPr bwMode="auto">
              <a:xfrm>
                <a:off x="5371633" y="2383863"/>
                <a:ext cx="220663" cy="300038"/>
              </a:xfrm>
              <a:custGeom>
                <a:avLst/>
                <a:gdLst>
                  <a:gd name="T0" fmla="*/ 1 w 59"/>
                  <a:gd name="T1" fmla="*/ 30 h 80"/>
                  <a:gd name="T2" fmla="*/ 19 w 59"/>
                  <a:gd name="T3" fmla="*/ 0 h 80"/>
                  <a:gd name="T4" fmla="*/ 50 w 59"/>
                  <a:gd name="T5" fmla="*/ 36 h 80"/>
                  <a:gd name="T6" fmla="*/ 10 w 59"/>
                  <a:gd name="T7" fmla="*/ 76 h 80"/>
                  <a:gd name="T8" fmla="*/ 13 w 59"/>
                  <a:gd name="T9" fmla="*/ 58 h 80"/>
                  <a:gd name="T10" fmla="*/ 1 w 59"/>
                  <a:gd name="T11" fmla="*/ 30 h 80"/>
                </a:gdLst>
                <a:ahLst/>
                <a:cxnLst>
                  <a:cxn ang="0">
                    <a:pos x="T0" y="T1"/>
                  </a:cxn>
                  <a:cxn ang="0">
                    <a:pos x="T2" y="T3"/>
                  </a:cxn>
                  <a:cxn ang="0">
                    <a:pos x="T4" y="T5"/>
                  </a:cxn>
                  <a:cxn ang="0">
                    <a:pos x="T6" y="T7"/>
                  </a:cxn>
                  <a:cxn ang="0">
                    <a:pos x="T8" y="T9"/>
                  </a:cxn>
                  <a:cxn ang="0">
                    <a:pos x="T10" y="T11"/>
                  </a:cxn>
                </a:cxnLst>
                <a:rect l="0" t="0" r="r" b="b"/>
                <a:pathLst>
                  <a:path w="59" h="80">
                    <a:moveTo>
                      <a:pt x="1" y="30"/>
                    </a:moveTo>
                    <a:cubicBezTo>
                      <a:pt x="0" y="17"/>
                      <a:pt x="11" y="8"/>
                      <a:pt x="19" y="0"/>
                    </a:cubicBezTo>
                    <a:cubicBezTo>
                      <a:pt x="28" y="13"/>
                      <a:pt x="42" y="22"/>
                      <a:pt x="50" y="36"/>
                    </a:cubicBezTo>
                    <a:cubicBezTo>
                      <a:pt x="59" y="59"/>
                      <a:pt x="32" y="80"/>
                      <a:pt x="10" y="76"/>
                    </a:cubicBezTo>
                    <a:cubicBezTo>
                      <a:pt x="11" y="70"/>
                      <a:pt x="13" y="64"/>
                      <a:pt x="13" y="58"/>
                    </a:cubicBezTo>
                    <a:cubicBezTo>
                      <a:pt x="10" y="48"/>
                      <a:pt x="4" y="40"/>
                      <a:pt x="1"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9">
                <a:extLst>
                  <a:ext uri="{FF2B5EF4-FFF2-40B4-BE49-F238E27FC236}">
                    <a16:creationId xmlns:a16="http://schemas.microsoft.com/office/drawing/2014/main" id="{EC1A5605-4940-49DD-B285-B50C200EA5D2}"/>
                  </a:ext>
                </a:extLst>
              </p:cNvPr>
              <p:cNvSpPr>
                <a:spLocks/>
              </p:cNvSpPr>
              <p:nvPr/>
            </p:nvSpPr>
            <p:spPr bwMode="auto">
              <a:xfrm>
                <a:off x="7003583" y="2402913"/>
                <a:ext cx="230188" cy="250825"/>
              </a:xfrm>
              <a:custGeom>
                <a:avLst/>
                <a:gdLst>
                  <a:gd name="T0" fmla="*/ 6 w 61"/>
                  <a:gd name="T1" fmla="*/ 36 h 67"/>
                  <a:gd name="T2" fmla="*/ 22 w 61"/>
                  <a:gd name="T3" fmla="*/ 0 h 67"/>
                  <a:gd name="T4" fmla="*/ 44 w 61"/>
                  <a:gd name="T5" fmla="*/ 19 h 67"/>
                  <a:gd name="T6" fmla="*/ 20 w 61"/>
                  <a:gd name="T7" fmla="*/ 65 h 67"/>
                  <a:gd name="T8" fmla="*/ 6 w 61"/>
                  <a:gd name="T9" fmla="*/ 36 h 67"/>
                </a:gdLst>
                <a:ahLst/>
                <a:cxnLst>
                  <a:cxn ang="0">
                    <a:pos x="T0" y="T1"/>
                  </a:cxn>
                  <a:cxn ang="0">
                    <a:pos x="T2" y="T3"/>
                  </a:cxn>
                  <a:cxn ang="0">
                    <a:pos x="T4" y="T5"/>
                  </a:cxn>
                  <a:cxn ang="0">
                    <a:pos x="T6" y="T7"/>
                  </a:cxn>
                  <a:cxn ang="0">
                    <a:pos x="T8" y="T9"/>
                  </a:cxn>
                </a:cxnLst>
                <a:rect l="0" t="0" r="r" b="b"/>
                <a:pathLst>
                  <a:path w="61" h="67">
                    <a:moveTo>
                      <a:pt x="6" y="36"/>
                    </a:moveTo>
                    <a:cubicBezTo>
                      <a:pt x="0" y="23"/>
                      <a:pt x="9" y="6"/>
                      <a:pt x="22" y="0"/>
                    </a:cubicBezTo>
                    <a:cubicBezTo>
                      <a:pt x="32" y="3"/>
                      <a:pt x="38" y="12"/>
                      <a:pt x="44" y="19"/>
                    </a:cubicBezTo>
                    <a:cubicBezTo>
                      <a:pt x="61" y="36"/>
                      <a:pt x="43" y="67"/>
                      <a:pt x="20" y="65"/>
                    </a:cubicBezTo>
                    <a:cubicBezTo>
                      <a:pt x="16" y="55"/>
                      <a:pt x="10" y="4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1">
                <a:extLst>
                  <a:ext uri="{FF2B5EF4-FFF2-40B4-BE49-F238E27FC236}">
                    <a16:creationId xmlns:a16="http://schemas.microsoft.com/office/drawing/2014/main" id="{0C1DF52F-4570-4CD2-A393-86FA819B064A}"/>
                  </a:ext>
                </a:extLst>
              </p:cNvPr>
              <p:cNvSpPr>
                <a:spLocks/>
              </p:cNvSpPr>
              <p:nvPr/>
            </p:nvSpPr>
            <p:spPr bwMode="auto">
              <a:xfrm>
                <a:off x="9770596" y="2390213"/>
                <a:ext cx="173038" cy="249238"/>
              </a:xfrm>
              <a:custGeom>
                <a:avLst/>
                <a:gdLst>
                  <a:gd name="T0" fmla="*/ 15 w 46"/>
                  <a:gd name="T1" fmla="*/ 10 h 66"/>
                  <a:gd name="T2" fmla="*/ 40 w 46"/>
                  <a:gd name="T3" fmla="*/ 21 h 66"/>
                  <a:gd name="T4" fmla="*/ 25 w 46"/>
                  <a:gd name="T5" fmla="*/ 66 h 66"/>
                  <a:gd name="T6" fmla="*/ 15 w 46"/>
                  <a:gd name="T7" fmla="*/ 10 h 66"/>
                </a:gdLst>
                <a:ahLst/>
                <a:cxnLst>
                  <a:cxn ang="0">
                    <a:pos x="T0" y="T1"/>
                  </a:cxn>
                  <a:cxn ang="0">
                    <a:pos x="T2" y="T3"/>
                  </a:cxn>
                  <a:cxn ang="0">
                    <a:pos x="T4" y="T5"/>
                  </a:cxn>
                  <a:cxn ang="0">
                    <a:pos x="T6" y="T7"/>
                  </a:cxn>
                </a:cxnLst>
                <a:rect l="0" t="0" r="r" b="b"/>
                <a:pathLst>
                  <a:path w="46" h="66">
                    <a:moveTo>
                      <a:pt x="15" y="10"/>
                    </a:moveTo>
                    <a:cubicBezTo>
                      <a:pt x="24" y="0"/>
                      <a:pt x="35" y="14"/>
                      <a:pt x="40" y="21"/>
                    </a:cubicBezTo>
                    <a:cubicBezTo>
                      <a:pt x="46" y="36"/>
                      <a:pt x="45" y="63"/>
                      <a:pt x="25" y="66"/>
                    </a:cubicBezTo>
                    <a:cubicBezTo>
                      <a:pt x="8" y="55"/>
                      <a:pt x="0" y="26"/>
                      <a:pt x="1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4">
                <a:extLst>
                  <a:ext uri="{FF2B5EF4-FFF2-40B4-BE49-F238E27FC236}">
                    <a16:creationId xmlns:a16="http://schemas.microsoft.com/office/drawing/2014/main" id="{714C40D5-290B-48B7-8779-245912C98A9E}"/>
                  </a:ext>
                </a:extLst>
              </p:cNvPr>
              <p:cNvSpPr>
                <a:spLocks/>
              </p:cNvSpPr>
              <p:nvPr/>
            </p:nvSpPr>
            <p:spPr bwMode="auto">
              <a:xfrm>
                <a:off x="6738471" y="2623576"/>
                <a:ext cx="520700" cy="638175"/>
              </a:xfrm>
              <a:custGeom>
                <a:avLst/>
                <a:gdLst>
                  <a:gd name="T0" fmla="*/ 102 w 139"/>
                  <a:gd name="T1" fmla="*/ 43 h 170"/>
                  <a:gd name="T2" fmla="*/ 138 w 139"/>
                  <a:gd name="T3" fmla="*/ 0 h 170"/>
                  <a:gd name="T4" fmla="*/ 135 w 139"/>
                  <a:gd name="T5" fmla="*/ 25 h 170"/>
                  <a:gd name="T6" fmla="*/ 55 w 139"/>
                  <a:gd name="T7" fmla="*/ 152 h 170"/>
                  <a:gd name="T8" fmla="*/ 25 w 139"/>
                  <a:gd name="T9" fmla="*/ 163 h 170"/>
                  <a:gd name="T10" fmla="*/ 2 w 139"/>
                  <a:gd name="T11" fmla="*/ 134 h 170"/>
                  <a:gd name="T12" fmla="*/ 16 w 139"/>
                  <a:gd name="T13" fmla="*/ 117 h 170"/>
                  <a:gd name="T14" fmla="*/ 102 w 139"/>
                  <a:gd name="T15" fmla="*/ 43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70">
                    <a:moveTo>
                      <a:pt x="102" y="43"/>
                    </a:moveTo>
                    <a:cubicBezTo>
                      <a:pt x="115" y="30"/>
                      <a:pt x="124" y="12"/>
                      <a:pt x="138" y="0"/>
                    </a:cubicBezTo>
                    <a:cubicBezTo>
                      <a:pt x="138" y="8"/>
                      <a:pt x="139" y="17"/>
                      <a:pt x="135" y="25"/>
                    </a:cubicBezTo>
                    <a:cubicBezTo>
                      <a:pt x="115" y="71"/>
                      <a:pt x="85" y="112"/>
                      <a:pt x="55" y="152"/>
                    </a:cubicBezTo>
                    <a:cubicBezTo>
                      <a:pt x="48" y="161"/>
                      <a:pt x="36" y="170"/>
                      <a:pt x="25" y="163"/>
                    </a:cubicBezTo>
                    <a:cubicBezTo>
                      <a:pt x="15" y="155"/>
                      <a:pt x="5" y="147"/>
                      <a:pt x="2" y="134"/>
                    </a:cubicBezTo>
                    <a:cubicBezTo>
                      <a:pt x="0" y="125"/>
                      <a:pt x="9" y="121"/>
                      <a:pt x="16" y="117"/>
                    </a:cubicBezTo>
                    <a:cubicBezTo>
                      <a:pt x="50" y="99"/>
                      <a:pt x="76" y="71"/>
                      <a:pt x="10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5">
                <a:extLst>
                  <a:ext uri="{FF2B5EF4-FFF2-40B4-BE49-F238E27FC236}">
                    <a16:creationId xmlns:a16="http://schemas.microsoft.com/office/drawing/2014/main" id="{14C2C2C9-FBB1-4385-9285-541707E2104B}"/>
                  </a:ext>
                </a:extLst>
              </p:cNvPr>
              <p:cNvSpPr>
                <a:spLocks/>
              </p:cNvSpPr>
              <p:nvPr/>
            </p:nvSpPr>
            <p:spPr bwMode="auto">
              <a:xfrm>
                <a:off x="7435383" y="2664851"/>
                <a:ext cx="346075" cy="211138"/>
              </a:xfrm>
              <a:custGeom>
                <a:avLst/>
                <a:gdLst>
                  <a:gd name="T0" fmla="*/ 15 w 92"/>
                  <a:gd name="T1" fmla="*/ 17 h 56"/>
                  <a:gd name="T2" fmla="*/ 92 w 92"/>
                  <a:gd name="T3" fmla="*/ 0 h 56"/>
                  <a:gd name="T4" fmla="*/ 80 w 92"/>
                  <a:gd name="T5" fmla="*/ 36 h 56"/>
                  <a:gd name="T6" fmla="*/ 39 w 92"/>
                  <a:gd name="T7" fmla="*/ 56 h 56"/>
                  <a:gd name="T8" fmla="*/ 4 w 92"/>
                  <a:gd name="T9" fmla="*/ 34 h 56"/>
                  <a:gd name="T10" fmla="*/ 15 w 92"/>
                  <a:gd name="T11" fmla="*/ 17 h 56"/>
                </a:gdLst>
                <a:ahLst/>
                <a:cxnLst>
                  <a:cxn ang="0">
                    <a:pos x="T0" y="T1"/>
                  </a:cxn>
                  <a:cxn ang="0">
                    <a:pos x="T2" y="T3"/>
                  </a:cxn>
                  <a:cxn ang="0">
                    <a:pos x="T4" y="T5"/>
                  </a:cxn>
                  <a:cxn ang="0">
                    <a:pos x="T6" y="T7"/>
                  </a:cxn>
                  <a:cxn ang="0">
                    <a:pos x="T8" y="T9"/>
                  </a:cxn>
                  <a:cxn ang="0">
                    <a:pos x="T10" y="T11"/>
                  </a:cxn>
                </a:cxnLst>
                <a:rect l="0" t="0" r="r" b="b"/>
                <a:pathLst>
                  <a:path w="92" h="56">
                    <a:moveTo>
                      <a:pt x="15" y="17"/>
                    </a:moveTo>
                    <a:cubicBezTo>
                      <a:pt x="41" y="12"/>
                      <a:pt x="65" y="1"/>
                      <a:pt x="92" y="0"/>
                    </a:cubicBezTo>
                    <a:cubicBezTo>
                      <a:pt x="90" y="13"/>
                      <a:pt x="90" y="27"/>
                      <a:pt x="80" y="36"/>
                    </a:cubicBezTo>
                    <a:cubicBezTo>
                      <a:pt x="69" y="47"/>
                      <a:pt x="55" y="56"/>
                      <a:pt x="39" y="56"/>
                    </a:cubicBezTo>
                    <a:cubicBezTo>
                      <a:pt x="25" y="55"/>
                      <a:pt x="11" y="46"/>
                      <a:pt x="4" y="34"/>
                    </a:cubicBezTo>
                    <a:cubicBezTo>
                      <a:pt x="0" y="26"/>
                      <a:pt x="8" y="18"/>
                      <a:pt x="1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6">
                <a:extLst>
                  <a:ext uri="{FF2B5EF4-FFF2-40B4-BE49-F238E27FC236}">
                    <a16:creationId xmlns:a16="http://schemas.microsoft.com/office/drawing/2014/main" id="{3DBEFA24-1ACB-422B-91D1-76ABD928F931}"/>
                  </a:ext>
                </a:extLst>
              </p:cNvPr>
              <p:cNvSpPr>
                <a:spLocks/>
              </p:cNvSpPr>
              <p:nvPr/>
            </p:nvSpPr>
            <p:spPr bwMode="auto">
              <a:xfrm>
                <a:off x="9057808" y="2799788"/>
                <a:ext cx="244475" cy="277813"/>
              </a:xfrm>
              <a:custGeom>
                <a:avLst/>
                <a:gdLst>
                  <a:gd name="T0" fmla="*/ 6 w 65"/>
                  <a:gd name="T1" fmla="*/ 11 h 74"/>
                  <a:gd name="T2" fmla="*/ 23 w 65"/>
                  <a:gd name="T3" fmla="*/ 2 h 74"/>
                  <a:gd name="T4" fmla="*/ 58 w 65"/>
                  <a:gd name="T5" fmla="*/ 58 h 74"/>
                  <a:gd name="T6" fmla="*/ 19 w 65"/>
                  <a:gd name="T7" fmla="*/ 73 h 74"/>
                  <a:gd name="T8" fmla="*/ 6 w 65"/>
                  <a:gd name="T9" fmla="*/ 11 h 74"/>
                </a:gdLst>
                <a:ahLst/>
                <a:cxnLst>
                  <a:cxn ang="0">
                    <a:pos x="T0" y="T1"/>
                  </a:cxn>
                  <a:cxn ang="0">
                    <a:pos x="T2" y="T3"/>
                  </a:cxn>
                  <a:cxn ang="0">
                    <a:pos x="T4" y="T5"/>
                  </a:cxn>
                  <a:cxn ang="0">
                    <a:pos x="T6" y="T7"/>
                  </a:cxn>
                  <a:cxn ang="0">
                    <a:pos x="T8" y="T9"/>
                  </a:cxn>
                </a:cxnLst>
                <a:rect l="0" t="0" r="r" b="b"/>
                <a:pathLst>
                  <a:path w="65" h="74">
                    <a:moveTo>
                      <a:pt x="6" y="11"/>
                    </a:moveTo>
                    <a:cubicBezTo>
                      <a:pt x="7" y="3"/>
                      <a:pt x="16" y="0"/>
                      <a:pt x="23" y="2"/>
                    </a:cubicBezTo>
                    <a:cubicBezTo>
                      <a:pt x="47" y="6"/>
                      <a:pt x="65" y="34"/>
                      <a:pt x="58" y="58"/>
                    </a:cubicBezTo>
                    <a:cubicBezTo>
                      <a:pt x="52" y="73"/>
                      <a:pt x="33" y="74"/>
                      <a:pt x="19" y="73"/>
                    </a:cubicBezTo>
                    <a:cubicBezTo>
                      <a:pt x="27" y="50"/>
                      <a:pt x="0" y="34"/>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5">
                <a:extLst>
                  <a:ext uri="{FF2B5EF4-FFF2-40B4-BE49-F238E27FC236}">
                    <a16:creationId xmlns:a16="http://schemas.microsoft.com/office/drawing/2014/main" id="{385E79E1-86BE-4E66-B28F-8A55EF3FF9AC}"/>
                  </a:ext>
                </a:extLst>
              </p:cNvPr>
              <p:cNvSpPr>
                <a:spLocks/>
              </p:cNvSpPr>
              <p:nvPr/>
            </p:nvSpPr>
            <p:spPr bwMode="auto">
              <a:xfrm>
                <a:off x="7773521" y="3618938"/>
                <a:ext cx="274638" cy="374650"/>
              </a:xfrm>
              <a:custGeom>
                <a:avLst/>
                <a:gdLst>
                  <a:gd name="T0" fmla="*/ 1 w 73"/>
                  <a:gd name="T1" fmla="*/ 0 h 100"/>
                  <a:gd name="T2" fmla="*/ 19 w 73"/>
                  <a:gd name="T3" fmla="*/ 0 h 100"/>
                  <a:gd name="T4" fmla="*/ 20 w 73"/>
                  <a:gd name="T5" fmla="*/ 61 h 100"/>
                  <a:gd name="T6" fmla="*/ 54 w 73"/>
                  <a:gd name="T7" fmla="*/ 61 h 100"/>
                  <a:gd name="T8" fmla="*/ 54 w 73"/>
                  <a:gd name="T9" fmla="*/ 0 h 100"/>
                  <a:gd name="T10" fmla="*/ 72 w 73"/>
                  <a:gd name="T11" fmla="*/ 0 h 100"/>
                  <a:gd name="T12" fmla="*/ 71 w 73"/>
                  <a:gd name="T13" fmla="*/ 65 h 100"/>
                  <a:gd name="T14" fmla="*/ 2 w 73"/>
                  <a:gd name="T15" fmla="*/ 66 h 100"/>
                  <a:gd name="T16" fmla="*/ 1 w 73"/>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0">
                    <a:moveTo>
                      <a:pt x="1" y="0"/>
                    </a:moveTo>
                    <a:cubicBezTo>
                      <a:pt x="7" y="0"/>
                      <a:pt x="13" y="0"/>
                      <a:pt x="19" y="0"/>
                    </a:cubicBezTo>
                    <a:cubicBezTo>
                      <a:pt x="20" y="20"/>
                      <a:pt x="18" y="41"/>
                      <a:pt x="20" y="61"/>
                    </a:cubicBezTo>
                    <a:cubicBezTo>
                      <a:pt x="20" y="80"/>
                      <a:pt x="54" y="80"/>
                      <a:pt x="54" y="61"/>
                    </a:cubicBezTo>
                    <a:cubicBezTo>
                      <a:pt x="55" y="41"/>
                      <a:pt x="54" y="20"/>
                      <a:pt x="54" y="0"/>
                    </a:cubicBezTo>
                    <a:cubicBezTo>
                      <a:pt x="60" y="0"/>
                      <a:pt x="66" y="0"/>
                      <a:pt x="72" y="0"/>
                    </a:cubicBezTo>
                    <a:cubicBezTo>
                      <a:pt x="72" y="22"/>
                      <a:pt x="73" y="44"/>
                      <a:pt x="71" y="65"/>
                    </a:cubicBezTo>
                    <a:cubicBezTo>
                      <a:pt x="69" y="100"/>
                      <a:pt x="6" y="100"/>
                      <a:pt x="2" y="66"/>
                    </a:cubicBezTo>
                    <a:cubicBezTo>
                      <a:pt x="0" y="44"/>
                      <a:pt x="2" y="2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6">
                <a:extLst>
                  <a:ext uri="{FF2B5EF4-FFF2-40B4-BE49-F238E27FC236}">
                    <a16:creationId xmlns:a16="http://schemas.microsoft.com/office/drawing/2014/main" id="{B893AC80-3332-40CA-87C2-340ECA4FA3DB}"/>
                  </a:ext>
                </a:extLst>
              </p:cNvPr>
              <p:cNvSpPr>
                <a:spLocks/>
              </p:cNvSpPr>
              <p:nvPr/>
            </p:nvSpPr>
            <p:spPr bwMode="auto">
              <a:xfrm>
                <a:off x="9676933" y="3588776"/>
                <a:ext cx="293688" cy="376238"/>
              </a:xfrm>
              <a:custGeom>
                <a:avLst/>
                <a:gdLst>
                  <a:gd name="T0" fmla="*/ 14 w 78"/>
                  <a:gd name="T1" fmla="*/ 13 h 100"/>
                  <a:gd name="T2" fmla="*/ 72 w 78"/>
                  <a:gd name="T3" fmla="*/ 33 h 100"/>
                  <a:gd name="T4" fmla="*/ 55 w 78"/>
                  <a:gd name="T5" fmla="*/ 34 h 100"/>
                  <a:gd name="T6" fmla="*/ 38 w 78"/>
                  <a:gd name="T7" fmla="*/ 21 h 100"/>
                  <a:gd name="T8" fmla="*/ 24 w 78"/>
                  <a:gd name="T9" fmla="*/ 35 h 100"/>
                  <a:gd name="T10" fmla="*/ 64 w 78"/>
                  <a:gd name="T11" fmla="*/ 51 h 100"/>
                  <a:gd name="T12" fmla="*/ 59 w 78"/>
                  <a:gd name="T13" fmla="*/ 94 h 100"/>
                  <a:gd name="T14" fmla="*/ 17 w 78"/>
                  <a:gd name="T15" fmla="*/ 94 h 100"/>
                  <a:gd name="T16" fmla="*/ 0 w 78"/>
                  <a:gd name="T17" fmla="*/ 68 h 100"/>
                  <a:gd name="T18" fmla="*/ 17 w 78"/>
                  <a:gd name="T19" fmla="*/ 67 h 100"/>
                  <a:gd name="T20" fmla="*/ 38 w 78"/>
                  <a:gd name="T21" fmla="*/ 83 h 100"/>
                  <a:gd name="T22" fmla="*/ 54 w 78"/>
                  <a:gd name="T23" fmla="*/ 66 h 100"/>
                  <a:gd name="T24" fmla="*/ 11 w 78"/>
                  <a:gd name="T25" fmla="*/ 48 h 100"/>
                  <a:gd name="T26" fmla="*/ 14 w 78"/>
                  <a:gd name="T27"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00">
                    <a:moveTo>
                      <a:pt x="14" y="13"/>
                    </a:moveTo>
                    <a:cubicBezTo>
                      <a:pt x="34" y="0"/>
                      <a:pt x="69" y="6"/>
                      <a:pt x="72" y="33"/>
                    </a:cubicBezTo>
                    <a:cubicBezTo>
                      <a:pt x="66" y="34"/>
                      <a:pt x="61" y="34"/>
                      <a:pt x="55" y="34"/>
                    </a:cubicBezTo>
                    <a:cubicBezTo>
                      <a:pt x="50" y="29"/>
                      <a:pt x="46" y="20"/>
                      <a:pt x="38" y="21"/>
                    </a:cubicBezTo>
                    <a:cubicBezTo>
                      <a:pt x="30" y="20"/>
                      <a:pt x="16" y="26"/>
                      <a:pt x="24" y="35"/>
                    </a:cubicBezTo>
                    <a:cubicBezTo>
                      <a:pt x="36" y="42"/>
                      <a:pt x="52" y="42"/>
                      <a:pt x="64" y="51"/>
                    </a:cubicBezTo>
                    <a:cubicBezTo>
                      <a:pt x="78" y="61"/>
                      <a:pt x="75" y="86"/>
                      <a:pt x="59" y="94"/>
                    </a:cubicBezTo>
                    <a:cubicBezTo>
                      <a:pt x="46" y="100"/>
                      <a:pt x="30" y="100"/>
                      <a:pt x="17" y="94"/>
                    </a:cubicBezTo>
                    <a:cubicBezTo>
                      <a:pt x="7" y="89"/>
                      <a:pt x="4" y="78"/>
                      <a:pt x="0" y="68"/>
                    </a:cubicBezTo>
                    <a:cubicBezTo>
                      <a:pt x="6" y="68"/>
                      <a:pt x="11" y="67"/>
                      <a:pt x="17" y="67"/>
                    </a:cubicBezTo>
                    <a:cubicBezTo>
                      <a:pt x="22" y="74"/>
                      <a:pt x="27" y="85"/>
                      <a:pt x="38" y="83"/>
                    </a:cubicBezTo>
                    <a:cubicBezTo>
                      <a:pt x="47" y="85"/>
                      <a:pt x="60" y="76"/>
                      <a:pt x="54" y="66"/>
                    </a:cubicBezTo>
                    <a:cubicBezTo>
                      <a:pt x="41" y="57"/>
                      <a:pt x="23" y="58"/>
                      <a:pt x="11" y="48"/>
                    </a:cubicBezTo>
                    <a:cubicBezTo>
                      <a:pt x="1" y="39"/>
                      <a:pt x="3" y="21"/>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7">
                <a:extLst>
                  <a:ext uri="{FF2B5EF4-FFF2-40B4-BE49-F238E27FC236}">
                    <a16:creationId xmlns:a16="http://schemas.microsoft.com/office/drawing/2014/main" id="{CA318D76-627D-4AD5-9C2E-7E7969B5F727}"/>
                  </a:ext>
                </a:extLst>
              </p:cNvPr>
              <p:cNvSpPr>
                <a:spLocks/>
              </p:cNvSpPr>
              <p:nvPr/>
            </p:nvSpPr>
            <p:spPr bwMode="auto">
              <a:xfrm>
                <a:off x="5074771" y="3618938"/>
                <a:ext cx="277813" cy="333375"/>
              </a:xfrm>
              <a:custGeom>
                <a:avLst/>
                <a:gdLst>
                  <a:gd name="T0" fmla="*/ 6 w 74"/>
                  <a:gd name="T1" fmla="*/ 0 h 89"/>
                  <a:gd name="T2" fmla="*/ 73 w 74"/>
                  <a:gd name="T3" fmla="*/ 0 h 89"/>
                  <a:gd name="T4" fmla="*/ 67 w 74"/>
                  <a:gd name="T5" fmla="*/ 20 h 89"/>
                  <a:gd name="T6" fmla="*/ 23 w 74"/>
                  <a:gd name="T7" fmla="*/ 74 h 89"/>
                  <a:gd name="T8" fmla="*/ 73 w 74"/>
                  <a:gd name="T9" fmla="*/ 74 h 89"/>
                  <a:gd name="T10" fmla="*/ 74 w 74"/>
                  <a:gd name="T11" fmla="*/ 89 h 89"/>
                  <a:gd name="T12" fmla="*/ 0 w 74"/>
                  <a:gd name="T13" fmla="*/ 89 h 89"/>
                  <a:gd name="T14" fmla="*/ 6 w 74"/>
                  <a:gd name="T15" fmla="*/ 67 h 89"/>
                  <a:gd name="T16" fmla="*/ 48 w 74"/>
                  <a:gd name="T17" fmla="*/ 15 h 89"/>
                  <a:gd name="T18" fmla="*/ 6 w 74"/>
                  <a:gd name="T19" fmla="*/ 15 h 89"/>
                  <a:gd name="T20" fmla="*/ 6 w 74"/>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9">
                    <a:moveTo>
                      <a:pt x="6" y="0"/>
                    </a:moveTo>
                    <a:cubicBezTo>
                      <a:pt x="29" y="0"/>
                      <a:pt x="51" y="0"/>
                      <a:pt x="73" y="0"/>
                    </a:cubicBezTo>
                    <a:cubicBezTo>
                      <a:pt x="71" y="7"/>
                      <a:pt x="72" y="15"/>
                      <a:pt x="67" y="20"/>
                    </a:cubicBezTo>
                    <a:cubicBezTo>
                      <a:pt x="52" y="38"/>
                      <a:pt x="37" y="56"/>
                      <a:pt x="23" y="74"/>
                    </a:cubicBezTo>
                    <a:cubicBezTo>
                      <a:pt x="40" y="74"/>
                      <a:pt x="57" y="74"/>
                      <a:pt x="73" y="74"/>
                    </a:cubicBezTo>
                    <a:cubicBezTo>
                      <a:pt x="73" y="79"/>
                      <a:pt x="74" y="84"/>
                      <a:pt x="74" y="89"/>
                    </a:cubicBezTo>
                    <a:cubicBezTo>
                      <a:pt x="49" y="89"/>
                      <a:pt x="25" y="89"/>
                      <a:pt x="0" y="89"/>
                    </a:cubicBezTo>
                    <a:cubicBezTo>
                      <a:pt x="1" y="81"/>
                      <a:pt x="0" y="73"/>
                      <a:pt x="6" y="67"/>
                    </a:cubicBezTo>
                    <a:cubicBezTo>
                      <a:pt x="19" y="50"/>
                      <a:pt x="34" y="33"/>
                      <a:pt x="48" y="15"/>
                    </a:cubicBezTo>
                    <a:cubicBezTo>
                      <a:pt x="34" y="15"/>
                      <a:pt x="20" y="15"/>
                      <a:pt x="6" y="15"/>
                    </a:cubicBezTo>
                    <a:cubicBezTo>
                      <a:pt x="6" y="11"/>
                      <a:pt x="6" y="4"/>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8">
                <a:extLst>
                  <a:ext uri="{FF2B5EF4-FFF2-40B4-BE49-F238E27FC236}">
                    <a16:creationId xmlns:a16="http://schemas.microsoft.com/office/drawing/2014/main" id="{DD13B3D9-6540-4C13-95AF-3183DD1F5F4C}"/>
                  </a:ext>
                </a:extLst>
              </p:cNvPr>
              <p:cNvSpPr>
                <a:spLocks/>
              </p:cNvSpPr>
              <p:nvPr/>
            </p:nvSpPr>
            <p:spPr bwMode="auto">
              <a:xfrm>
                <a:off x="5420846" y="3618938"/>
                <a:ext cx="265113" cy="333375"/>
              </a:xfrm>
              <a:custGeom>
                <a:avLst/>
                <a:gdLst>
                  <a:gd name="T0" fmla="*/ 0 w 71"/>
                  <a:gd name="T1" fmla="*/ 0 h 89"/>
                  <a:gd name="T2" fmla="*/ 18 w 71"/>
                  <a:gd name="T3" fmla="*/ 0 h 89"/>
                  <a:gd name="T4" fmla="*/ 18 w 71"/>
                  <a:gd name="T5" fmla="*/ 35 h 89"/>
                  <a:gd name="T6" fmla="*/ 53 w 71"/>
                  <a:gd name="T7" fmla="*/ 35 h 89"/>
                  <a:gd name="T8" fmla="*/ 53 w 71"/>
                  <a:gd name="T9" fmla="*/ 0 h 89"/>
                  <a:gd name="T10" fmla="*/ 71 w 71"/>
                  <a:gd name="T11" fmla="*/ 0 h 89"/>
                  <a:gd name="T12" fmla="*/ 71 w 71"/>
                  <a:gd name="T13" fmla="*/ 89 h 89"/>
                  <a:gd name="T14" fmla="*/ 53 w 71"/>
                  <a:gd name="T15" fmla="*/ 89 h 89"/>
                  <a:gd name="T16" fmla="*/ 53 w 71"/>
                  <a:gd name="T17" fmla="*/ 50 h 89"/>
                  <a:gd name="T18" fmla="*/ 18 w 71"/>
                  <a:gd name="T19" fmla="*/ 50 h 89"/>
                  <a:gd name="T20" fmla="*/ 18 w 71"/>
                  <a:gd name="T21" fmla="*/ 89 h 89"/>
                  <a:gd name="T22" fmla="*/ 0 w 71"/>
                  <a:gd name="T23" fmla="*/ 89 h 89"/>
                  <a:gd name="T24" fmla="*/ 0 w 71"/>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9">
                    <a:moveTo>
                      <a:pt x="0" y="0"/>
                    </a:moveTo>
                    <a:cubicBezTo>
                      <a:pt x="6" y="0"/>
                      <a:pt x="12" y="0"/>
                      <a:pt x="18" y="0"/>
                    </a:cubicBezTo>
                    <a:cubicBezTo>
                      <a:pt x="18" y="12"/>
                      <a:pt x="18" y="23"/>
                      <a:pt x="18" y="35"/>
                    </a:cubicBezTo>
                    <a:cubicBezTo>
                      <a:pt x="29" y="35"/>
                      <a:pt x="41" y="35"/>
                      <a:pt x="53" y="35"/>
                    </a:cubicBezTo>
                    <a:cubicBezTo>
                      <a:pt x="53" y="23"/>
                      <a:pt x="53" y="12"/>
                      <a:pt x="53" y="0"/>
                    </a:cubicBezTo>
                    <a:cubicBezTo>
                      <a:pt x="59" y="0"/>
                      <a:pt x="65" y="0"/>
                      <a:pt x="71" y="0"/>
                    </a:cubicBezTo>
                    <a:cubicBezTo>
                      <a:pt x="71" y="30"/>
                      <a:pt x="71" y="59"/>
                      <a:pt x="71" y="89"/>
                    </a:cubicBezTo>
                    <a:cubicBezTo>
                      <a:pt x="65" y="89"/>
                      <a:pt x="59" y="89"/>
                      <a:pt x="53" y="89"/>
                    </a:cubicBezTo>
                    <a:cubicBezTo>
                      <a:pt x="53" y="76"/>
                      <a:pt x="53" y="63"/>
                      <a:pt x="53" y="50"/>
                    </a:cubicBezTo>
                    <a:cubicBezTo>
                      <a:pt x="41" y="50"/>
                      <a:pt x="29" y="50"/>
                      <a:pt x="18" y="50"/>
                    </a:cubicBezTo>
                    <a:cubicBezTo>
                      <a:pt x="18" y="63"/>
                      <a:pt x="18" y="76"/>
                      <a:pt x="18" y="89"/>
                    </a:cubicBezTo>
                    <a:cubicBezTo>
                      <a:pt x="12"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9">
                <a:extLst>
                  <a:ext uri="{FF2B5EF4-FFF2-40B4-BE49-F238E27FC236}">
                    <a16:creationId xmlns:a16="http://schemas.microsoft.com/office/drawing/2014/main" id="{101EB9DC-E6F7-4CDA-88E1-73D2F09870E8}"/>
                  </a:ext>
                </a:extLst>
              </p:cNvPr>
              <p:cNvSpPr>
                <a:spLocks/>
              </p:cNvSpPr>
              <p:nvPr/>
            </p:nvSpPr>
            <p:spPr bwMode="auto">
              <a:xfrm>
                <a:off x="5781208" y="3618938"/>
                <a:ext cx="254000" cy="333375"/>
              </a:xfrm>
              <a:custGeom>
                <a:avLst/>
                <a:gdLst>
                  <a:gd name="T0" fmla="*/ 0 w 68"/>
                  <a:gd name="T1" fmla="*/ 0 h 89"/>
                  <a:gd name="T2" fmla="*/ 66 w 68"/>
                  <a:gd name="T3" fmla="*/ 0 h 89"/>
                  <a:gd name="T4" fmla="*/ 67 w 68"/>
                  <a:gd name="T5" fmla="*/ 15 h 89"/>
                  <a:gd name="T6" fmla="*/ 18 w 68"/>
                  <a:gd name="T7" fmla="*/ 15 h 89"/>
                  <a:gd name="T8" fmla="*/ 18 w 68"/>
                  <a:gd name="T9" fmla="*/ 35 h 89"/>
                  <a:gd name="T10" fmla="*/ 63 w 68"/>
                  <a:gd name="T11" fmla="*/ 35 h 89"/>
                  <a:gd name="T12" fmla="*/ 63 w 68"/>
                  <a:gd name="T13" fmla="*/ 50 h 89"/>
                  <a:gd name="T14" fmla="*/ 18 w 68"/>
                  <a:gd name="T15" fmla="*/ 50 h 89"/>
                  <a:gd name="T16" fmla="*/ 18 w 68"/>
                  <a:gd name="T17" fmla="*/ 74 h 89"/>
                  <a:gd name="T18" fmla="*/ 68 w 68"/>
                  <a:gd name="T19" fmla="*/ 74 h 89"/>
                  <a:gd name="T20" fmla="*/ 68 w 68"/>
                  <a:gd name="T21" fmla="*/ 89 h 89"/>
                  <a:gd name="T22" fmla="*/ 0 w 68"/>
                  <a:gd name="T23" fmla="*/ 89 h 89"/>
                  <a:gd name="T24" fmla="*/ 0 w 68"/>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9">
                    <a:moveTo>
                      <a:pt x="0" y="0"/>
                    </a:moveTo>
                    <a:cubicBezTo>
                      <a:pt x="22" y="0"/>
                      <a:pt x="44" y="0"/>
                      <a:pt x="66" y="0"/>
                    </a:cubicBezTo>
                    <a:cubicBezTo>
                      <a:pt x="66" y="5"/>
                      <a:pt x="66" y="10"/>
                      <a:pt x="67" y="15"/>
                    </a:cubicBezTo>
                    <a:cubicBezTo>
                      <a:pt x="51" y="15"/>
                      <a:pt x="34" y="15"/>
                      <a:pt x="18" y="15"/>
                    </a:cubicBezTo>
                    <a:cubicBezTo>
                      <a:pt x="18" y="22"/>
                      <a:pt x="18" y="28"/>
                      <a:pt x="18" y="35"/>
                    </a:cubicBezTo>
                    <a:cubicBezTo>
                      <a:pt x="33" y="35"/>
                      <a:pt x="48" y="35"/>
                      <a:pt x="63" y="35"/>
                    </a:cubicBezTo>
                    <a:cubicBezTo>
                      <a:pt x="63" y="40"/>
                      <a:pt x="63" y="45"/>
                      <a:pt x="63" y="50"/>
                    </a:cubicBezTo>
                    <a:cubicBezTo>
                      <a:pt x="48" y="50"/>
                      <a:pt x="33" y="50"/>
                      <a:pt x="18" y="50"/>
                    </a:cubicBezTo>
                    <a:cubicBezTo>
                      <a:pt x="18" y="58"/>
                      <a:pt x="18" y="66"/>
                      <a:pt x="18" y="74"/>
                    </a:cubicBezTo>
                    <a:cubicBezTo>
                      <a:pt x="35" y="74"/>
                      <a:pt x="51" y="74"/>
                      <a:pt x="68" y="74"/>
                    </a:cubicBezTo>
                    <a:cubicBezTo>
                      <a:pt x="68" y="79"/>
                      <a:pt x="68" y="84"/>
                      <a:pt x="68" y="89"/>
                    </a:cubicBezTo>
                    <a:cubicBezTo>
                      <a:pt x="46" y="89"/>
                      <a:pt x="23"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0">
                <a:extLst>
                  <a:ext uri="{FF2B5EF4-FFF2-40B4-BE49-F238E27FC236}">
                    <a16:creationId xmlns:a16="http://schemas.microsoft.com/office/drawing/2014/main" id="{1C5CBE34-5C52-48B6-9101-62FC723F23CA}"/>
                  </a:ext>
                </a:extLst>
              </p:cNvPr>
              <p:cNvSpPr>
                <a:spLocks/>
              </p:cNvSpPr>
              <p:nvPr/>
            </p:nvSpPr>
            <p:spPr bwMode="auto">
              <a:xfrm>
                <a:off x="6092358" y="3618938"/>
                <a:ext cx="220663" cy="360363"/>
              </a:xfrm>
              <a:custGeom>
                <a:avLst/>
                <a:gdLst>
                  <a:gd name="T0" fmla="*/ 39 w 59"/>
                  <a:gd name="T1" fmla="*/ 0 h 96"/>
                  <a:gd name="T2" fmla="*/ 57 w 59"/>
                  <a:gd name="T3" fmla="*/ 0 h 96"/>
                  <a:gd name="T4" fmla="*/ 56 w 59"/>
                  <a:gd name="T5" fmla="*/ 69 h 96"/>
                  <a:gd name="T6" fmla="*/ 9 w 59"/>
                  <a:gd name="T7" fmla="*/ 85 h 96"/>
                  <a:gd name="T8" fmla="*/ 0 w 59"/>
                  <a:gd name="T9" fmla="*/ 62 h 96"/>
                  <a:gd name="T10" fmla="*/ 15 w 59"/>
                  <a:gd name="T11" fmla="*/ 60 h 96"/>
                  <a:gd name="T12" fmla="*/ 36 w 59"/>
                  <a:gd name="T13" fmla="*/ 73 h 96"/>
                  <a:gd name="T14" fmla="*/ 39 w 59"/>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96">
                    <a:moveTo>
                      <a:pt x="39" y="0"/>
                    </a:moveTo>
                    <a:cubicBezTo>
                      <a:pt x="45" y="0"/>
                      <a:pt x="51" y="0"/>
                      <a:pt x="57" y="0"/>
                    </a:cubicBezTo>
                    <a:cubicBezTo>
                      <a:pt x="57" y="23"/>
                      <a:pt x="59" y="46"/>
                      <a:pt x="56" y="69"/>
                    </a:cubicBezTo>
                    <a:cubicBezTo>
                      <a:pt x="53" y="90"/>
                      <a:pt x="24" y="96"/>
                      <a:pt x="9" y="85"/>
                    </a:cubicBezTo>
                    <a:cubicBezTo>
                      <a:pt x="2" y="79"/>
                      <a:pt x="2" y="70"/>
                      <a:pt x="0" y="62"/>
                    </a:cubicBezTo>
                    <a:cubicBezTo>
                      <a:pt x="5" y="61"/>
                      <a:pt x="10" y="60"/>
                      <a:pt x="15" y="60"/>
                    </a:cubicBezTo>
                    <a:cubicBezTo>
                      <a:pt x="18" y="69"/>
                      <a:pt x="25" y="80"/>
                      <a:pt x="36" y="73"/>
                    </a:cubicBezTo>
                    <a:cubicBezTo>
                      <a:pt x="43" y="49"/>
                      <a:pt x="38" y="24"/>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1">
                <a:extLst>
                  <a:ext uri="{FF2B5EF4-FFF2-40B4-BE49-F238E27FC236}">
                    <a16:creationId xmlns:a16="http://schemas.microsoft.com/office/drawing/2014/main" id="{9E0601A9-011B-48A3-8E58-6221E5698683}"/>
                  </a:ext>
                </a:extLst>
              </p:cNvPr>
              <p:cNvSpPr>
                <a:spLocks/>
              </p:cNvSpPr>
              <p:nvPr/>
            </p:nvSpPr>
            <p:spPr bwMode="auto">
              <a:xfrm>
                <a:off x="6403508" y="3618938"/>
                <a:ext cx="68263" cy="333375"/>
              </a:xfrm>
              <a:custGeom>
                <a:avLst/>
                <a:gdLst>
                  <a:gd name="T0" fmla="*/ 0 w 18"/>
                  <a:gd name="T1" fmla="*/ 89 h 89"/>
                  <a:gd name="T2" fmla="*/ 0 w 18"/>
                  <a:gd name="T3" fmla="*/ 0 h 89"/>
                  <a:gd name="T4" fmla="*/ 18 w 18"/>
                  <a:gd name="T5" fmla="*/ 0 h 89"/>
                  <a:gd name="T6" fmla="*/ 18 w 18"/>
                  <a:gd name="T7" fmla="*/ 89 h 89"/>
                  <a:gd name="T8" fmla="*/ 0 w 18"/>
                  <a:gd name="T9" fmla="*/ 89 h 89"/>
                </a:gdLst>
                <a:ahLst/>
                <a:cxnLst>
                  <a:cxn ang="0">
                    <a:pos x="T0" y="T1"/>
                  </a:cxn>
                  <a:cxn ang="0">
                    <a:pos x="T2" y="T3"/>
                  </a:cxn>
                  <a:cxn ang="0">
                    <a:pos x="T4" y="T5"/>
                  </a:cxn>
                  <a:cxn ang="0">
                    <a:pos x="T6" y="T7"/>
                  </a:cxn>
                  <a:cxn ang="0">
                    <a:pos x="T8" y="T9"/>
                  </a:cxn>
                </a:cxnLst>
                <a:rect l="0" t="0" r="r" b="b"/>
                <a:pathLst>
                  <a:path w="18" h="89">
                    <a:moveTo>
                      <a:pt x="0" y="89"/>
                    </a:moveTo>
                    <a:cubicBezTo>
                      <a:pt x="0" y="59"/>
                      <a:pt x="0" y="30"/>
                      <a:pt x="0" y="0"/>
                    </a:cubicBezTo>
                    <a:cubicBezTo>
                      <a:pt x="6" y="0"/>
                      <a:pt x="12" y="0"/>
                      <a:pt x="18" y="0"/>
                    </a:cubicBezTo>
                    <a:cubicBezTo>
                      <a:pt x="18" y="30"/>
                      <a:pt x="18" y="59"/>
                      <a:pt x="18" y="89"/>
                    </a:cubicBezTo>
                    <a:cubicBezTo>
                      <a:pt x="12" y="89"/>
                      <a:pt x="6" y="89"/>
                      <a:pt x="0"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2">
                <a:extLst>
                  <a:ext uri="{FF2B5EF4-FFF2-40B4-BE49-F238E27FC236}">
                    <a16:creationId xmlns:a16="http://schemas.microsoft.com/office/drawing/2014/main" id="{B3F93A33-AEFE-4F07-BA01-960455D47E3B}"/>
                  </a:ext>
                </a:extLst>
              </p:cNvPr>
              <p:cNvSpPr>
                <a:spLocks noEditPoints="1"/>
              </p:cNvSpPr>
              <p:nvPr/>
            </p:nvSpPr>
            <p:spPr bwMode="auto">
              <a:xfrm>
                <a:off x="6527333" y="3618938"/>
                <a:ext cx="334963" cy="333375"/>
              </a:xfrm>
              <a:custGeom>
                <a:avLst/>
                <a:gdLst>
                  <a:gd name="T0" fmla="*/ 34 w 89"/>
                  <a:gd name="T1" fmla="*/ 0 h 89"/>
                  <a:gd name="T2" fmla="*/ 53 w 89"/>
                  <a:gd name="T3" fmla="*/ 0 h 89"/>
                  <a:gd name="T4" fmla="*/ 89 w 89"/>
                  <a:gd name="T5" fmla="*/ 89 h 89"/>
                  <a:gd name="T6" fmla="*/ 70 w 89"/>
                  <a:gd name="T7" fmla="*/ 89 h 89"/>
                  <a:gd name="T8" fmla="*/ 62 w 89"/>
                  <a:gd name="T9" fmla="*/ 69 h 89"/>
                  <a:gd name="T10" fmla="*/ 26 w 89"/>
                  <a:gd name="T11" fmla="*/ 69 h 89"/>
                  <a:gd name="T12" fmla="*/ 19 w 89"/>
                  <a:gd name="T13" fmla="*/ 89 h 89"/>
                  <a:gd name="T14" fmla="*/ 0 w 89"/>
                  <a:gd name="T15" fmla="*/ 89 h 89"/>
                  <a:gd name="T16" fmla="*/ 34 w 89"/>
                  <a:gd name="T17" fmla="*/ 0 h 89"/>
                  <a:gd name="T18" fmla="*/ 44 w 89"/>
                  <a:gd name="T19" fmla="*/ 21 h 89"/>
                  <a:gd name="T20" fmla="*/ 32 w 89"/>
                  <a:gd name="T21" fmla="*/ 54 h 89"/>
                  <a:gd name="T22" fmla="*/ 56 w 89"/>
                  <a:gd name="T23" fmla="*/ 54 h 89"/>
                  <a:gd name="T24" fmla="*/ 44 w 89"/>
                  <a:gd name="T25" fmla="*/ 2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89">
                    <a:moveTo>
                      <a:pt x="34" y="0"/>
                    </a:moveTo>
                    <a:cubicBezTo>
                      <a:pt x="41" y="0"/>
                      <a:pt x="47" y="0"/>
                      <a:pt x="53" y="0"/>
                    </a:cubicBezTo>
                    <a:cubicBezTo>
                      <a:pt x="65" y="30"/>
                      <a:pt x="77" y="59"/>
                      <a:pt x="89" y="89"/>
                    </a:cubicBezTo>
                    <a:cubicBezTo>
                      <a:pt x="82" y="89"/>
                      <a:pt x="76" y="89"/>
                      <a:pt x="70" y="89"/>
                    </a:cubicBezTo>
                    <a:cubicBezTo>
                      <a:pt x="67" y="82"/>
                      <a:pt x="64" y="75"/>
                      <a:pt x="62" y="69"/>
                    </a:cubicBezTo>
                    <a:cubicBezTo>
                      <a:pt x="50" y="69"/>
                      <a:pt x="38" y="69"/>
                      <a:pt x="26" y="69"/>
                    </a:cubicBezTo>
                    <a:cubicBezTo>
                      <a:pt x="24" y="75"/>
                      <a:pt x="21" y="82"/>
                      <a:pt x="19" y="89"/>
                    </a:cubicBezTo>
                    <a:cubicBezTo>
                      <a:pt x="13" y="89"/>
                      <a:pt x="6" y="89"/>
                      <a:pt x="0" y="89"/>
                    </a:cubicBezTo>
                    <a:cubicBezTo>
                      <a:pt x="11" y="59"/>
                      <a:pt x="23" y="30"/>
                      <a:pt x="34" y="0"/>
                    </a:cubicBezTo>
                    <a:close/>
                    <a:moveTo>
                      <a:pt x="44" y="21"/>
                    </a:moveTo>
                    <a:cubicBezTo>
                      <a:pt x="40" y="32"/>
                      <a:pt x="36" y="43"/>
                      <a:pt x="32" y="54"/>
                    </a:cubicBezTo>
                    <a:cubicBezTo>
                      <a:pt x="40" y="54"/>
                      <a:pt x="48" y="54"/>
                      <a:pt x="56" y="54"/>
                    </a:cubicBezTo>
                    <a:cubicBezTo>
                      <a:pt x="52" y="43"/>
                      <a:pt x="48" y="32"/>
                      <a:pt x="4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3">
                <a:extLst>
                  <a:ext uri="{FF2B5EF4-FFF2-40B4-BE49-F238E27FC236}">
                    <a16:creationId xmlns:a16="http://schemas.microsoft.com/office/drawing/2014/main" id="{2BFBA4E5-CE96-4B87-B920-08889D94CBC6}"/>
                  </a:ext>
                </a:extLst>
              </p:cNvPr>
              <p:cNvSpPr>
                <a:spLocks/>
              </p:cNvSpPr>
              <p:nvPr/>
            </p:nvSpPr>
            <p:spPr bwMode="auto">
              <a:xfrm>
                <a:off x="6925796" y="3618938"/>
                <a:ext cx="261938" cy="333375"/>
              </a:xfrm>
              <a:custGeom>
                <a:avLst/>
                <a:gdLst>
                  <a:gd name="T0" fmla="*/ 0 w 70"/>
                  <a:gd name="T1" fmla="*/ 0 h 89"/>
                  <a:gd name="T2" fmla="*/ 17 w 70"/>
                  <a:gd name="T3" fmla="*/ 0 h 89"/>
                  <a:gd name="T4" fmla="*/ 53 w 70"/>
                  <a:gd name="T5" fmla="*/ 59 h 89"/>
                  <a:gd name="T6" fmla="*/ 54 w 70"/>
                  <a:gd name="T7" fmla="*/ 0 h 89"/>
                  <a:gd name="T8" fmla="*/ 70 w 70"/>
                  <a:gd name="T9" fmla="*/ 0 h 89"/>
                  <a:gd name="T10" fmla="*/ 70 w 70"/>
                  <a:gd name="T11" fmla="*/ 89 h 89"/>
                  <a:gd name="T12" fmla="*/ 52 w 70"/>
                  <a:gd name="T13" fmla="*/ 89 h 89"/>
                  <a:gd name="T14" fmla="*/ 16 w 70"/>
                  <a:gd name="T15" fmla="*/ 31 h 89"/>
                  <a:gd name="T16" fmla="*/ 16 w 70"/>
                  <a:gd name="T17" fmla="*/ 89 h 89"/>
                  <a:gd name="T18" fmla="*/ 0 w 70"/>
                  <a:gd name="T19" fmla="*/ 89 h 89"/>
                  <a:gd name="T20" fmla="*/ 0 w 70"/>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89">
                    <a:moveTo>
                      <a:pt x="0" y="0"/>
                    </a:moveTo>
                    <a:cubicBezTo>
                      <a:pt x="6" y="0"/>
                      <a:pt x="11" y="0"/>
                      <a:pt x="17" y="0"/>
                    </a:cubicBezTo>
                    <a:cubicBezTo>
                      <a:pt x="29" y="20"/>
                      <a:pt x="41" y="40"/>
                      <a:pt x="53" y="59"/>
                    </a:cubicBezTo>
                    <a:cubicBezTo>
                      <a:pt x="54" y="39"/>
                      <a:pt x="54" y="20"/>
                      <a:pt x="54" y="0"/>
                    </a:cubicBezTo>
                    <a:cubicBezTo>
                      <a:pt x="59" y="0"/>
                      <a:pt x="65" y="0"/>
                      <a:pt x="70" y="0"/>
                    </a:cubicBezTo>
                    <a:cubicBezTo>
                      <a:pt x="70" y="30"/>
                      <a:pt x="70" y="59"/>
                      <a:pt x="70" y="89"/>
                    </a:cubicBezTo>
                    <a:cubicBezTo>
                      <a:pt x="64" y="89"/>
                      <a:pt x="58" y="89"/>
                      <a:pt x="52" y="89"/>
                    </a:cubicBezTo>
                    <a:cubicBezTo>
                      <a:pt x="40" y="70"/>
                      <a:pt x="29" y="50"/>
                      <a:pt x="16" y="31"/>
                    </a:cubicBezTo>
                    <a:cubicBezTo>
                      <a:pt x="16" y="51"/>
                      <a:pt x="16" y="70"/>
                      <a:pt x="16" y="89"/>
                    </a:cubicBezTo>
                    <a:cubicBezTo>
                      <a:pt x="11" y="89"/>
                      <a:pt x="5"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4">
                <a:extLst>
                  <a:ext uri="{FF2B5EF4-FFF2-40B4-BE49-F238E27FC236}">
                    <a16:creationId xmlns:a16="http://schemas.microsoft.com/office/drawing/2014/main" id="{C306D7B9-032D-4749-9E4D-B6739D7EA0B5}"/>
                  </a:ext>
                </a:extLst>
              </p:cNvPr>
              <p:cNvSpPr>
                <a:spLocks/>
              </p:cNvSpPr>
              <p:nvPr/>
            </p:nvSpPr>
            <p:spPr bwMode="auto">
              <a:xfrm>
                <a:off x="7244883" y="3607826"/>
                <a:ext cx="341313" cy="368300"/>
              </a:xfrm>
              <a:custGeom>
                <a:avLst/>
                <a:gdLst>
                  <a:gd name="T0" fmla="*/ 32 w 91"/>
                  <a:gd name="T1" fmla="*/ 6 h 98"/>
                  <a:gd name="T2" fmla="*/ 73 w 91"/>
                  <a:gd name="T3" fmla="*/ 5 h 98"/>
                  <a:gd name="T4" fmla="*/ 91 w 91"/>
                  <a:gd name="T5" fmla="*/ 27 h 98"/>
                  <a:gd name="T6" fmla="*/ 74 w 91"/>
                  <a:gd name="T7" fmla="*/ 31 h 98"/>
                  <a:gd name="T8" fmla="*/ 30 w 91"/>
                  <a:gd name="T9" fmla="*/ 29 h 98"/>
                  <a:gd name="T10" fmla="*/ 39 w 91"/>
                  <a:gd name="T11" fmla="*/ 75 h 98"/>
                  <a:gd name="T12" fmla="*/ 73 w 91"/>
                  <a:gd name="T13" fmla="*/ 72 h 98"/>
                  <a:gd name="T14" fmla="*/ 73 w 91"/>
                  <a:gd name="T15" fmla="*/ 59 h 98"/>
                  <a:gd name="T16" fmla="*/ 53 w 91"/>
                  <a:gd name="T17" fmla="*/ 59 h 98"/>
                  <a:gd name="T18" fmla="*/ 52 w 91"/>
                  <a:gd name="T19" fmla="*/ 44 h 98"/>
                  <a:gd name="T20" fmla="*/ 91 w 91"/>
                  <a:gd name="T21" fmla="*/ 44 h 98"/>
                  <a:gd name="T22" fmla="*/ 91 w 91"/>
                  <a:gd name="T23" fmla="*/ 81 h 98"/>
                  <a:gd name="T24" fmla="*/ 33 w 91"/>
                  <a:gd name="T25" fmla="*/ 89 h 98"/>
                  <a:gd name="T26" fmla="*/ 32 w 91"/>
                  <a:gd name="T2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8">
                    <a:moveTo>
                      <a:pt x="32" y="6"/>
                    </a:moveTo>
                    <a:cubicBezTo>
                      <a:pt x="45" y="0"/>
                      <a:pt x="60" y="1"/>
                      <a:pt x="73" y="5"/>
                    </a:cubicBezTo>
                    <a:cubicBezTo>
                      <a:pt x="82" y="9"/>
                      <a:pt x="86" y="19"/>
                      <a:pt x="91" y="27"/>
                    </a:cubicBezTo>
                    <a:cubicBezTo>
                      <a:pt x="86" y="28"/>
                      <a:pt x="80" y="30"/>
                      <a:pt x="74" y="31"/>
                    </a:cubicBezTo>
                    <a:cubicBezTo>
                      <a:pt x="66" y="14"/>
                      <a:pt x="40" y="12"/>
                      <a:pt x="30" y="29"/>
                    </a:cubicBezTo>
                    <a:cubicBezTo>
                      <a:pt x="24" y="43"/>
                      <a:pt x="24" y="65"/>
                      <a:pt x="39" y="75"/>
                    </a:cubicBezTo>
                    <a:cubicBezTo>
                      <a:pt x="50" y="82"/>
                      <a:pt x="62" y="76"/>
                      <a:pt x="73" y="72"/>
                    </a:cubicBezTo>
                    <a:cubicBezTo>
                      <a:pt x="73" y="69"/>
                      <a:pt x="73" y="63"/>
                      <a:pt x="73" y="59"/>
                    </a:cubicBezTo>
                    <a:cubicBezTo>
                      <a:pt x="66" y="59"/>
                      <a:pt x="59" y="59"/>
                      <a:pt x="53" y="59"/>
                    </a:cubicBezTo>
                    <a:cubicBezTo>
                      <a:pt x="53" y="54"/>
                      <a:pt x="52" y="49"/>
                      <a:pt x="52" y="44"/>
                    </a:cubicBezTo>
                    <a:cubicBezTo>
                      <a:pt x="65" y="44"/>
                      <a:pt x="78" y="44"/>
                      <a:pt x="91" y="44"/>
                    </a:cubicBezTo>
                    <a:cubicBezTo>
                      <a:pt x="91" y="56"/>
                      <a:pt x="91" y="69"/>
                      <a:pt x="91" y="81"/>
                    </a:cubicBezTo>
                    <a:cubicBezTo>
                      <a:pt x="74" y="92"/>
                      <a:pt x="52" y="98"/>
                      <a:pt x="33" y="89"/>
                    </a:cubicBezTo>
                    <a:cubicBezTo>
                      <a:pt x="0" y="75"/>
                      <a:pt x="0" y="21"/>
                      <a:pt x="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5">
                <a:extLst>
                  <a:ext uri="{FF2B5EF4-FFF2-40B4-BE49-F238E27FC236}">
                    <a16:creationId xmlns:a16="http://schemas.microsoft.com/office/drawing/2014/main" id="{A4CD82FC-E91A-4CCC-8C8E-41FDC032373C}"/>
                  </a:ext>
                </a:extLst>
              </p:cNvPr>
              <p:cNvSpPr>
                <a:spLocks/>
              </p:cNvSpPr>
              <p:nvPr/>
            </p:nvSpPr>
            <p:spPr bwMode="auto">
              <a:xfrm>
                <a:off x="8141821" y="3618938"/>
                <a:ext cx="266700" cy="333375"/>
              </a:xfrm>
              <a:custGeom>
                <a:avLst/>
                <a:gdLst>
                  <a:gd name="T0" fmla="*/ 0 w 71"/>
                  <a:gd name="T1" fmla="*/ 0 h 89"/>
                  <a:gd name="T2" fmla="*/ 18 w 71"/>
                  <a:gd name="T3" fmla="*/ 0 h 89"/>
                  <a:gd name="T4" fmla="*/ 54 w 71"/>
                  <a:gd name="T5" fmla="*/ 59 h 89"/>
                  <a:gd name="T6" fmla="*/ 54 w 71"/>
                  <a:gd name="T7" fmla="*/ 0 h 89"/>
                  <a:gd name="T8" fmla="*/ 71 w 71"/>
                  <a:gd name="T9" fmla="*/ 0 h 89"/>
                  <a:gd name="T10" fmla="*/ 71 w 71"/>
                  <a:gd name="T11" fmla="*/ 89 h 89"/>
                  <a:gd name="T12" fmla="*/ 52 w 71"/>
                  <a:gd name="T13" fmla="*/ 89 h 89"/>
                  <a:gd name="T14" fmla="*/ 17 w 71"/>
                  <a:gd name="T15" fmla="*/ 32 h 89"/>
                  <a:gd name="T16" fmla="*/ 17 w 71"/>
                  <a:gd name="T17" fmla="*/ 89 h 89"/>
                  <a:gd name="T18" fmla="*/ 0 w 71"/>
                  <a:gd name="T19" fmla="*/ 89 h 89"/>
                  <a:gd name="T20" fmla="*/ 0 w 7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89">
                    <a:moveTo>
                      <a:pt x="0" y="0"/>
                    </a:moveTo>
                    <a:cubicBezTo>
                      <a:pt x="6" y="0"/>
                      <a:pt x="12" y="0"/>
                      <a:pt x="18" y="0"/>
                    </a:cubicBezTo>
                    <a:cubicBezTo>
                      <a:pt x="30" y="20"/>
                      <a:pt x="42" y="39"/>
                      <a:pt x="54" y="59"/>
                    </a:cubicBezTo>
                    <a:cubicBezTo>
                      <a:pt x="54" y="39"/>
                      <a:pt x="54" y="20"/>
                      <a:pt x="54" y="0"/>
                    </a:cubicBezTo>
                    <a:cubicBezTo>
                      <a:pt x="60" y="0"/>
                      <a:pt x="65" y="0"/>
                      <a:pt x="71" y="0"/>
                    </a:cubicBezTo>
                    <a:cubicBezTo>
                      <a:pt x="71" y="30"/>
                      <a:pt x="71" y="59"/>
                      <a:pt x="71" y="89"/>
                    </a:cubicBezTo>
                    <a:cubicBezTo>
                      <a:pt x="65" y="89"/>
                      <a:pt x="59" y="89"/>
                      <a:pt x="52" y="89"/>
                    </a:cubicBezTo>
                    <a:cubicBezTo>
                      <a:pt x="41" y="69"/>
                      <a:pt x="29" y="50"/>
                      <a:pt x="17" y="32"/>
                    </a:cubicBezTo>
                    <a:cubicBezTo>
                      <a:pt x="17" y="51"/>
                      <a:pt x="17" y="70"/>
                      <a:pt x="17" y="89"/>
                    </a:cubicBezTo>
                    <a:cubicBezTo>
                      <a:pt x="11"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6">
                <a:extLst>
                  <a:ext uri="{FF2B5EF4-FFF2-40B4-BE49-F238E27FC236}">
                    <a16:creationId xmlns:a16="http://schemas.microsoft.com/office/drawing/2014/main" id="{BB2D50CF-0847-45F4-AE23-ABBDB90DF441}"/>
                  </a:ext>
                </a:extLst>
              </p:cNvPr>
              <p:cNvSpPr>
                <a:spLocks/>
              </p:cNvSpPr>
              <p:nvPr/>
            </p:nvSpPr>
            <p:spPr bwMode="auto">
              <a:xfrm>
                <a:off x="8502183" y="3618938"/>
                <a:ext cx="68263" cy="333375"/>
              </a:xfrm>
              <a:custGeom>
                <a:avLst/>
                <a:gdLst>
                  <a:gd name="T0" fmla="*/ 0 w 18"/>
                  <a:gd name="T1" fmla="*/ 0 h 89"/>
                  <a:gd name="T2" fmla="*/ 18 w 18"/>
                  <a:gd name="T3" fmla="*/ 0 h 89"/>
                  <a:gd name="T4" fmla="*/ 18 w 18"/>
                  <a:gd name="T5" fmla="*/ 89 h 89"/>
                  <a:gd name="T6" fmla="*/ 0 w 18"/>
                  <a:gd name="T7" fmla="*/ 89 h 89"/>
                  <a:gd name="T8" fmla="*/ 0 w 18"/>
                  <a:gd name="T9" fmla="*/ 0 h 89"/>
                </a:gdLst>
                <a:ahLst/>
                <a:cxnLst>
                  <a:cxn ang="0">
                    <a:pos x="T0" y="T1"/>
                  </a:cxn>
                  <a:cxn ang="0">
                    <a:pos x="T2" y="T3"/>
                  </a:cxn>
                  <a:cxn ang="0">
                    <a:pos x="T4" y="T5"/>
                  </a:cxn>
                  <a:cxn ang="0">
                    <a:pos x="T6" y="T7"/>
                  </a:cxn>
                  <a:cxn ang="0">
                    <a:pos x="T8" y="T9"/>
                  </a:cxn>
                </a:cxnLst>
                <a:rect l="0" t="0" r="r" b="b"/>
                <a:pathLst>
                  <a:path w="18" h="89">
                    <a:moveTo>
                      <a:pt x="0" y="0"/>
                    </a:moveTo>
                    <a:cubicBezTo>
                      <a:pt x="6" y="0"/>
                      <a:pt x="12" y="0"/>
                      <a:pt x="18" y="0"/>
                    </a:cubicBezTo>
                    <a:cubicBezTo>
                      <a:pt x="18" y="30"/>
                      <a:pt x="18" y="59"/>
                      <a:pt x="18" y="89"/>
                    </a:cubicBezTo>
                    <a:cubicBezTo>
                      <a:pt x="12"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7">
                <a:extLst>
                  <a:ext uri="{FF2B5EF4-FFF2-40B4-BE49-F238E27FC236}">
                    <a16:creationId xmlns:a16="http://schemas.microsoft.com/office/drawing/2014/main" id="{EA89C375-CAA8-4492-B0D8-CCEC886D5CF2}"/>
                  </a:ext>
                </a:extLst>
              </p:cNvPr>
              <p:cNvSpPr>
                <a:spLocks/>
              </p:cNvSpPr>
              <p:nvPr/>
            </p:nvSpPr>
            <p:spPr bwMode="auto">
              <a:xfrm>
                <a:off x="8626008" y="3618938"/>
                <a:ext cx="311150" cy="333375"/>
              </a:xfrm>
              <a:custGeom>
                <a:avLst/>
                <a:gdLst>
                  <a:gd name="T0" fmla="*/ 0 w 83"/>
                  <a:gd name="T1" fmla="*/ 0 h 89"/>
                  <a:gd name="T2" fmla="*/ 20 w 83"/>
                  <a:gd name="T3" fmla="*/ 0 h 89"/>
                  <a:gd name="T4" fmla="*/ 42 w 83"/>
                  <a:gd name="T5" fmla="*/ 66 h 89"/>
                  <a:gd name="T6" fmla="*/ 64 w 83"/>
                  <a:gd name="T7" fmla="*/ 0 h 89"/>
                  <a:gd name="T8" fmla="*/ 83 w 83"/>
                  <a:gd name="T9" fmla="*/ 0 h 89"/>
                  <a:gd name="T10" fmla="*/ 51 w 83"/>
                  <a:gd name="T11" fmla="*/ 89 h 89"/>
                  <a:gd name="T12" fmla="*/ 32 w 83"/>
                  <a:gd name="T13" fmla="*/ 89 h 89"/>
                  <a:gd name="T14" fmla="*/ 0 w 83"/>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89">
                    <a:moveTo>
                      <a:pt x="0" y="0"/>
                    </a:moveTo>
                    <a:cubicBezTo>
                      <a:pt x="7" y="0"/>
                      <a:pt x="13" y="0"/>
                      <a:pt x="20" y="0"/>
                    </a:cubicBezTo>
                    <a:cubicBezTo>
                      <a:pt x="27" y="22"/>
                      <a:pt x="35" y="44"/>
                      <a:pt x="42" y="66"/>
                    </a:cubicBezTo>
                    <a:cubicBezTo>
                      <a:pt x="49" y="44"/>
                      <a:pt x="57" y="22"/>
                      <a:pt x="64" y="0"/>
                    </a:cubicBezTo>
                    <a:cubicBezTo>
                      <a:pt x="70" y="0"/>
                      <a:pt x="77" y="0"/>
                      <a:pt x="83" y="0"/>
                    </a:cubicBezTo>
                    <a:cubicBezTo>
                      <a:pt x="72" y="30"/>
                      <a:pt x="62" y="59"/>
                      <a:pt x="51" y="89"/>
                    </a:cubicBezTo>
                    <a:cubicBezTo>
                      <a:pt x="45" y="89"/>
                      <a:pt x="38" y="89"/>
                      <a:pt x="32" y="89"/>
                    </a:cubicBezTo>
                    <a:cubicBezTo>
                      <a:pt x="21" y="59"/>
                      <a:pt x="11"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
                <a:extLst>
                  <a:ext uri="{FF2B5EF4-FFF2-40B4-BE49-F238E27FC236}">
                    <a16:creationId xmlns:a16="http://schemas.microsoft.com/office/drawing/2014/main" id="{1EB6EF9B-F254-48F8-89FC-E730D8F3F518}"/>
                  </a:ext>
                </a:extLst>
              </p:cNvPr>
              <p:cNvSpPr>
                <a:spLocks/>
              </p:cNvSpPr>
              <p:nvPr/>
            </p:nvSpPr>
            <p:spPr bwMode="auto">
              <a:xfrm>
                <a:off x="8997483" y="3618938"/>
                <a:ext cx="255588" cy="333375"/>
              </a:xfrm>
              <a:custGeom>
                <a:avLst/>
                <a:gdLst>
                  <a:gd name="T0" fmla="*/ 0 w 68"/>
                  <a:gd name="T1" fmla="*/ 0 h 89"/>
                  <a:gd name="T2" fmla="*/ 66 w 68"/>
                  <a:gd name="T3" fmla="*/ 0 h 89"/>
                  <a:gd name="T4" fmla="*/ 66 w 68"/>
                  <a:gd name="T5" fmla="*/ 15 h 89"/>
                  <a:gd name="T6" fmla="*/ 18 w 68"/>
                  <a:gd name="T7" fmla="*/ 15 h 89"/>
                  <a:gd name="T8" fmla="*/ 18 w 68"/>
                  <a:gd name="T9" fmla="*/ 35 h 89"/>
                  <a:gd name="T10" fmla="*/ 63 w 68"/>
                  <a:gd name="T11" fmla="*/ 35 h 89"/>
                  <a:gd name="T12" fmla="*/ 63 w 68"/>
                  <a:gd name="T13" fmla="*/ 50 h 89"/>
                  <a:gd name="T14" fmla="*/ 18 w 68"/>
                  <a:gd name="T15" fmla="*/ 50 h 89"/>
                  <a:gd name="T16" fmla="*/ 18 w 68"/>
                  <a:gd name="T17" fmla="*/ 74 h 89"/>
                  <a:gd name="T18" fmla="*/ 68 w 68"/>
                  <a:gd name="T19" fmla="*/ 74 h 89"/>
                  <a:gd name="T20" fmla="*/ 68 w 68"/>
                  <a:gd name="T21" fmla="*/ 89 h 89"/>
                  <a:gd name="T22" fmla="*/ 0 w 68"/>
                  <a:gd name="T23" fmla="*/ 89 h 89"/>
                  <a:gd name="T24" fmla="*/ 0 w 68"/>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9">
                    <a:moveTo>
                      <a:pt x="0" y="0"/>
                    </a:moveTo>
                    <a:cubicBezTo>
                      <a:pt x="22" y="0"/>
                      <a:pt x="44" y="0"/>
                      <a:pt x="66" y="0"/>
                    </a:cubicBezTo>
                    <a:cubicBezTo>
                      <a:pt x="66" y="5"/>
                      <a:pt x="66" y="10"/>
                      <a:pt x="66" y="15"/>
                    </a:cubicBezTo>
                    <a:cubicBezTo>
                      <a:pt x="50" y="15"/>
                      <a:pt x="34" y="15"/>
                      <a:pt x="18" y="15"/>
                    </a:cubicBezTo>
                    <a:cubicBezTo>
                      <a:pt x="18" y="22"/>
                      <a:pt x="18" y="28"/>
                      <a:pt x="18" y="35"/>
                    </a:cubicBezTo>
                    <a:cubicBezTo>
                      <a:pt x="33" y="35"/>
                      <a:pt x="48" y="35"/>
                      <a:pt x="63" y="35"/>
                    </a:cubicBezTo>
                    <a:cubicBezTo>
                      <a:pt x="63" y="40"/>
                      <a:pt x="63" y="45"/>
                      <a:pt x="63" y="50"/>
                    </a:cubicBezTo>
                    <a:cubicBezTo>
                      <a:pt x="48" y="50"/>
                      <a:pt x="33" y="50"/>
                      <a:pt x="18" y="50"/>
                    </a:cubicBezTo>
                    <a:cubicBezTo>
                      <a:pt x="18" y="58"/>
                      <a:pt x="18" y="66"/>
                      <a:pt x="18" y="74"/>
                    </a:cubicBezTo>
                    <a:cubicBezTo>
                      <a:pt x="35" y="74"/>
                      <a:pt x="51" y="74"/>
                      <a:pt x="68" y="74"/>
                    </a:cubicBezTo>
                    <a:cubicBezTo>
                      <a:pt x="68" y="79"/>
                      <a:pt x="68" y="84"/>
                      <a:pt x="68" y="89"/>
                    </a:cubicBezTo>
                    <a:cubicBezTo>
                      <a:pt x="45" y="89"/>
                      <a:pt x="23"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9">
                <a:extLst>
                  <a:ext uri="{FF2B5EF4-FFF2-40B4-BE49-F238E27FC236}">
                    <a16:creationId xmlns:a16="http://schemas.microsoft.com/office/drawing/2014/main" id="{ACA27FD3-7B08-4D3E-A67B-395EC0796C9B}"/>
                  </a:ext>
                </a:extLst>
              </p:cNvPr>
              <p:cNvSpPr>
                <a:spLocks noEditPoints="1"/>
              </p:cNvSpPr>
              <p:nvPr/>
            </p:nvSpPr>
            <p:spPr bwMode="auto">
              <a:xfrm>
                <a:off x="9335621" y="3611001"/>
                <a:ext cx="300038" cy="341313"/>
              </a:xfrm>
              <a:custGeom>
                <a:avLst/>
                <a:gdLst>
                  <a:gd name="T0" fmla="*/ 0 w 80"/>
                  <a:gd name="T1" fmla="*/ 2 h 91"/>
                  <a:gd name="T2" fmla="*/ 57 w 80"/>
                  <a:gd name="T3" fmla="*/ 4 h 91"/>
                  <a:gd name="T4" fmla="*/ 66 w 80"/>
                  <a:gd name="T5" fmla="*/ 44 h 91"/>
                  <a:gd name="T6" fmla="*/ 51 w 80"/>
                  <a:gd name="T7" fmla="*/ 52 h 91"/>
                  <a:gd name="T8" fmla="*/ 80 w 80"/>
                  <a:gd name="T9" fmla="*/ 91 h 91"/>
                  <a:gd name="T10" fmla="*/ 58 w 80"/>
                  <a:gd name="T11" fmla="*/ 91 h 91"/>
                  <a:gd name="T12" fmla="*/ 18 w 80"/>
                  <a:gd name="T13" fmla="*/ 53 h 91"/>
                  <a:gd name="T14" fmla="*/ 18 w 80"/>
                  <a:gd name="T15" fmla="*/ 91 h 91"/>
                  <a:gd name="T16" fmla="*/ 0 w 80"/>
                  <a:gd name="T17" fmla="*/ 91 h 91"/>
                  <a:gd name="T18" fmla="*/ 0 w 80"/>
                  <a:gd name="T19" fmla="*/ 2 h 91"/>
                  <a:gd name="T20" fmla="*/ 18 w 80"/>
                  <a:gd name="T21" fmla="*/ 17 h 91"/>
                  <a:gd name="T22" fmla="*/ 18 w 80"/>
                  <a:gd name="T23" fmla="*/ 40 h 91"/>
                  <a:gd name="T24" fmla="*/ 48 w 80"/>
                  <a:gd name="T25" fmla="*/ 38 h 91"/>
                  <a:gd name="T26" fmla="*/ 45 w 80"/>
                  <a:gd name="T27" fmla="*/ 18 h 91"/>
                  <a:gd name="T28" fmla="*/ 18 w 80"/>
                  <a:gd name="T29" fmla="*/ 1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91">
                    <a:moveTo>
                      <a:pt x="0" y="2"/>
                    </a:moveTo>
                    <a:cubicBezTo>
                      <a:pt x="19" y="2"/>
                      <a:pt x="38" y="0"/>
                      <a:pt x="57" y="4"/>
                    </a:cubicBezTo>
                    <a:cubicBezTo>
                      <a:pt x="73" y="8"/>
                      <a:pt x="78" y="32"/>
                      <a:pt x="66" y="44"/>
                    </a:cubicBezTo>
                    <a:cubicBezTo>
                      <a:pt x="61" y="48"/>
                      <a:pt x="56" y="50"/>
                      <a:pt x="51" y="52"/>
                    </a:cubicBezTo>
                    <a:cubicBezTo>
                      <a:pt x="63" y="63"/>
                      <a:pt x="71" y="77"/>
                      <a:pt x="80" y="91"/>
                    </a:cubicBezTo>
                    <a:cubicBezTo>
                      <a:pt x="73" y="91"/>
                      <a:pt x="65" y="91"/>
                      <a:pt x="58" y="91"/>
                    </a:cubicBezTo>
                    <a:cubicBezTo>
                      <a:pt x="47" y="76"/>
                      <a:pt x="40" y="53"/>
                      <a:pt x="18" y="53"/>
                    </a:cubicBezTo>
                    <a:cubicBezTo>
                      <a:pt x="18" y="65"/>
                      <a:pt x="18" y="78"/>
                      <a:pt x="18" y="91"/>
                    </a:cubicBezTo>
                    <a:cubicBezTo>
                      <a:pt x="12" y="91"/>
                      <a:pt x="6" y="91"/>
                      <a:pt x="0" y="91"/>
                    </a:cubicBezTo>
                    <a:cubicBezTo>
                      <a:pt x="0" y="61"/>
                      <a:pt x="0" y="32"/>
                      <a:pt x="0" y="2"/>
                    </a:cubicBezTo>
                    <a:close/>
                    <a:moveTo>
                      <a:pt x="18" y="17"/>
                    </a:moveTo>
                    <a:cubicBezTo>
                      <a:pt x="18" y="25"/>
                      <a:pt x="18" y="32"/>
                      <a:pt x="18" y="40"/>
                    </a:cubicBezTo>
                    <a:cubicBezTo>
                      <a:pt x="28" y="39"/>
                      <a:pt x="38" y="40"/>
                      <a:pt x="48" y="38"/>
                    </a:cubicBezTo>
                    <a:cubicBezTo>
                      <a:pt x="58" y="35"/>
                      <a:pt x="56" y="17"/>
                      <a:pt x="45" y="18"/>
                    </a:cubicBezTo>
                    <a:cubicBezTo>
                      <a:pt x="36" y="17"/>
                      <a:pt x="27"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0">
                <a:extLst>
                  <a:ext uri="{FF2B5EF4-FFF2-40B4-BE49-F238E27FC236}">
                    <a16:creationId xmlns:a16="http://schemas.microsoft.com/office/drawing/2014/main" id="{4C6909AB-5E29-40CC-8739-4F831651ECFC}"/>
                  </a:ext>
                </a:extLst>
              </p:cNvPr>
              <p:cNvSpPr>
                <a:spLocks/>
              </p:cNvSpPr>
              <p:nvPr/>
            </p:nvSpPr>
            <p:spPr bwMode="auto">
              <a:xfrm>
                <a:off x="10034121" y="3618938"/>
                <a:ext cx="66675" cy="333375"/>
              </a:xfrm>
              <a:custGeom>
                <a:avLst/>
                <a:gdLst>
                  <a:gd name="T0" fmla="*/ 0 w 18"/>
                  <a:gd name="T1" fmla="*/ 0 h 89"/>
                  <a:gd name="T2" fmla="*/ 18 w 18"/>
                  <a:gd name="T3" fmla="*/ 0 h 89"/>
                  <a:gd name="T4" fmla="*/ 18 w 18"/>
                  <a:gd name="T5" fmla="*/ 89 h 89"/>
                  <a:gd name="T6" fmla="*/ 0 w 18"/>
                  <a:gd name="T7" fmla="*/ 89 h 89"/>
                  <a:gd name="T8" fmla="*/ 0 w 18"/>
                  <a:gd name="T9" fmla="*/ 0 h 89"/>
                </a:gdLst>
                <a:ahLst/>
                <a:cxnLst>
                  <a:cxn ang="0">
                    <a:pos x="T0" y="T1"/>
                  </a:cxn>
                  <a:cxn ang="0">
                    <a:pos x="T2" y="T3"/>
                  </a:cxn>
                  <a:cxn ang="0">
                    <a:pos x="T4" y="T5"/>
                  </a:cxn>
                  <a:cxn ang="0">
                    <a:pos x="T6" y="T7"/>
                  </a:cxn>
                  <a:cxn ang="0">
                    <a:pos x="T8" y="T9"/>
                  </a:cxn>
                </a:cxnLst>
                <a:rect l="0" t="0" r="r" b="b"/>
                <a:pathLst>
                  <a:path w="18" h="89">
                    <a:moveTo>
                      <a:pt x="0" y="0"/>
                    </a:moveTo>
                    <a:cubicBezTo>
                      <a:pt x="6" y="0"/>
                      <a:pt x="12" y="0"/>
                      <a:pt x="18" y="0"/>
                    </a:cubicBezTo>
                    <a:cubicBezTo>
                      <a:pt x="18" y="30"/>
                      <a:pt x="18" y="59"/>
                      <a:pt x="18" y="89"/>
                    </a:cubicBezTo>
                    <a:cubicBezTo>
                      <a:pt x="12"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1">
                <a:extLst>
                  <a:ext uri="{FF2B5EF4-FFF2-40B4-BE49-F238E27FC236}">
                    <a16:creationId xmlns:a16="http://schemas.microsoft.com/office/drawing/2014/main" id="{2DB32AEF-9334-49EE-A5D8-235B508AE7DA}"/>
                  </a:ext>
                </a:extLst>
              </p:cNvPr>
              <p:cNvSpPr>
                <a:spLocks/>
              </p:cNvSpPr>
              <p:nvPr/>
            </p:nvSpPr>
            <p:spPr bwMode="auto">
              <a:xfrm>
                <a:off x="10165883" y="3618938"/>
                <a:ext cx="265113" cy="333375"/>
              </a:xfrm>
              <a:custGeom>
                <a:avLst/>
                <a:gdLst>
                  <a:gd name="T0" fmla="*/ 0 w 71"/>
                  <a:gd name="T1" fmla="*/ 0 h 89"/>
                  <a:gd name="T2" fmla="*/ 71 w 71"/>
                  <a:gd name="T3" fmla="*/ 0 h 89"/>
                  <a:gd name="T4" fmla="*/ 71 w 71"/>
                  <a:gd name="T5" fmla="*/ 15 h 89"/>
                  <a:gd name="T6" fmla="*/ 45 w 71"/>
                  <a:gd name="T7" fmla="*/ 15 h 89"/>
                  <a:gd name="T8" fmla="*/ 45 w 71"/>
                  <a:gd name="T9" fmla="*/ 89 h 89"/>
                  <a:gd name="T10" fmla="*/ 27 w 71"/>
                  <a:gd name="T11" fmla="*/ 89 h 89"/>
                  <a:gd name="T12" fmla="*/ 27 w 71"/>
                  <a:gd name="T13" fmla="*/ 15 h 89"/>
                  <a:gd name="T14" fmla="*/ 0 w 71"/>
                  <a:gd name="T15" fmla="*/ 15 h 89"/>
                  <a:gd name="T16" fmla="*/ 0 w 71"/>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89">
                    <a:moveTo>
                      <a:pt x="0" y="0"/>
                    </a:moveTo>
                    <a:cubicBezTo>
                      <a:pt x="24" y="0"/>
                      <a:pt x="48" y="0"/>
                      <a:pt x="71" y="0"/>
                    </a:cubicBezTo>
                    <a:cubicBezTo>
                      <a:pt x="71" y="4"/>
                      <a:pt x="71" y="11"/>
                      <a:pt x="71" y="15"/>
                    </a:cubicBezTo>
                    <a:cubicBezTo>
                      <a:pt x="62" y="15"/>
                      <a:pt x="54" y="15"/>
                      <a:pt x="45" y="15"/>
                    </a:cubicBezTo>
                    <a:cubicBezTo>
                      <a:pt x="45" y="40"/>
                      <a:pt x="45" y="64"/>
                      <a:pt x="45" y="89"/>
                    </a:cubicBezTo>
                    <a:cubicBezTo>
                      <a:pt x="39" y="89"/>
                      <a:pt x="33" y="89"/>
                      <a:pt x="27" y="89"/>
                    </a:cubicBezTo>
                    <a:cubicBezTo>
                      <a:pt x="27" y="64"/>
                      <a:pt x="27" y="40"/>
                      <a:pt x="27" y="15"/>
                    </a:cubicBezTo>
                    <a:cubicBezTo>
                      <a:pt x="18" y="15"/>
                      <a:pt x="9" y="15"/>
                      <a:pt x="0" y="15"/>
                    </a:cubicBezTo>
                    <a:cubicBezTo>
                      <a:pt x="0" y="11"/>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2">
                <a:extLst>
                  <a:ext uri="{FF2B5EF4-FFF2-40B4-BE49-F238E27FC236}">
                    <a16:creationId xmlns:a16="http://schemas.microsoft.com/office/drawing/2014/main" id="{AF0495EB-D221-4239-BD0B-BAE9427BE5CE}"/>
                  </a:ext>
                </a:extLst>
              </p:cNvPr>
              <p:cNvSpPr>
                <a:spLocks/>
              </p:cNvSpPr>
              <p:nvPr/>
            </p:nvSpPr>
            <p:spPr bwMode="auto">
              <a:xfrm>
                <a:off x="10469096" y="3618938"/>
                <a:ext cx="311150" cy="333375"/>
              </a:xfrm>
              <a:custGeom>
                <a:avLst/>
                <a:gdLst>
                  <a:gd name="T0" fmla="*/ 0 w 83"/>
                  <a:gd name="T1" fmla="*/ 0 h 89"/>
                  <a:gd name="T2" fmla="*/ 20 w 83"/>
                  <a:gd name="T3" fmla="*/ 0 h 89"/>
                  <a:gd name="T4" fmla="*/ 42 w 83"/>
                  <a:gd name="T5" fmla="*/ 35 h 89"/>
                  <a:gd name="T6" fmla="*/ 62 w 83"/>
                  <a:gd name="T7" fmla="*/ 0 h 89"/>
                  <a:gd name="T8" fmla="*/ 83 w 83"/>
                  <a:gd name="T9" fmla="*/ 0 h 89"/>
                  <a:gd name="T10" fmla="*/ 51 w 83"/>
                  <a:gd name="T11" fmla="*/ 53 h 89"/>
                  <a:gd name="T12" fmla="*/ 50 w 83"/>
                  <a:gd name="T13" fmla="*/ 89 h 89"/>
                  <a:gd name="T14" fmla="*/ 32 w 83"/>
                  <a:gd name="T15" fmla="*/ 89 h 89"/>
                  <a:gd name="T16" fmla="*/ 31 w 83"/>
                  <a:gd name="T17" fmla="*/ 52 h 89"/>
                  <a:gd name="T18" fmla="*/ 0 w 8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9">
                    <a:moveTo>
                      <a:pt x="0" y="0"/>
                    </a:moveTo>
                    <a:cubicBezTo>
                      <a:pt x="6" y="0"/>
                      <a:pt x="13" y="0"/>
                      <a:pt x="20" y="0"/>
                    </a:cubicBezTo>
                    <a:cubicBezTo>
                      <a:pt x="27" y="12"/>
                      <a:pt x="34" y="23"/>
                      <a:pt x="42" y="35"/>
                    </a:cubicBezTo>
                    <a:cubicBezTo>
                      <a:pt x="48" y="23"/>
                      <a:pt x="55" y="12"/>
                      <a:pt x="62" y="0"/>
                    </a:cubicBezTo>
                    <a:cubicBezTo>
                      <a:pt x="69" y="0"/>
                      <a:pt x="76" y="0"/>
                      <a:pt x="83" y="0"/>
                    </a:cubicBezTo>
                    <a:cubicBezTo>
                      <a:pt x="72" y="18"/>
                      <a:pt x="59" y="34"/>
                      <a:pt x="51" y="53"/>
                    </a:cubicBezTo>
                    <a:cubicBezTo>
                      <a:pt x="49" y="65"/>
                      <a:pt x="50" y="77"/>
                      <a:pt x="50" y="89"/>
                    </a:cubicBezTo>
                    <a:cubicBezTo>
                      <a:pt x="44" y="89"/>
                      <a:pt x="38" y="89"/>
                      <a:pt x="32" y="89"/>
                    </a:cubicBezTo>
                    <a:cubicBezTo>
                      <a:pt x="32" y="77"/>
                      <a:pt x="33" y="65"/>
                      <a:pt x="31" y="52"/>
                    </a:cubicBezTo>
                    <a:cubicBezTo>
                      <a:pt x="23" y="34"/>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 name="组合 3">
            <a:extLst>
              <a:ext uri="{FF2B5EF4-FFF2-40B4-BE49-F238E27FC236}">
                <a16:creationId xmlns:a16="http://schemas.microsoft.com/office/drawing/2014/main" id="{97A27908-8503-4D1F-BC5C-D4678A6D9484}"/>
              </a:ext>
            </a:extLst>
          </p:cNvPr>
          <p:cNvGrpSpPr/>
          <p:nvPr/>
        </p:nvGrpSpPr>
        <p:grpSpPr>
          <a:xfrm>
            <a:off x="3882535" y="555162"/>
            <a:ext cx="4387406" cy="4400514"/>
            <a:chOff x="1220788" y="2549525"/>
            <a:chExt cx="2652713" cy="2660650"/>
          </a:xfrm>
          <a:solidFill>
            <a:schemeClr val="bg1">
              <a:alpha val="2000"/>
            </a:schemeClr>
          </a:solidFill>
        </p:grpSpPr>
        <p:sp>
          <p:nvSpPr>
            <p:cNvPr id="5" name="Freeform 176">
              <a:extLst>
                <a:ext uri="{FF2B5EF4-FFF2-40B4-BE49-F238E27FC236}">
                  <a16:creationId xmlns:a16="http://schemas.microsoft.com/office/drawing/2014/main" id="{D021ED3C-A735-471F-A2D8-271F6B3B029C}"/>
                </a:ext>
              </a:extLst>
            </p:cNvPr>
            <p:cNvSpPr>
              <a:spLocks noEditPoints="1"/>
            </p:cNvSpPr>
            <p:nvPr/>
          </p:nvSpPr>
          <p:spPr bwMode="auto">
            <a:xfrm>
              <a:off x="1220788" y="2549525"/>
              <a:ext cx="2652713" cy="2660650"/>
            </a:xfrm>
            <a:custGeom>
              <a:avLst/>
              <a:gdLst>
                <a:gd name="T0" fmla="*/ 1718 w 3644"/>
                <a:gd name="T1" fmla="*/ 11 h 3653"/>
                <a:gd name="T2" fmla="*/ 2295 w 3644"/>
                <a:gd name="T3" fmla="*/ 72 h 3653"/>
                <a:gd name="T4" fmla="*/ 3083 w 3644"/>
                <a:gd name="T5" fmla="*/ 524 h 3653"/>
                <a:gd name="T6" fmla="*/ 3527 w 3644"/>
                <a:gd name="T7" fmla="*/ 1217 h 3653"/>
                <a:gd name="T8" fmla="*/ 3627 w 3644"/>
                <a:gd name="T9" fmla="*/ 1946 h 3653"/>
                <a:gd name="T10" fmla="*/ 3259 w 3644"/>
                <a:gd name="T11" fmla="*/ 2920 h 3653"/>
                <a:gd name="T12" fmla="*/ 2587 w 3644"/>
                <a:gd name="T13" fmla="*/ 3464 h 3653"/>
                <a:gd name="T14" fmla="*/ 2035 w 3644"/>
                <a:gd name="T15" fmla="*/ 3623 h 3653"/>
                <a:gd name="T16" fmla="*/ 1299 w 3644"/>
                <a:gd name="T17" fmla="*/ 3561 h 3653"/>
                <a:gd name="T18" fmla="*/ 551 w 3644"/>
                <a:gd name="T19" fmla="*/ 3120 h 3653"/>
                <a:gd name="T20" fmla="*/ 92 w 3644"/>
                <a:gd name="T21" fmla="*/ 2383 h 3653"/>
                <a:gd name="T22" fmla="*/ 3 w 3644"/>
                <a:gd name="T23" fmla="*/ 1794 h 3653"/>
                <a:gd name="T24" fmla="*/ 231 w 3644"/>
                <a:gd name="T25" fmla="*/ 943 h 3653"/>
                <a:gd name="T26" fmla="*/ 824 w 3644"/>
                <a:gd name="T27" fmla="*/ 305 h 3653"/>
                <a:gd name="T28" fmla="*/ 1718 w 3644"/>
                <a:gd name="T29" fmla="*/ 11 h 3653"/>
                <a:gd name="T30" fmla="*/ 1683 w 3644"/>
                <a:gd name="T31" fmla="*/ 85 h 3653"/>
                <a:gd name="T32" fmla="*/ 1045 w 3644"/>
                <a:gd name="T33" fmla="*/ 261 h 3653"/>
                <a:gd name="T34" fmla="*/ 363 w 3644"/>
                <a:gd name="T35" fmla="*/ 864 h 3653"/>
                <a:gd name="T36" fmla="*/ 79 w 3644"/>
                <a:gd name="T37" fmla="*/ 1706 h 3653"/>
                <a:gd name="T38" fmla="*/ 134 w 3644"/>
                <a:gd name="T39" fmla="*/ 2270 h 3653"/>
                <a:gd name="T40" fmla="*/ 319 w 3644"/>
                <a:gd name="T41" fmla="*/ 2708 h 3653"/>
                <a:gd name="T42" fmla="*/ 936 w 3644"/>
                <a:gd name="T43" fmla="*/ 3323 h 3653"/>
                <a:gd name="T44" fmla="*/ 1705 w 3644"/>
                <a:gd name="T45" fmla="*/ 3560 h 3653"/>
                <a:gd name="T46" fmla="*/ 2393 w 3644"/>
                <a:gd name="T47" fmla="*/ 3465 h 3653"/>
                <a:gd name="T48" fmla="*/ 3116 w 3644"/>
                <a:gd name="T49" fmla="*/ 2981 h 3653"/>
                <a:gd name="T50" fmla="*/ 3543 w 3644"/>
                <a:gd name="T51" fmla="*/ 2058 h 3653"/>
                <a:gd name="T52" fmla="*/ 3474 w 3644"/>
                <a:gd name="T53" fmla="*/ 1285 h 3653"/>
                <a:gd name="T54" fmla="*/ 3031 w 3644"/>
                <a:gd name="T55" fmla="*/ 575 h 3653"/>
                <a:gd name="T56" fmla="*/ 2274 w 3644"/>
                <a:gd name="T57" fmla="*/ 141 h 3653"/>
                <a:gd name="T58" fmla="*/ 1683 w 3644"/>
                <a:gd name="T59" fmla="*/ 85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44" h="3653">
                  <a:moveTo>
                    <a:pt x="1718" y="11"/>
                  </a:moveTo>
                  <a:cubicBezTo>
                    <a:pt x="1912" y="0"/>
                    <a:pt x="2108" y="21"/>
                    <a:pt x="2295" y="72"/>
                  </a:cubicBezTo>
                  <a:cubicBezTo>
                    <a:pt x="2591" y="153"/>
                    <a:pt x="2864" y="311"/>
                    <a:pt x="3083" y="524"/>
                  </a:cubicBezTo>
                  <a:cubicBezTo>
                    <a:pt x="3281" y="717"/>
                    <a:pt x="3434" y="956"/>
                    <a:pt x="3527" y="1217"/>
                  </a:cubicBezTo>
                  <a:cubicBezTo>
                    <a:pt x="3610" y="1449"/>
                    <a:pt x="3644" y="1699"/>
                    <a:pt x="3627" y="1946"/>
                  </a:cubicBezTo>
                  <a:cubicBezTo>
                    <a:pt x="3604" y="2298"/>
                    <a:pt x="3474" y="2641"/>
                    <a:pt x="3259" y="2920"/>
                  </a:cubicBezTo>
                  <a:cubicBezTo>
                    <a:pt x="3083" y="3152"/>
                    <a:pt x="2850" y="3340"/>
                    <a:pt x="2587" y="3464"/>
                  </a:cubicBezTo>
                  <a:cubicBezTo>
                    <a:pt x="2413" y="3546"/>
                    <a:pt x="2226" y="3600"/>
                    <a:pt x="2035" y="3623"/>
                  </a:cubicBezTo>
                  <a:cubicBezTo>
                    <a:pt x="1789" y="3653"/>
                    <a:pt x="1537" y="3632"/>
                    <a:pt x="1299" y="3561"/>
                  </a:cubicBezTo>
                  <a:cubicBezTo>
                    <a:pt x="1019" y="3477"/>
                    <a:pt x="760" y="3324"/>
                    <a:pt x="551" y="3120"/>
                  </a:cubicBezTo>
                  <a:cubicBezTo>
                    <a:pt x="342" y="2916"/>
                    <a:pt x="183" y="2661"/>
                    <a:pt x="92" y="2383"/>
                  </a:cubicBezTo>
                  <a:cubicBezTo>
                    <a:pt x="30" y="2194"/>
                    <a:pt x="0" y="1994"/>
                    <a:pt x="3" y="1794"/>
                  </a:cubicBezTo>
                  <a:cubicBezTo>
                    <a:pt x="7" y="1497"/>
                    <a:pt x="86" y="1202"/>
                    <a:pt x="231" y="943"/>
                  </a:cubicBezTo>
                  <a:cubicBezTo>
                    <a:pt x="373" y="687"/>
                    <a:pt x="579" y="466"/>
                    <a:pt x="824" y="305"/>
                  </a:cubicBezTo>
                  <a:cubicBezTo>
                    <a:pt x="1089" y="130"/>
                    <a:pt x="1401" y="27"/>
                    <a:pt x="1718" y="11"/>
                  </a:cubicBezTo>
                  <a:close/>
                  <a:moveTo>
                    <a:pt x="1683" y="85"/>
                  </a:moveTo>
                  <a:cubicBezTo>
                    <a:pt x="1462" y="102"/>
                    <a:pt x="1244" y="162"/>
                    <a:pt x="1045" y="261"/>
                  </a:cubicBezTo>
                  <a:cubicBezTo>
                    <a:pt x="770" y="398"/>
                    <a:pt x="532" y="608"/>
                    <a:pt x="363" y="864"/>
                  </a:cubicBezTo>
                  <a:cubicBezTo>
                    <a:pt x="198" y="1114"/>
                    <a:pt x="98" y="1407"/>
                    <a:pt x="79" y="1706"/>
                  </a:cubicBezTo>
                  <a:cubicBezTo>
                    <a:pt x="66" y="1895"/>
                    <a:pt x="85" y="2087"/>
                    <a:pt x="134" y="2270"/>
                  </a:cubicBezTo>
                  <a:cubicBezTo>
                    <a:pt x="175" y="2424"/>
                    <a:pt x="237" y="2572"/>
                    <a:pt x="319" y="2708"/>
                  </a:cubicBezTo>
                  <a:cubicBezTo>
                    <a:pt x="468" y="2961"/>
                    <a:pt x="683" y="3174"/>
                    <a:pt x="936" y="3323"/>
                  </a:cubicBezTo>
                  <a:cubicBezTo>
                    <a:pt x="1169" y="3461"/>
                    <a:pt x="1435" y="3543"/>
                    <a:pt x="1705" y="3560"/>
                  </a:cubicBezTo>
                  <a:cubicBezTo>
                    <a:pt x="1938" y="3575"/>
                    <a:pt x="2173" y="3543"/>
                    <a:pt x="2393" y="3465"/>
                  </a:cubicBezTo>
                  <a:cubicBezTo>
                    <a:pt x="2670" y="3368"/>
                    <a:pt x="2921" y="3199"/>
                    <a:pt x="3116" y="2981"/>
                  </a:cubicBezTo>
                  <a:cubicBezTo>
                    <a:pt x="3345" y="2725"/>
                    <a:pt x="3497" y="2399"/>
                    <a:pt x="3543" y="2058"/>
                  </a:cubicBezTo>
                  <a:cubicBezTo>
                    <a:pt x="3578" y="1800"/>
                    <a:pt x="3555" y="1533"/>
                    <a:pt x="3474" y="1285"/>
                  </a:cubicBezTo>
                  <a:cubicBezTo>
                    <a:pt x="3387" y="1017"/>
                    <a:pt x="3233" y="772"/>
                    <a:pt x="3031" y="575"/>
                  </a:cubicBezTo>
                  <a:cubicBezTo>
                    <a:pt x="2821" y="370"/>
                    <a:pt x="2558" y="218"/>
                    <a:pt x="2274" y="141"/>
                  </a:cubicBezTo>
                  <a:cubicBezTo>
                    <a:pt x="2082" y="89"/>
                    <a:pt x="1881" y="70"/>
                    <a:pt x="168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77">
              <a:extLst>
                <a:ext uri="{FF2B5EF4-FFF2-40B4-BE49-F238E27FC236}">
                  <a16:creationId xmlns:a16="http://schemas.microsoft.com/office/drawing/2014/main" id="{847808D9-A1D8-43F3-AF69-61F83829538F}"/>
                </a:ext>
              </a:extLst>
            </p:cNvPr>
            <p:cNvSpPr>
              <a:spLocks/>
            </p:cNvSpPr>
            <p:nvPr/>
          </p:nvSpPr>
          <p:spPr bwMode="auto">
            <a:xfrm>
              <a:off x="2314575" y="2733675"/>
              <a:ext cx="153988" cy="155575"/>
            </a:xfrm>
            <a:custGeom>
              <a:avLst/>
              <a:gdLst>
                <a:gd name="T0" fmla="*/ 78 w 211"/>
                <a:gd name="T1" fmla="*/ 40 h 212"/>
                <a:gd name="T2" fmla="*/ 142 w 211"/>
                <a:gd name="T3" fmla="*/ 3 h 212"/>
                <a:gd name="T4" fmla="*/ 194 w 211"/>
                <a:gd name="T5" fmla="*/ 36 h 212"/>
                <a:gd name="T6" fmla="*/ 183 w 211"/>
                <a:gd name="T7" fmla="*/ 125 h 212"/>
                <a:gd name="T8" fmla="*/ 146 w 211"/>
                <a:gd name="T9" fmla="*/ 172 h 212"/>
                <a:gd name="T10" fmla="*/ 98 w 211"/>
                <a:gd name="T11" fmla="*/ 212 h 212"/>
                <a:gd name="T12" fmla="*/ 98 w 211"/>
                <a:gd name="T13" fmla="*/ 137 h 212"/>
                <a:gd name="T14" fmla="*/ 66 w 211"/>
                <a:gd name="T15" fmla="*/ 150 h 212"/>
                <a:gd name="T16" fmla="*/ 13 w 211"/>
                <a:gd name="T17" fmla="*/ 117 h 212"/>
                <a:gd name="T18" fmla="*/ 30 w 211"/>
                <a:gd name="T19" fmla="*/ 72 h 212"/>
                <a:gd name="T20" fmla="*/ 78 w 211"/>
                <a:gd name="T21" fmla="*/ 4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12">
                  <a:moveTo>
                    <a:pt x="78" y="40"/>
                  </a:moveTo>
                  <a:cubicBezTo>
                    <a:pt x="98" y="26"/>
                    <a:pt x="116" y="5"/>
                    <a:pt x="142" y="3"/>
                  </a:cubicBezTo>
                  <a:cubicBezTo>
                    <a:pt x="165" y="0"/>
                    <a:pt x="185" y="16"/>
                    <a:pt x="194" y="36"/>
                  </a:cubicBezTo>
                  <a:cubicBezTo>
                    <a:pt x="211" y="64"/>
                    <a:pt x="193" y="97"/>
                    <a:pt x="183" y="125"/>
                  </a:cubicBezTo>
                  <a:cubicBezTo>
                    <a:pt x="177" y="145"/>
                    <a:pt x="159" y="157"/>
                    <a:pt x="146" y="172"/>
                  </a:cubicBezTo>
                  <a:cubicBezTo>
                    <a:pt x="131" y="187"/>
                    <a:pt x="119" y="206"/>
                    <a:pt x="98" y="212"/>
                  </a:cubicBezTo>
                  <a:cubicBezTo>
                    <a:pt x="94" y="187"/>
                    <a:pt x="101" y="162"/>
                    <a:pt x="98" y="137"/>
                  </a:cubicBezTo>
                  <a:cubicBezTo>
                    <a:pt x="87" y="141"/>
                    <a:pt x="77" y="147"/>
                    <a:pt x="66" y="150"/>
                  </a:cubicBezTo>
                  <a:cubicBezTo>
                    <a:pt x="45" y="147"/>
                    <a:pt x="25" y="135"/>
                    <a:pt x="13" y="117"/>
                  </a:cubicBezTo>
                  <a:cubicBezTo>
                    <a:pt x="0" y="102"/>
                    <a:pt x="11" y="76"/>
                    <a:pt x="30" y="72"/>
                  </a:cubicBezTo>
                  <a:cubicBezTo>
                    <a:pt x="49" y="68"/>
                    <a:pt x="63" y="51"/>
                    <a:pt x="7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78">
              <a:extLst>
                <a:ext uri="{FF2B5EF4-FFF2-40B4-BE49-F238E27FC236}">
                  <a16:creationId xmlns:a16="http://schemas.microsoft.com/office/drawing/2014/main" id="{99DC0885-A614-494A-9F9D-A1FB6F8E6F62}"/>
                </a:ext>
              </a:extLst>
            </p:cNvPr>
            <p:cNvSpPr>
              <a:spLocks/>
            </p:cNvSpPr>
            <p:nvPr/>
          </p:nvSpPr>
          <p:spPr bwMode="auto">
            <a:xfrm>
              <a:off x="2149475" y="2738438"/>
              <a:ext cx="90488" cy="103188"/>
            </a:xfrm>
            <a:custGeom>
              <a:avLst/>
              <a:gdLst>
                <a:gd name="T0" fmla="*/ 1 w 124"/>
                <a:gd name="T1" fmla="*/ 26 h 142"/>
                <a:gd name="T2" fmla="*/ 15 w 124"/>
                <a:gd name="T3" fmla="*/ 0 h 142"/>
                <a:gd name="T4" fmla="*/ 101 w 124"/>
                <a:gd name="T5" fmla="*/ 33 h 142"/>
                <a:gd name="T6" fmla="*/ 115 w 124"/>
                <a:gd name="T7" fmla="*/ 77 h 142"/>
                <a:gd name="T8" fmla="*/ 36 w 124"/>
                <a:gd name="T9" fmla="*/ 142 h 142"/>
                <a:gd name="T10" fmla="*/ 32 w 124"/>
                <a:gd name="T11" fmla="*/ 118 h 142"/>
                <a:gd name="T12" fmla="*/ 3 w 124"/>
                <a:gd name="T13" fmla="*/ 60 h 142"/>
                <a:gd name="T14" fmla="*/ 1 w 124"/>
                <a:gd name="T15" fmla="*/ 26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2">
                  <a:moveTo>
                    <a:pt x="1" y="26"/>
                  </a:moveTo>
                  <a:cubicBezTo>
                    <a:pt x="2" y="15"/>
                    <a:pt x="10" y="8"/>
                    <a:pt x="15" y="0"/>
                  </a:cubicBezTo>
                  <a:cubicBezTo>
                    <a:pt x="45" y="7"/>
                    <a:pt x="77" y="14"/>
                    <a:pt x="101" y="33"/>
                  </a:cubicBezTo>
                  <a:cubicBezTo>
                    <a:pt x="114" y="43"/>
                    <a:pt x="124" y="62"/>
                    <a:pt x="115" y="77"/>
                  </a:cubicBezTo>
                  <a:cubicBezTo>
                    <a:pt x="97" y="107"/>
                    <a:pt x="68" y="128"/>
                    <a:pt x="36" y="142"/>
                  </a:cubicBezTo>
                  <a:cubicBezTo>
                    <a:pt x="29" y="135"/>
                    <a:pt x="29" y="126"/>
                    <a:pt x="32" y="118"/>
                  </a:cubicBezTo>
                  <a:cubicBezTo>
                    <a:pt x="24" y="98"/>
                    <a:pt x="5" y="82"/>
                    <a:pt x="3" y="60"/>
                  </a:cubicBezTo>
                  <a:cubicBezTo>
                    <a:pt x="2" y="49"/>
                    <a:pt x="0" y="37"/>
                    <a:pt x="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79">
              <a:extLst>
                <a:ext uri="{FF2B5EF4-FFF2-40B4-BE49-F238E27FC236}">
                  <a16:creationId xmlns:a16="http://schemas.microsoft.com/office/drawing/2014/main" id="{5DF63A03-A9B6-47E8-949A-529D2CFDA921}"/>
                </a:ext>
              </a:extLst>
            </p:cNvPr>
            <p:cNvSpPr>
              <a:spLocks/>
            </p:cNvSpPr>
            <p:nvPr/>
          </p:nvSpPr>
          <p:spPr bwMode="auto">
            <a:xfrm>
              <a:off x="2789238" y="2841625"/>
              <a:ext cx="376238" cy="292100"/>
            </a:xfrm>
            <a:custGeom>
              <a:avLst/>
              <a:gdLst>
                <a:gd name="T0" fmla="*/ 390 w 516"/>
                <a:gd name="T1" fmla="*/ 24 h 402"/>
                <a:gd name="T2" fmla="*/ 423 w 516"/>
                <a:gd name="T3" fmla="*/ 0 h 402"/>
                <a:gd name="T4" fmla="*/ 456 w 516"/>
                <a:gd name="T5" fmla="*/ 32 h 402"/>
                <a:gd name="T6" fmla="*/ 476 w 516"/>
                <a:gd name="T7" fmla="*/ 107 h 402"/>
                <a:gd name="T8" fmla="*/ 448 w 516"/>
                <a:gd name="T9" fmla="*/ 138 h 402"/>
                <a:gd name="T10" fmla="*/ 395 w 516"/>
                <a:gd name="T11" fmla="*/ 231 h 402"/>
                <a:gd name="T12" fmla="*/ 513 w 516"/>
                <a:gd name="T13" fmla="*/ 232 h 402"/>
                <a:gd name="T14" fmla="*/ 478 w 516"/>
                <a:gd name="T15" fmla="*/ 282 h 402"/>
                <a:gd name="T16" fmla="*/ 364 w 516"/>
                <a:gd name="T17" fmla="*/ 286 h 402"/>
                <a:gd name="T18" fmla="*/ 242 w 516"/>
                <a:gd name="T19" fmla="*/ 388 h 402"/>
                <a:gd name="T20" fmla="*/ 143 w 516"/>
                <a:gd name="T21" fmla="*/ 397 h 402"/>
                <a:gd name="T22" fmla="*/ 60 w 516"/>
                <a:gd name="T23" fmla="*/ 382 h 402"/>
                <a:gd name="T24" fmla="*/ 67 w 516"/>
                <a:gd name="T25" fmla="*/ 373 h 402"/>
                <a:gd name="T26" fmla="*/ 196 w 516"/>
                <a:gd name="T27" fmla="*/ 342 h 402"/>
                <a:gd name="T28" fmla="*/ 237 w 516"/>
                <a:gd name="T29" fmla="*/ 309 h 402"/>
                <a:gd name="T30" fmla="*/ 61 w 516"/>
                <a:gd name="T31" fmla="*/ 306 h 402"/>
                <a:gd name="T32" fmla="*/ 18 w 516"/>
                <a:gd name="T33" fmla="*/ 263 h 402"/>
                <a:gd name="T34" fmla="*/ 0 w 516"/>
                <a:gd name="T35" fmla="*/ 221 h 402"/>
                <a:gd name="T36" fmla="*/ 40 w 516"/>
                <a:gd name="T37" fmla="*/ 204 h 402"/>
                <a:gd name="T38" fmla="*/ 112 w 516"/>
                <a:gd name="T39" fmla="*/ 224 h 402"/>
                <a:gd name="T40" fmla="*/ 235 w 516"/>
                <a:gd name="T41" fmla="*/ 229 h 402"/>
                <a:gd name="T42" fmla="*/ 302 w 516"/>
                <a:gd name="T43" fmla="*/ 224 h 402"/>
                <a:gd name="T44" fmla="*/ 390 w 516"/>
                <a:gd name="T45" fmla="*/ 2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 h="402">
                  <a:moveTo>
                    <a:pt x="390" y="24"/>
                  </a:moveTo>
                  <a:cubicBezTo>
                    <a:pt x="396" y="11"/>
                    <a:pt x="408" y="0"/>
                    <a:pt x="423" y="0"/>
                  </a:cubicBezTo>
                  <a:cubicBezTo>
                    <a:pt x="440" y="3"/>
                    <a:pt x="448" y="19"/>
                    <a:pt x="456" y="32"/>
                  </a:cubicBezTo>
                  <a:cubicBezTo>
                    <a:pt x="468" y="55"/>
                    <a:pt x="484" y="80"/>
                    <a:pt x="476" y="107"/>
                  </a:cubicBezTo>
                  <a:cubicBezTo>
                    <a:pt x="473" y="122"/>
                    <a:pt x="457" y="127"/>
                    <a:pt x="448" y="138"/>
                  </a:cubicBezTo>
                  <a:cubicBezTo>
                    <a:pt x="425" y="165"/>
                    <a:pt x="407" y="197"/>
                    <a:pt x="395" y="231"/>
                  </a:cubicBezTo>
                  <a:cubicBezTo>
                    <a:pt x="434" y="237"/>
                    <a:pt x="474" y="218"/>
                    <a:pt x="513" y="232"/>
                  </a:cubicBezTo>
                  <a:cubicBezTo>
                    <a:pt x="516" y="255"/>
                    <a:pt x="502" y="279"/>
                    <a:pt x="478" y="282"/>
                  </a:cubicBezTo>
                  <a:cubicBezTo>
                    <a:pt x="440" y="284"/>
                    <a:pt x="402" y="285"/>
                    <a:pt x="364" y="286"/>
                  </a:cubicBezTo>
                  <a:cubicBezTo>
                    <a:pt x="333" y="329"/>
                    <a:pt x="295" y="374"/>
                    <a:pt x="242" y="388"/>
                  </a:cubicBezTo>
                  <a:cubicBezTo>
                    <a:pt x="210" y="394"/>
                    <a:pt x="176" y="402"/>
                    <a:pt x="143" y="397"/>
                  </a:cubicBezTo>
                  <a:cubicBezTo>
                    <a:pt x="115" y="394"/>
                    <a:pt x="86" y="392"/>
                    <a:pt x="60" y="382"/>
                  </a:cubicBezTo>
                  <a:cubicBezTo>
                    <a:pt x="62" y="380"/>
                    <a:pt x="65" y="376"/>
                    <a:pt x="67" y="373"/>
                  </a:cubicBezTo>
                  <a:cubicBezTo>
                    <a:pt x="111" y="365"/>
                    <a:pt x="156" y="360"/>
                    <a:pt x="196" y="342"/>
                  </a:cubicBezTo>
                  <a:cubicBezTo>
                    <a:pt x="212" y="335"/>
                    <a:pt x="226" y="323"/>
                    <a:pt x="237" y="309"/>
                  </a:cubicBezTo>
                  <a:cubicBezTo>
                    <a:pt x="178" y="305"/>
                    <a:pt x="118" y="323"/>
                    <a:pt x="61" y="306"/>
                  </a:cubicBezTo>
                  <a:cubicBezTo>
                    <a:pt x="43" y="296"/>
                    <a:pt x="31" y="278"/>
                    <a:pt x="18" y="263"/>
                  </a:cubicBezTo>
                  <a:cubicBezTo>
                    <a:pt x="9" y="250"/>
                    <a:pt x="1" y="236"/>
                    <a:pt x="0" y="221"/>
                  </a:cubicBezTo>
                  <a:cubicBezTo>
                    <a:pt x="0" y="202"/>
                    <a:pt x="26" y="194"/>
                    <a:pt x="40" y="204"/>
                  </a:cubicBezTo>
                  <a:cubicBezTo>
                    <a:pt x="62" y="216"/>
                    <a:pt x="87" y="221"/>
                    <a:pt x="112" y="224"/>
                  </a:cubicBezTo>
                  <a:cubicBezTo>
                    <a:pt x="153" y="229"/>
                    <a:pt x="194" y="229"/>
                    <a:pt x="235" y="229"/>
                  </a:cubicBezTo>
                  <a:cubicBezTo>
                    <a:pt x="257" y="229"/>
                    <a:pt x="280" y="229"/>
                    <a:pt x="302" y="224"/>
                  </a:cubicBezTo>
                  <a:cubicBezTo>
                    <a:pt x="339" y="161"/>
                    <a:pt x="361" y="91"/>
                    <a:pt x="39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80">
              <a:extLst>
                <a:ext uri="{FF2B5EF4-FFF2-40B4-BE49-F238E27FC236}">
                  <a16:creationId xmlns:a16="http://schemas.microsoft.com/office/drawing/2014/main" id="{3DADE8B7-3382-4D2C-A4C3-280AD7CB594B}"/>
                </a:ext>
              </a:extLst>
            </p:cNvPr>
            <p:cNvSpPr>
              <a:spLocks/>
            </p:cNvSpPr>
            <p:nvPr/>
          </p:nvSpPr>
          <p:spPr bwMode="auto">
            <a:xfrm>
              <a:off x="2346325" y="2863850"/>
              <a:ext cx="125413" cy="106363"/>
            </a:xfrm>
            <a:custGeom>
              <a:avLst/>
              <a:gdLst>
                <a:gd name="T0" fmla="*/ 138 w 172"/>
                <a:gd name="T1" fmla="*/ 3 h 146"/>
                <a:gd name="T2" fmla="*/ 160 w 172"/>
                <a:gd name="T3" fmla="*/ 0 h 146"/>
                <a:gd name="T4" fmla="*/ 122 w 172"/>
                <a:gd name="T5" fmla="*/ 118 h 146"/>
                <a:gd name="T6" fmla="*/ 82 w 172"/>
                <a:gd name="T7" fmla="*/ 143 h 146"/>
                <a:gd name="T8" fmla="*/ 12 w 172"/>
                <a:gd name="T9" fmla="*/ 113 h 146"/>
                <a:gd name="T10" fmla="*/ 7 w 172"/>
                <a:gd name="T11" fmla="*/ 82 h 146"/>
                <a:gd name="T12" fmla="*/ 64 w 172"/>
                <a:gd name="T13" fmla="*/ 57 h 146"/>
                <a:gd name="T14" fmla="*/ 138 w 172"/>
                <a:gd name="T15" fmla="*/ 3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6">
                  <a:moveTo>
                    <a:pt x="138" y="3"/>
                  </a:moveTo>
                  <a:cubicBezTo>
                    <a:pt x="145" y="0"/>
                    <a:pt x="153" y="0"/>
                    <a:pt x="160" y="0"/>
                  </a:cubicBezTo>
                  <a:cubicBezTo>
                    <a:pt x="172" y="43"/>
                    <a:pt x="150" y="87"/>
                    <a:pt x="122" y="118"/>
                  </a:cubicBezTo>
                  <a:cubicBezTo>
                    <a:pt x="111" y="129"/>
                    <a:pt x="99" y="144"/>
                    <a:pt x="82" y="143"/>
                  </a:cubicBezTo>
                  <a:cubicBezTo>
                    <a:pt x="55" y="146"/>
                    <a:pt x="33" y="128"/>
                    <a:pt x="12" y="113"/>
                  </a:cubicBezTo>
                  <a:cubicBezTo>
                    <a:pt x="0" y="107"/>
                    <a:pt x="7" y="92"/>
                    <a:pt x="7" y="82"/>
                  </a:cubicBezTo>
                  <a:cubicBezTo>
                    <a:pt x="26" y="73"/>
                    <a:pt x="45" y="65"/>
                    <a:pt x="64" y="57"/>
                  </a:cubicBezTo>
                  <a:cubicBezTo>
                    <a:pt x="90" y="41"/>
                    <a:pt x="110" y="16"/>
                    <a:pt x="13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81">
              <a:extLst>
                <a:ext uri="{FF2B5EF4-FFF2-40B4-BE49-F238E27FC236}">
                  <a16:creationId xmlns:a16="http://schemas.microsoft.com/office/drawing/2014/main" id="{6DB341E4-8D71-462D-B2B6-2BD9A3E2CC57}"/>
                </a:ext>
              </a:extLst>
            </p:cNvPr>
            <p:cNvSpPr>
              <a:spLocks/>
            </p:cNvSpPr>
            <p:nvPr/>
          </p:nvSpPr>
          <p:spPr bwMode="auto">
            <a:xfrm>
              <a:off x="2133600" y="2870200"/>
              <a:ext cx="90488" cy="100013"/>
            </a:xfrm>
            <a:custGeom>
              <a:avLst/>
              <a:gdLst>
                <a:gd name="T0" fmla="*/ 34 w 124"/>
                <a:gd name="T1" fmla="*/ 5 h 137"/>
                <a:gd name="T2" fmla="*/ 91 w 124"/>
                <a:gd name="T3" fmla="*/ 18 h 137"/>
                <a:gd name="T4" fmla="*/ 120 w 124"/>
                <a:gd name="T5" fmla="*/ 66 h 137"/>
                <a:gd name="T6" fmla="*/ 50 w 124"/>
                <a:gd name="T7" fmla="*/ 137 h 137"/>
                <a:gd name="T8" fmla="*/ 9 w 124"/>
                <a:gd name="T9" fmla="*/ 54 h 137"/>
                <a:gd name="T10" fmla="*/ 34 w 124"/>
                <a:gd name="T11" fmla="*/ 5 h 137"/>
              </a:gdLst>
              <a:ahLst/>
              <a:cxnLst>
                <a:cxn ang="0">
                  <a:pos x="T0" y="T1"/>
                </a:cxn>
                <a:cxn ang="0">
                  <a:pos x="T2" y="T3"/>
                </a:cxn>
                <a:cxn ang="0">
                  <a:pos x="T4" y="T5"/>
                </a:cxn>
                <a:cxn ang="0">
                  <a:pos x="T6" y="T7"/>
                </a:cxn>
                <a:cxn ang="0">
                  <a:pos x="T8" y="T9"/>
                </a:cxn>
                <a:cxn ang="0">
                  <a:pos x="T10" y="T11"/>
                </a:cxn>
              </a:cxnLst>
              <a:rect l="0" t="0" r="r" b="b"/>
              <a:pathLst>
                <a:path w="124" h="137">
                  <a:moveTo>
                    <a:pt x="34" y="5"/>
                  </a:moveTo>
                  <a:cubicBezTo>
                    <a:pt x="53" y="0"/>
                    <a:pt x="76" y="5"/>
                    <a:pt x="91" y="18"/>
                  </a:cubicBezTo>
                  <a:cubicBezTo>
                    <a:pt x="106" y="30"/>
                    <a:pt x="124" y="45"/>
                    <a:pt x="120" y="66"/>
                  </a:cubicBezTo>
                  <a:cubicBezTo>
                    <a:pt x="116" y="102"/>
                    <a:pt x="82" y="125"/>
                    <a:pt x="50" y="137"/>
                  </a:cubicBezTo>
                  <a:cubicBezTo>
                    <a:pt x="28" y="114"/>
                    <a:pt x="20" y="82"/>
                    <a:pt x="9" y="54"/>
                  </a:cubicBezTo>
                  <a:cubicBezTo>
                    <a:pt x="0" y="34"/>
                    <a:pt x="14" y="10"/>
                    <a:pt x="3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82">
              <a:extLst>
                <a:ext uri="{FF2B5EF4-FFF2-40B4-BE49-F238E27FC236}">
                  <a16:creationId xmlns:a16="http://schemas.microsoft.com/office/drawing/2014/main" id="{0891BD54-4AC1-47C5-9161-9A011A8A71DB}"/>
                </a:ext>
              </a:extLst>
            </p:cNvPr>
            <p:cNvSpPr>
              <a:spLocks/>
            </p:cNvSpPr>
            <p:nvPr/>
          </p:nvSpPr>
          <p:spPr bwMode="auto">
            <a:xfrm>
              <a:off x="2109788" y="2917825"/>
              <a:ext cx="173038" cy="293688"/>
            </a:xfrm>
            <a:custGeom>
              <a:avLst/>
              <a:gdLst>
                <a:gd name="T0" fmla="*/ 195 w 239"/>
                <a:gd name="T1" fmla="*/ 23 h 405"/>
                <a:gd name="T2" fmla="*/ 216 w 239"/>
                <a:gd name="T3" fmla="*/ 0 h 405"/>
                <a:gd name="T4" fmla="*/ 239 w 239"/>
                <a:gd name="T5" fmla="*/ 12 h 405"/>
                <a:gd name="T6" fmla="*/ 209 w 239"/>
                <a:gd name="T7" fmla="*/ 81 h 405"/>
                <a:gd name="T8" fmla="*/ 164 w 239"/>
                <a:gd name="T9" fmla="*/ 257 h 405"/>
                <a:gd name="T10" fmla="*/ 111 w 239"/>
                <a:gd name="T11" fmla="*/ 388 h 405"/>
                <a:gd name="T12" fmla="*/ 88 w 239"/>
                <a:gd name="T13" fmla="*/ 405 h 405"/>
                <a:gd name="T14" fmla="*/ 1 w 239"/>
                <a:gd name="T15" fmla="*/ 354 h 405"/>
                <a:gd name="T16" fmla="*/ 7 w 239"/>
                <a:gd name="T17" fmla="*/ 325 h 405"/>
                <a:gd name="T18" fmla="*/ 155 w 239"/>
                <a:gd name="T19" fmla="*/ 124 h 405"/>
                <a:gd name="T20" fmla="*/ 195 w 239"/>
                <a:gd name="T21" fmla="*/ 2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405">
                  <a:moveTo>
                    <a:pt x="195" y="23"/>
                  </a:moveTo>
                  <a:cubicBezTo>
                    <a:pt x="199" y="14"/>
                    <a:pt x="206" y="4"/>
                    <a:pt x="216" y="0"/>
                  </a:cubicBezTo>
                  <a:cubicBezTo>
                    <a:pt x="225" y="0"/>
                    <a:pt x="232" y="7"/>
                    <a:pt x="239" y="12"/>
                  </a:cubicBezTo>
                  <a:cubicBezTo>
                    <a:pt x="237" y="38"/>
                    <a:pt x="214" y="56"/>
                    <a:pt x="209" y="81"/>
                  </a:cubicBezTo>
                  <a:cubicBezTo>
                    <a:pt x="196" y="140"/>
                    <a:pt x="185" y="200"/>
                    <a:pt x="164" y="257"/>
                  </a:cubicBezTo>
                  <a:cubicBezTo>
                    <a:pt x="148" y="301"/>
                    <a:pt x="135" y="347"/>
                    <a:pt x="111" y="388"/>
                  </a:cubicBezTo>
                  <a:cubicBezTo>
                    <a:pt x="107" y="398"/>
                    <a:pt x="97" y="401"/>
                    <a:pt x="88" y="405"/>
                  </a:cubicBezTo>
                  <a:cubicBezTo>
                    <a:pt x="55" y="397"/>
                    <a:pt x="27" y="376"/>
                    <a:pt x="1" y="354"/>
                  </a:cubicBezTo>
                  <a:cubicBezTo>
                    <a:pt x="2" y="344"/>
                    <a:pt x="0" y="333"/>
                    <a:pt x="7" y="325"/>
                  </a:cubicBezTo>
                  <a:cubicBezTo>
                    <a:pt x="59" y="259"/>
                    <a:pt x="113" y="196"/>
                    <a:pt x="155" y="124"/>
                  </a:cubicBezTo>
                  <a:cubicBezTo>
                    <a:pt x="168" y="90"/>
                    <a:pt x="181" y="56"/>
                    <a:pt x="19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83">
              <a:extLst>
                <a:ext uri="{FF2B5EF4-FFF2-40B4-BE49-F238E27FC236}">
                  <a16:creationId xmlns:a16="http://schemas.microsoft.com/office/drawing/2014/main" id="{DA51E754-BC38-430F-A886-B8BC2994F6A6}"/>
                </a:ext>
              </a:extLst>
            </p:cNvPr>
            <p:cNvSpPr>
              <a:spLocks/>
            </p:cNvSpPr>
            <p:nvPr/>
          </p:nvSpPr>
          <p:spPr bwMode="auto">
            <a:xfrm>
              <a:off x="1812925" y="3138488"/>
              <a:ext cx="1468438" cy="1300163"/>
            </a:xfrm>
            <a:custGeom>
              <a:avLst/>
              <a:gdLst>
                <a:gd name="T0" fmla="*/ 607 w 2017"/>
                <a:gd name="T1" fmla="*/ 93 h 1787"/>
                <a:gd name="T2" fmla="*/ 1099 w 2017"/>
                <a:gd name="T3" fmla="*/ 16 h 1787"/>
                <a:gd name="T4" fmla="*/ 1538 w 2017"/>
                <a:gd name="T5" fmla="*/ 167 h 1787"/>
                <a:gd name="T6" fmla="*/ 1850 w 2017"/>
                <a:gd name="T7" fmla="*/ 479 h 1787"/>
                <a:gd name="T8" fmla="*/ 2001 w 2017"/>
                <a:gd name="T9" fmla="*/ 922 h 1787"/>
                <a:gd name="T10" fmla="*/ 1926 w 2017"/>
                <a:gd name="T11" fmla="*/ 1405 h 1787"/>
                <a:gd name="T12" fmla="*/ 1640 w 2017"/>
                <a:gd name="T13" fmla="*/ 1787 h 1787"/>
                <a:gd name="T14" fmla="*/ 1617 w 2017"/>
                <a:gd name="T15" fmla="*/ 1759 h 1787"/>
                <a:gd name="T16" fmla="*/ 1859 w 2017"/>
                <a:gd name="T17" fmla="*/ 1462 h 1787"/>
                <a:gd name="T18" fmla="*/ 1969 w 2017"/>
                <a:gd name="T19" fmla="*/ 1034 h 1787"/>
                <a:gd name="T20" fmla="*/ 1845 w 2017"/>
                <a:gd name="T21" fmla="*/ 540 h 1787"/>
                <a:gd name="T22" fmla="*/ 1555 w 2017"/>
                <a:gd name="T23" fmla="*/ 222 h 1787"/>
                <a:gd name="T24" fmla="*/ 1079 w 2017"/>
                <a:gd name="T25" fmla="*/ 50 h 1787"/>
                <a:gd name="T26" fmla="*/ 606 w 2017"/>
                <a:gd name="T27" fmla="*/ 133 h 1787"/>
                <a:gd name="T28" fmla="*/ 166 w 2017"/>
                <a:gd name="T29" fmla="*/ 533 h 1787"/>
                <a:gd name="T30" fmla="*/ 37 w 2017"/>
                <a:gd name="T31" fmla="*/ 1026 h 1787"/>
                <a:gd name="T32" fmla="*/ 161 w 2017"/>
                <a:gd name="T33" fmla="*/ 1488 h 1787"/>
                <a:gd name="T34" fmla="*/ 389 w 2017"/>
                <a:gd name="T35" fmla="*/ 1759 h 1787"/>
                <a:gd name="T36" fmla="*/ 366 w 2017"/>
                <a:gd name="T37" fmla="*/ 1787 h 1787"/>
                <a:gd name="T38" fmla="*/ 112 w 2017"/>
                <a:gd name="T39" fmla="*/ 1473 h 1787"/>
                <a:gd name="T40" fmla="*/ 0 w 2017"/>
                <a:gd name="T41" fmla="*/ 1014 h 1787"/>
                <a:gd name="T42" fmla="*/ 133 w 2017"/>
                <a:gd name="T43" fmla="*/ 516 h 1787"/>
                <a:gd name="T44" fmla="*/ 607 w 2017"/>
                <a:gd name="T45" fmla="*/ 9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7" h="1787">
                  <a:moveTo>
                    <a:pt x="607" y="93"/>
                  </a:moveTo>
                  <a:cubicBezTo>
                    <a:pt x="761" y="26"/>
                    <a:pt x="932" y="0"/>
                    <a:pt x="1099" y="16"/>
                  </a:cubicBezTo>
                  <a:cubicBezTo>
                    <a:pt x="1255" y="31"/>
                    <a:pt x="1407" y="83"/>
                    <a:pt x="1538" y="167"/>
                  </a:cubicBezTo>
                  <a:cubicBezTo>
                    <a:pt x="1663" y="246"/>
                    <a:pt x="1771" y="354"/>
                    <a:pt x="1850" y="479"/>
                  </a:cubicBezTo>
                  <a:cubicBezTo>
                    <a:pt x="1935" y="612"/>
                    <a:pt x="1987" y="765"/>
                    <a:pt x="2001" y="922"/>
                  </a:cubicBezTo>
                  <a:cubicBezTo>
                    <a:pt x="2017" y="1086"/>
                    <a:pt x="1991" y="1253"/>
                    <a:pt x="1926" y="1405"/>
                  </a:cubicBezTo>
                  <a:cubicBezTo>
                    <a:pt x="1863" y="1553"/>
                    <a:pt x="1764" y="1685"/>
                    <a:pt x="1640" y="1787"/>
                  </a:cubicBezTo>
                  <a:cubicBezTo>
                    <a:pt x="1633" y="1778"/>
                    <a:pt x="1625" y="1769"/>
                    <a:pt x="1617" y="1759"/>
                  </a:cubicBezTo>
                  <a:cubicBezTo>
                    <a:pt x="1716" y="1677"/>
                    <a:pt x="1799" y="1576"/>
                    <a:pt x="1859" y="1462"/>
                  </a:cubicBezTo>
                  <a:cubicBezTo>
                    <a:pt x="1928" y="1331"/>
                    <a:pt x="1966" y="1183"/>
                    <a:pt x="1969" y="1034"/>
                  </a:cubicBezTo>
                  <a:cubicBezTo>
                    <a:pt x="1973" y="862"/>
                    <a:pt x="1930" y="690"/>
                    <a:pt x="1845" y="540"/>
                  </a:cubicBezTo>
                  <a:cubicBezTo>
                    <a:pt x="1774" y="414"/>
                    <a:pt x="1674" y="304"/>
                    <a:pt x="1555" y="222"/>
                  </a:cubicBezTo>
                  <a:cubicBezTo>
                    <a:pt x="1415" y="124"/>
                    <a:pt x="1249" y="64"/>
                    <a:pt x="1079" y="50"/>
                  </a:cubicBezTo>
                  <a:cubicBezTo>
                    <a:pt x="918" y="38"/>
                    <a:pt x="753" y="66"/>
                    <a:pt x="606" y="133"/>
                  </a:cubicBezTo>
                  <a:cubicBezTo>
                    <a:pt x="422" y="216"/>
                    <a:pt x="266" y="358"/>
                    <a:pt x="166" y="533"/>
                  </a:cubicBezTo>
                  <a:cubicBezTo>
                    <a:pt x="79" y="681"/>
                    <a:pt x="34" y="854"/>
                    <a:pt x="37" y="1026"/>
                  </a:cubicBezTo>
                  <a:cubicBezTo>
                    <a:pt x="38" y="1187"/>
                    <a:pt x="81" y="1348"/>
                    <a:pt x="161" y="1488"/>
                  </a:cubicBezTo>
                  <a:cubicBezTo>
                    <a:pt x="220" y="1591"/>
                    <a:pt x="297" y="1684"/>
                    <a:pt x="389" y="1759"/>
                  </a:cubicBezTo>
                  <a:cubicBezTo>
                    <a:pt x="381" y="1769"/>
                    <a:pt x="373" y="1778"/>
                    <a:pt x="366" y="1787"/>
                  </a:cubicBezTo>
                  <a:cubicBezTo>
                    <a:pt x="261" y="1701"/>
                    <a:pt x="174" y="1593"/>
                    <a:pt x="112" y="1473"/>
                  </a:cubicBezTo>
                  <a:cubicBezTo>
                    <a:pt x="39" y="1332"/>
                    <a:pt x="0" y="1173"/>
                    <a:pt x="0" y="1014"/>
                  </a:cubicBezTo>
                  <a:cubicBezTo>
                    <a:pt x="0" y="840"/>
                    <a:pt x="46" y="667"/>
                    <a:pt x="133" y="516"/>
                  </a:cubicBezTo>
                  <a:cubicBezTo>
                    <a:pt x="240" y="329"/>
                    <a:pt x="409" y="179"/>
                    <a:pt x="60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84">
              <a:extLst>
                <a:ext uri="{FF2B5EF4-FFF2-40B4-BE49-F238E27FC236}">
                  <a16:creationId xmlns:a16="http://schemas.microsoft.com/office/drawing/2014/main" id="{A3EBD4C8-76C6-4383-9D63-39934C4850B5}"/>
                </a:ext>
              </a:extLst>
            </p:cNvPr>
            <p:cNvSpPr>
              <a:spLocks/>
            </p:cNvSpPr>
            <p:nvPr/>
          </p:nvSpPr>
          <p:spPr bwMode="auto">
            <a:xfrm>
              <a:off x="3033713" y="3141663"/>
              <a:ext cx="87313" cy="107950"/>
            </a:xfrm>
            <a:custGeom>
              <a:avLst/>
              <a:gdLst>
                <a:gd name="T0" fmla="*/ 29 w 121"/>
                <a:gd name="T1" fmla="*/ 10 h 147"/>
                <a:gd name="T2" fmla="*/ 100 w 121"/>
                <a:gd name="T3" fmla="*/ 32 h 147"/>
                <a:gd name="T4" fmla="*/ 118 w 121"/>
                <a:gd name="T5" fmla="*/ 80 h 147"/>
                <a:gd name="T6" fmla="*/ 98 w 121"/>
                <a:gd name="T7" fmla="*/ 134 h 147"/>
                <a:gd name="T8" fmla="*/ 11 w 121"/>
                <a:gd name="T9" fmla="*/ 129 h 147"/>
                <a:gd name="T10" fmla="*/ 1 w 121"/>
                <a:gd name="T11" fmla="*/ 116 h 147"/>
                <a:gd name="T12" fmla="*/ 13 w 121"/>
                <a:gd name="T13" fmla="*/ 84 h 147"/>
                <a:gd name="T14" fmla="*/ 11 w 121"/>
                <a:gd name="T15" fmla="*/ 40 h 147"/>
                <a:gd name="T16" fmla="*/ 29 w 121"/>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47">
                  <a:moveTo>
                    <a:pt x="29" y="10"/>
                  </a:moveTo>
                  <a:cubicBezTo>
                    <a:pt x="55" y="0"/>
                    <a:pt x="81" y="16"/>
                    <a:pt x="100" y="32"/>
                  </a:cubicBezTo>
                  <a:cubicBezTo>
                    <a:pt x="114" y="43"/>
                    <a:pt x="115" y="63"/>
                    <a:pt x="118" y="80"/>
                  </a:cubicBezTo>
                  <a:cubicBezTo>
                    <a:pt x="121" y="99"/>
                    <a:pt x="118" y="124"/>
                    <a:pt x="98" y="134"/>
                  </a:cubicBezTo>
                  <a:cubicBezTo>
                    <a:pt x="70" y="147"/>
                    <a:pt x="36" y="147"/>
                    <a:pt x="11" y="129"/>
                  </a:cubicBezTo>
                  <a:cubicBezTo>
                    <a:pt x="7" y="126"/>
                    <a:pt x="0" y="122"/>
                    <a:pt x="1" y="116"/>
                  </a:cubicBezTo>
                  <a:cubicBezTo>
                    <a:pt x="5" y="105"/>
                    <a:pt x="12" y="95"/>
                    <a:pt x="13" y="84"/>
                  </a:cubicBezTo>
                  <a:cubicBezTo>
                    <a:pt x="15" y="69"/>
                    <a:pt x="11" y="55"/>
                    <a:pt x="11" y="40"/>
                  </a:cubicBezTo>
                  <a:cubicBezTo>
                    <a:pt x="11" y="27"/>
                    <a:pt x="18" y="15"/>
                    <a:pt x="2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85">
              <a:extLst>
                <a:ext uri="{FF2B5EF4-FFF2-40B4-BE49-F238E27FC236}">
                  <a16:creationId xmlns:a16="http://schemas.microsoft.com/office/drawing/2014/main" id="{691B51F5-3570-4A73-8BEF-0D0F1459D003}"/>
                </a:ext>
              </a:extLst>
            </p:cNvPr>
            <p:cNvSpPr>
              <a:spLocks/>
            </p:cNvSpPr>
            <p:nvPr/>
          </p:nvSpPr>
          <p:spPr bwMode="auto">
            <a:xfrm>
              <a:off x="1525588" y="3167063"/>
              <a:ext cx="358775" cy="615950"/>
            </a:xfrm>
            <a:custGeom>
              <a:avLst/>
              <a:gdLst>
                <a:gd name="T0" fmla="*/ 170 w 491"/>
                <a:gd name="T1" fmla="*/ 0 h 845"/>
                <a:gd name="T2" fmla="*/ 208 w 491"/>
                <a:gd name="T3" fmla="*/ 21 h 845"/>
                <a:gd name="T4" fmla="*/ 211 w 491"/>
                <a:gd name="T5" fmla="*/ 137 h 845"/>
                <a:gd name="T6" fmla="*/ 232 w 491"/>
                <a:gd name="T7" fmla="*/ 154 h 845"/>
                <a:gd name="T8" fmla="*/ 218 w 491"/>
                <a:gd name="T9" fmla="*/ 102 h 845"/>
                <a:gd name="T10" fmla="*/ 268 w 491"/>
                <a:gd name="T11" fmla="*/ 44 h 845"/>
                <a:gd name="T12" fmla="*/ 314 w 491"/>
                <a:gd name="T13" fmla="*/ 41 h 845"/>
                <a:gd name="T14" fmla="*/ 334 w 491"/>
                <a:gd name="T15" fmla="*/ 104 h 845"/>
                <a:gd name="T16" fmla="*/ 451 w 491"/>
                <a:gd name="T17" fmla="*/ 179 h 845"/>
                <a:gd name="T18" fmla="*/ 485 w 491"/>
                <a:gd name="T19" fmla="*/ 250 h 845"/>
                <a:gd name="T20" fmla="*/ 473 w 491"/>
                <a:gd name="T21" fmla="*/ 301 h 845"/>
                <a:gd name="T22" fmla="*/ 291 w 491"/>
                <a:gd name="T23" fmla="*/ 186 h 845"/>
                <a:gd name="T24" fmla="*/ 357 w 491"/>
                <a:gd name="T25" fmla="*/ 305 h 845"/>
                <a:gd name="T26" fmla="*/ 351 w 491"/>
                <a:gd name="T27" fmla="*/ 323 h 845"/>
                <a:gd name="T28" fmla="*/ 297 w 491"/>
                <a:gd name="T29" fmla="*/ 341 h 845"/>
                <a:gd name="T30" fmla="*/ 287 w 491"/>
                <a:gd name="T31" fmla="*/ 315 h 845"/>
                <a:gd name="T32" fmla="*/ 196 w 491"/>
                <a:gd name="T33" fmla="*/ 249 h 845"/>
                <a:gd name="T34" fmla="*/ 214 w 491"/>
                <a:gd name="T35" fmla="*/ 341 h 845"/>
                <a:gd name="T36" fmla="*/ 222 w 491"/>
                <a:gd name="T37" fmla="*/ 393 h 845"/>
                <a:gd name="T38" fmla="*/ 301 w 491"/>
                <a:gd name="T39" fmla="*/ 493 h 845"/>
                <a:gd name="T40" fmla="*/ 314 w 491"/>
                <a:gd name="T41" fmla="*/ 549 h 845"/>
                <a:gd name="T42" fmla="*/ 285 w 491"/>
                <a:gd name="T43" fmla="*/ 557 h 845"/>
                <a:gd name="T44" fmla="*/ 227 w 491"/>
                <a:gd name="T45" fmla="*/ 487 h 845"/>
                <a:gd name="T46" fmla="*/ 220 w 491"/>
                <a:gd name="T47" fmla="*/ 564 h 845"/>
                <a:gd name="T48" fmla="*/ 166 w 491"/>
                <a:gd name="T49" fmla="*/ 601 h 845"/>
                <a:gd name="T50" fmla="*/ 309 w 491"/>
                <a:gd name="T51" fmla="*/ 785 h 845"/>
                <a:gd name="T52" fmla="*/ 315 w 491"/>
                <a:gd name="T53" fmla="*/ 820 h 845"/>
                <a:gd name="T54" fmla="*/ 197 w 491"/>
                <a:gd name="T55" fmla="*/ 789 h 845"/>
                <a:gd name="T56" fmla="*/ 129 w 491"/>
                <a:gd name="T57" fmla="*/ 610 h 845"/>
                <a:gd name="T58" fmla="*/ 107 w 491"/>
                <a:gd name="T59" fmla="*/ 546 h 845"/>
                <a:gd name="T60" fmla="*/ 147 w 491"/>
                <a:gd name="T61" fmla="*/ 567 h 845"/>
                <a:gd name="T62" fmla="*/ 159 w 491"/>
                <a:gd name="T63" fmla="*/ 541 h 845"/>
                <a:gd name="T64" fmla="*/ 148 w 491"/>
                <a:gd name="T65" fmla="*/ 423 h 845"/>
                <a:gd name="T66" fmla="*/ 119 w 491"/>
                <a:gd name="T67" fmla="*/ 399 h 845"/>
                <a:gd name="T68" fmla="*/ 88 w 491"/>
                <a:gd name="T69" fmla="*/ 456 h 845"/>
                <a:gd name="T70" fmla="*/ 67 w 491"/>
                <a:gd name="T71" fmla="*/ 450 h 845"/>
                <a:gd name="T72" fmla="*/ 60 w 491"/>
                <a:gd name="T73" fmla="*/ 358 h 845"/>
                <a:gd name="T74" fmla="*/ 5 w 491"/>
                <a:gd name="T75" fmla="*/ 304 h 845"/>
                <a:gd name="T76" fmla="*/ 12 w 491"/>
                <a:gd name="T77" fmla="*/ 281 h 845"/>
                <a:gd name="T78" fmla="*/ 78 w 491"/>
                <a:gd name="T79" fmla="*/ 270 h 845"/>
                <a:gd name="T80" fmla="*/ 106 w 491"/>
                <a:gd name="T81" fmla="*/ 258 h 845"/>
                <a:gd name="T82" fmla="*/ 131 w 491"/>
                <a:gd name="T83" fmla="*/ 303 h 845"/>
                <a:gd name="T84" fmla="*/ 155 w 491"/>
                <a:gd name="T85" fmla="*/ 324 h 845"/>
                <a:gd name="T86" fmla="*/ 160 w 491"/>
                <a:gd name="T87" fmla="*/ 305 h 845"/>
                <a:gd name="T88" fmla="*/ 158 w 491"/>
                <a:gd name="T89" fmla="*/ 221 h 845"/>
                <a:gd name="T90" fmla="*/ 87 w 491"/>
                <a:gd name="T91" fmla="*/ 137 h 845"/>
                <a:gd name="T92" fmla="*/ 154 w 491"/>
                <a:gd name="T93" fmla="*/ 74 h 845"/>
                <a:gd name="T94" fmla="*/ 162 w 491"/>
                <a:gd name="T95" fmla="*/ 25 h 845"/>
                <a:gd name="T96" fmla="*/ 170 w 491"/>
                <a:gd name="T9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1" h="845">
                  <a:moveTo>
                    <a:pt x="170" y="0"/>
                  </a:moveTo>
                  <a:cubicBezTo>
                    <a:pt x="184" y="4"/>
                    <a:pt x="203" y="5"/>
                    <a:pt x="208" y="21"/>
                  </a:cubicBezTo>
                  <a:cubicBezTo>
                    <a:pt x="219" y="59"/>
                    <a:pt x="200" y="99"/>
                    <a:pt x="211" y="137"/>
                  </a:cubicBezTo>
                  <a:cubicBezTo>
                    <a:pt x="213" y="147"/>
                    <a:pt x="223" y="151"/>
                    <a:pt x="232" y="154"/>
                  </a:cubicBezTo>
                  <a:cubicBezTo>
                    <a:pt x="240" y="134"/>
                    <a:pt x="225" y="118"/>
                    <a:pt x="218" y="102"/>
                  </a:cubicBezTo>
                  <a:cubicBezTo>
                    <a:pt x="224" y="76"/>
                    <a:pt x="246" y="58"/>
                    <a:pt x="268" y="44"/>
                  </a:cubicBezTo>
                  <a:cubicBezTo>
                    <a:pt x="281" y="34"/>
                    <a:pt x="300" y="30"/>
                    <a:pt x="314" y="41"/>
                  </a:cubicBezTo>
                  <a:cubicBezTo>
                    <a:pt x="330" y="58"/>
                    <a:pt x="315" y="88"/>
                    <a:pt x="334" y="104"/>
                  </a:cubicBezTo>
                  <a:cubicBezTo>
                    <a:pt x="372" y="130"/>
                    <a:pt x="412" y="154"/>
                    <a:pt x="451" y="179"/>
                  </a:cubicBezTo>
                  <a:cubicBezTo>
                    <a:pt x="475" y="194"/>
                    <a:pt x="480" y="224"/>
                    <a:pt x="485" y="250"/>
                  </a:cubicBezTo>
                  <a:cubicBezTo>
                    <a:pt x="487" y="267"/>
                    <a:pt x="491" y="290"/>
                    <a:pt x="473" y="301"/>
                  </a:cubicBezTo>
                  <a:cubicBezTo>
                    <a:pt x="412" y="263"/>
                    <a:pt x="354" y="220"/>
                    <a:pt x="291" y="186"/>
                  </a:cubicBezTo>
                  <a:cubicBezTo>
                    <a:pt x="322" y="220"/>
                    <a:pt x="348" y="260"/>
                    <a:pt x="357" y="305"/>
                  </a:cubicBezTo>
                  <a:cubicBezTo>
                    <a:pt x="360" y="312"/>
                    <a:pt x="355" y="318"/>
                    <a:pt x="351" y="323"/>
                  </a:cubicBezTo>
                  <a:cubicBezTo>
                    <a:pt x="338" y="338"/>
                    <a:pt x="317" y="346"/>
                    <a:pt x="297" y="341"/>
                  </a:cubicBezTo>
                  <a:cubicBezTo>
                    <a:pt x="290" y="335"/>
                    <a:pt x="294" y="322"/>
                    <a:pt x="287" y="315"/>
                  </a:cubicBezTo>
                  <a:cubicBezTo>
                    <a:pt x="262" y="286"/>
                    <a:pt x="227" y="269"/>
                    <a:pt x="196" y="249"/>
                  </a:cubicBezTo>
                  <a:cubicBezTo>
                    <a:pt x="192" y="281"/>
                    <a:pt x="205" y="311"/>
                    <a:pt x="214" y="341"/>
                  </a:cubicBezTo>
                  <a:cubicBezTo>
                    <a:pt x="219" y="358"/>
                    <a:pt x="218" y="376"/>
                    <a:pt x="222" y="393"/>
                  </a:cubicBezTo>
                  <a:cubicBezTo>
                    <a:pt x="248" y="427"/>
                    <a:pt x="285" y="452"/>
                    <a:pt x="301" y="493"/>
                  </a:cubicBezTo>
                  <a:cubicBezTo>
                    <a:pt x="307" y="511"/>
                    <a:pt x="317" y="529"/>
                    <a:pt x="314" y="549"/>
                  </a:cubicBezTo>
                  <a:cubicBezTo>
                    <a:pt x="312" y="562"/>
                    <a:pt x="293" y="570"/>
                    <a:pt x="285" y="557"/>
                  </a:cubicBezTo>
                  <a:cubicBezTo>
                    <a:pt x="271" y="530"/>
                    <a:pt x="253" y="504"/>
                    <a:pt x="227" y="487"/>
                  </a:cubicBezTo>
                  <a:cubicBezTo>
                    <a:pt x="222" y="512"/>
                    <a:pt x="230" y="539"/>
                    <a:pt x="220" y="564"/>
                  </a:cubicBezTo>
                  <a:cubicBezTo>
                    <a:pt x="210" y="586"/>
                    <a:pt x="185" y="591"/>
                    <a:pt x="166" y="601"/>
                  </a:cubicBezTo>
                  <a:cubicBezTo>
                    <a:pt x="218" y="659"/>
                    <a:pt x="258" y="727"/>
                    <a:pt x="309" y="785"/>
                  </a:cubicBezTo>
                  <a:cubicBezTo>
                    <a:pt x="319" y="794"/>
                    <a:pt x="317" y="808"/>
                    <a:pt x="315" y="820"/>
                  </a:cubicBezTo>
                  <a:cubicBezTo>
                    <a:pt x="277" y="845"/>
                    <a:pt x="215" y="832"/>
                    <a:pt x="197" y="789"/>
                  </a:cubicBezTo>
                  <a:cubicBezTo>
                    <a:pt x="178" y="727"/>
                    <a:pt x="151" y="669"/>
                    <a:pt x="129" y="610"/>
                  </a:cubicBezTo>
                  <a:cubicBezTo>
                    <a:pt x="122" y="588"/>
                    <a:pt x="102" y="570"/>
                    <a:pt x="107" y="546"/>
                  </a:cubicBezTo>
                  <a:cubicBezTo>
                    <a:pt x="124" y="546"/>
                    <a:pt x="136" y="557"/>
                    <a:pt x="147" y="567"/>
                  </a:cubicBezTo>
                  <a:cubicBezTo>
                    <a:pt x="153" y="559"/>
                    <a:pt x="160" y="551"/>
                    <a:pt x="159" y="541"/>
                  </a:cubicBezTo>
                  <a:cubicBezTo>
                    <a:pt x="157" y="502"/>
                    <a:pt x="155" y="462"/>
                    <a:pt x="148" y="423"/>
                  </a:cubicBezTo>
                  <a:cubicBezTo>
                    <a:pt x="138" y="415"/>
                    <a:pt x="129" y="407"/>
                    <a:pt x="119" y="399"/>
                  </a:cubicBezTo>
                  <a:cubicBezTo>
                    <a:pt x="111" y="419"/>
                    <a:pt x="105" y="442"/>
                    <a:pt x="88" y="456"/>
                  </a:cubicBezTo>
                  <a:cubicBezTo>
                    <a:pt x="80" y="462"/>
                    <a:pt x="73" y="455"/>
                    <a:pt x="67" y="450"/>
                  </a:cubicBezTo>
                  <a:cubicBezTo>
                    <a:pt x="72" y="420"/>
                    <a:pt x="74" y="386"/>
                    <a:pt x="60" y="358"/>
                  </a:cubicBezTo>
                  <a:cubicBezTo>
                    <a:pt x="45" y="337"/>
                    <a:pt x="18" y="327"/>
                    <a:pt x="5" y="304"/>
                  </a:cubicBezTo>
                  <a:cubicBezTo>
                    <a:pt x="0" y="296"/>
                    <a:pt x="7" y="286"/>
                    <a:pt x="12" y="281"/>
                  </a:cubicBezTo>
                  <a:cubicBezTo>
                    <a:pt x="30" y="265"/>
                    <a:pt x="56" y="265"/>
                    <a:pt x="78" y="270"/>
                  </a:cubicBezTo>
                  <a:cubicBezTo>
                    <a:pt x="89" y="274"/>
                    <a:pt x="97" y="263"/>
                    <a:pt x="106" y="258"/>
                  </a:cubicBezTo>
                  <a:cubicBezTo>
                    <a:pt x="118" y="270"/>
                    <a:pt x="124" y="287"/>
                    <a:pt x="131" y="303"/>
                  </a:cubicBezTo>
                  <a:cubicBezTo>
                    <a:pt x="135" y="314"/>
                    <a:pt x="146" y="318"/>
                    <a:pt x="155" y="324"/>
                  </a:cubicBezTo>
                  <a:cubicBezTo>
                    <a:pt x="158" y="318"/>
                    <a:pt x="161" y="312"/>
                    <a:pt x="160" y="305"/>
                  </a:cubicBezTo>
                  <a:cubicBezTo>
                    <a:pt x="158" y="277"/>
                    <a:pt x="157" y="249"/>
                    <a:pt x="158" y="221"/>
                  </a:cubicBezTo>
                  <a:cubicBezTo>
                    <a:pt x="131" y="196"/>
                    <a:pt x="103" y="171"/>
                    <a:pt x="87" y="137"/>
                  </a:cubicBezTo>
                  <a:cubicBezTo>
                    <a:pt x="88" y="102"/>
                    <a:pt x="126" y="85"/>
                    <a:pt x="154" y="74"/>
                  </a:cubicBezTo>
                  <a:cubicBezTo>
                    <a:pt x="161" y="59"/>
                    <a:pt x="162" y="42"/>
                    <a:pt x="162" y="25"/>
                  </a:cubicBezTo>
                  <a:cubicBezTo>
                    <a:pt x="160" y="16"/>
                    <a:pt x="166" y="8"/>
                    <a:pt x="1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6">
              <a:extLst>
                <a:ext uri="{FF2B5EF4-FFF2-40B4-BE49-F238E27FC236}">
                  <a16:creationId xmlns:a16="http://schemas.microsoft.com/office/drawing/2014/main" id="{13D5717F-0610-48E0-B797-E70B6923877A}"/>
                </a:ext>
              </a:extLst>
            </p:cNvPr>
            <p:cNvSpPr>
              <a:spLocks noEditPoints="1"/>
            </p:cNvSpPr>
            <p:nvPr/>
          </p:nvSpPr>
          <p:spPr bwMode="auto">
            <a:xfrm>
              <a:off x="3219450" y="3317875"/>
              <a:ext cx="500063" cy="388938"/>
            </a:xfrm>
            <a:custGeom>
              <a:avLst/>
              <a:gdLst>
                <a:gd name="T0" fmla="*/ 351 w 686"/>
                <a:gd name="T1" fmla="*/ 0 h 534"/>
                <a:gd name="T2" fmla="*/ 378 w 686"/>
                <a:gd name="T3" fmla="*/ 102 h 534"/>
                <a:gd name="T4" fmla="*/ 384 w 686"/>
                <a:gd name="T5" fmla="*/ 179 h 534"/>
                <a:gd name="T6" fmla="*/ 421 w 686"/>
                <a:gd name="T7" fmla="*/ 143 h 534"/>
                <a:gd name="T8" fmla="*/ 445 w 686"/>
                <a:gd name="T9" fmla="*/ 135 h 534"/>
                <a:gd name="T10" fmla="*/ 478 w 686"/>
                <a:gd name="T11" fmla="*/ 74 h 534"/>
                <a:gd name="T12" fmla="*/ 651 w 686"/>
                <a:gd name="T13" fmla="*/ 106 h 534"/>
                <a:gd name="T14" fmla="*/ 657 w 686"/>
                <a:gd name="T15" fmla="*/ 180 h 534"/>
                <a:gd name="T16" fmla="*/ 667 w 686"/>
                <a:gd name="T17" fmla="*/ 218 h 534"/>
                <a:gd name="T18" fmla="*/ 671 w 686"/>
                <a:gd name="T19" fmla="*/ 286 h 534"/>
                <a:gd name="T20" fmla="*/ 512 w 686"/>
                <a:gd name="T21" fmla="*/ 352 h 534"/>
                <a:gd name="T22" fmla="*/ 480 w 686"/>
                <a:gd name="T23" fmla="*/ 411 h 534"/>
                <a:gd name="T24" fmla="*/ 405 w 686"/>
                <a:gd name="T25" fmla="*/ 384 h 534"/>
                <a:gd name="T26" fmla="*/ 295 w 686"/>
                <a:gd name="T27" fmla="*/ 371 h 534"/>
                <a:gd name="T28" fmla="*/ 291 w 686"/>
                <a:gd name="T29" fmla="*/ 456 h 534"/>
                <a:gd name="T30" fmla="*/ 182 w 686"/>
                <a:gd name="T31" fmla="*/ 501 h 534"/>
                <a:gd name="T32" fmla="*/ 26 w 686"/>
                <a:gd name="T33" fmla="*/ 411 h 534"/>
                <a:gd name="T34" fmla="*/ 111 w 686"/>
                <a:gd name="T35" fmla="*/ 426 h 534"/>
                <a:gd name="T36" fmla="*/ 38 w 686"/>
                <a:gd name="T37" fmla="*/ 343 h 534"/>
                <a:gd name="T38" fmla="*/ 24 w 686"/>
                <a:gd name="T39" fmla="*/ 219 h 534"/>
                <a:gd name="T40" fmla="*/ 76 w 686"/>
                <a:gd name="T41" fmla="*/ 261 h 534"/>
                <a:gd name="T42" fmla="*/ 243 w 686"/>
                <a:gd name="T43" fmla="*/ 325 h 534"/>
                <a:gd name="T44" fmla="*/ 382 w 686"/>
                <a:gd name="T45" fmla="*/ 346 h 534"/>
                <a:gd name="T46" fmla="*/ 219 w 686"/>
                <a:gd name="T47" fmla="*/ 292 h 534"/>
                <a:gd name="T48" fmla="*/ 130 w 686"/>
                <a:gd name="T49" fmla="*/ 206 h 534"/>
                <a:gd name="T50" fmla="*/ 239 w 686"/>
                <a:gd name="T51" fmla="*/ 226 h 534"/>
                <a:gd name="T52" fmla="*/ 406 w 686"/>
                <a:gd name="T53" fmla="*/ 234 h 534"/>
                <a:gd name="T54" fmla="*/ 330 w 686"/>
                <a:gd name="T55" fmla="*/ 194 h 534"/>
                <a:gd name="T56" fmla="*/ 287 w 686"/>
                <a:gd name="T57" fmla="*/ 118 h 534"/>
                <a:gd name="T58" fmla="*/ 491 w 686"/>
                <a:gd name="T59" fmla="*/ 225 h 534"/>
                <a:gd name="T60" fmla="*/ 500 w 686"/>
                <a:gd name="T61" fmla="*/ 236 h 534"/>
                <a:gd name="T62" fmla="*/ 493 w 686"/>
                <a:gd name="T63" fmla="*/ 280 h 534"/>
                <a:gd name="T64" fmla="*/ 526 w 686"/>
                <a:gd name="T65" fmla="*/ 21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6" h="534">
                  <a:moveTo>
                    <a:pt x="319" y="46"/>
                  </a:moveTo>
                  <a:cubicBezTo>
                    <a:pt x="324" y="27"/>
                    <a:pt x="332" y="7"/>
                    <a:pt x="351" y="0"/>
                  </a:cubicBezTo>
                  <a:cubicBezTo>
                    <a:pt x="362" y="3"/>
                    <a:pt x="380" y="6"/>
                    <a:pt x="378" y="22"/>
                  </a:cubicBezTo>
                  <a:cubicBezTo>
                    <a:pt x="375" y="48"/>
                    <a:pt x="382" y="75"/>
                    <a:pt x="378" y="102"/>
                  </a:cubicBezTo>
                  <a:cubicBezTo>
                    <a:pt x="373" y="132"/>
                    <a:pt x="363" y="163"/>
                    <a:pt x="342" y="185"/>
                  </a:cubicBezTo>
                  <a:cubicBezTo>
                    <a:pt x="356" y="186"/>
                    <a:pt x="373" y="191"/>
                    <a:pt x="384" y="179"/>
                  </a:cubicBezTo>
                  <a:cubicBezTo>
                    <a:pt x="393" y="172"/>
                    <a:pt x="385" y="159"/>
                    <a:pt x="391" y="151"/>
                  </a:cubicBezTo>
                  <a:cubicBezTo>
                    <a:pt x="398" y="142"/>
                    <a:pt x="411" y="141"/>
                    <a:pt x="421" y="143"/>
                  </a:cubicBezTo>
                  <a:cubicBezTo>
                    <a:pt x="430" y="149"/>
                    <a:pt x="437" y="158"/>
                    <a:pt x="447" y="163"/>
                  </a:cubicBezTo>
                  <a:cubicBezTo>
                    <a:pt x="447" y="154"/>
                    <a:pt x="443" y="145"/>
                    <a:pt x="445" y="135"/>
                  </a:cubicBezTo>
                  <a:cubicBezTo>
                    <a:pt x="449" y="132"/>
                    <a:pt x="454" y="129"/>
                    <a:pt x="459" y="126"/>
                  </a:cubicBezTo>
                  <a:cubicBezTo>
                    <a:pt x="451" y="106"/>
                    <a:pt x="458" y="83"/>
                    <a:pt x="478" y="74"/>
                  </a:cubicBezTo>
                  <a:cubicBezTo>
                    <a:pt x="507" y="91"/>
                    <a:pt x="537" y="109"/>
                    <a:pt x="568" y="124"/>
                  </a:cubicBezTo>
                  <a:cubicBezTo>
                    <a:pt x="596" y="119"/>
                    <a:pt x="622" y="107"/>
                    <a:pt x="651" y="106"/>
                  </a:cubicBezTo>
                  <a:cubicBezTo>
                    <a:pt x="664" y="105"/>
                    <a:pt x="680" y="110"/>
                    <a:pt x="686" y="123"/>
                  </a:cubicBezTo>
                  <a:cubicBezTo>
                    <a:pt x="685" y="145"/>
                    <a:pt x="673" y="166"/>
                    <a:pt x="657" y="180"/>
                  </a:cubicBezTo>
                  <a:cubicBezTo>
                    <a:pt x="646" y="187"/>
                    <a:pt x="633" y="189"/>
                    <a:pt x="621" y="195"/>
                  </a:cubicBezTo>
                  <a:cubicBezTo>
                    <a:pt x="633" y="210"/>
                    <a:pt x="654" y="207"/>
                    <a:pt x="667" y="218"/>
                  </a:cubicBezTo>
                  <a:cubicBezTo>
                    <a:pt x="674" y="229"/>
                    <a:pt x="666" y="242"/>
                    <a:pt x="665" y="253"/>
                  </a:cubicBezTo>
                  <a:cubicBezTo>
                    <a:pt x="666" y="264"/>
                    <a:pt x="673" y="274"/>
                    <a:pt x="671" y="286"/>
                  </a:cubicBezTo>
                  <a:cubicBezTo>
                    <a:pt x="666" y="296"/>
                    <a:pt x="657" y="302"/>
                    <a:pt x="647" y="307"/>
                  </a:cubicBezTo>
                  <a:cubicBezTo>
                    <a:pt x="603" y="324"/>
                    <a:pt x="557" y="336"/>
                    <a:pt x="512" y="352"/>
                  </a:cubicBezTo>
                  <a:cubicBezTo>
                    <a:pt x="515" y="357"/>
                    <a:pt x="518" y="362"/>
                    <a:pt x="521" y="366"/>
                  </a:cubicBezTo>
                  <a:cubicBezTo>
                    <a:pt x="509" y="382"/>
                    <a:pt x="495" y="398"/>
                    <a:pt x="480" y="411"/>
                  </a:cubicBezTo>
                  <a:cubicBezTo>
                    <a:pt x="469" y="416"/>
                    <a:pt x="455" y="413"/>
                    <a:pt x="444" y="408"/>
                  </a:cubicBezTo>
                  <a:cubicBezTo>
                    <a:pt x="430" y="402"/>
                    <a:pt x="420" y="389"/>
                    <a:pt x="405" y="384"/>
                  </a:cubicBezTo>
                  <a:cubicBezTo>
                    <a:pt x="373" y="373"/>
                    <a:pt x="341" y="363"/>
                    <a:pt x="309" y="355"/>
                  </a:cubicBezTo>
                  <a:cubicBezTo>
                    <a:pt x="304" y="360"/>
                    <a:pt x="300" y="365"/>
                    <a:pt x="295" y="371"/>
                  </a:cubicBezTo>
                  <a:cubicBezTo>
                    <a:pt x="307" y="383"/>
                    <a:pt x="321" y="393"/>
                    <a:pt x="332" y="406"/>
                  </a:cubicBezTo>
                  <a:cubicBezTo>
                    <a:pt x="335" y="431"/>
                    <a:pt x="311" y="448"/>
                    <a:pt x="291" y="456"/>
                  </a:cubicBezTo>
                  <a:cubicBezTo>
                    <a:pt x="278" y="447"/>
                    <a:pt x="266" y="438"/>
                    <a:pt x="251" y="434"/>
                  </a:cubicBezTo>
                  <a:cubicBezTo>
                    <a:pt x="220" y="448"/>
                    <a:pt x="206" y="479"/>
                    <a:pt x="182" y="501"/>
                  </a:cubicBezTo>
                  <a:cubicBezTo>
                    <a:pt x="166" y="517"/>
                    <a:pt x="142" y="534"/>
                    <a:pt x="119" y="523"/>
                  </a:cubicBezTo>
                  <a:cubicBezTo>
                    <a:pt x="83" y="491"/>
                    <a:pt x="48" y="454"/>
                    <a:pt x="26" y="411"/>
                  </a:cubicBezTo>
                  <a:cubicBezTo>
                    <a:pt x="22" y="406"/>
                    <a:pt x="24" y="400"/>
                    <a:pt x="27" y="395"/>
                  </a:cubicBezTo>
                  <a:cubicBezTo>
                    <a:pt x="56" y="403"/>
                    <a:pt x="79" y="429"/>
                    <a:pt x="111" y="426"/>
                  </a:cubicBezTo>
                  <a:cubicBezTo>
                    <a:pt x="130" y="417"/>
                    <a:pt x="144" y="402"/>
                    <a:pt x="158" y="387"/>
                  </a:cubicBezTo>
                  <a:cubicBezTo>
                    <a:pt x="124" y="357"/>
                    <a:pt x="77" y="361"/>
                    <a:pt x="38" y="343"/>
                  </a:cubicBezTo>
                  <a:cubicBezTo>
                    <a:pt x="15" y="318"/>
                    <a:pt x="3" y="283"/>
                    <a:pt x="2" y="250"/>
                  </a:cubicBezTo>
                  <a:cubicBezTo>
                    <a:pt x="0" y="235"/>
                    <a:pt x="12" y="224"/>
                    <a:pt x="24" y="219"/>
                  </a:cubicBezTo>
                  <a:cubicBezTo>
                    <a:pt x="30" y="216"/>
                    <a:pt x="34" y="223"/>
                    <a:pt x="38" y="227"/>
                  </a:cubicBezTo>
                  <a:cubicBezTo>
                    <a:pt x="49" y="240"/>
                    <a:pt x="60" y="253"/>
                    <a:pt x="76" y="261"/>
                  </a:cubicBezTo>
                  <a:cubicBezTo>
                    <a:pt x="116" y="285"/>
                    <a:pt x="162" y="298"/>
                    <a:pt x="206" y="315"/>
                  </a:cubicBezTo>
                  <a:cubicBezTo>
                    <a:pt x="218" y="320"/>
                    <a:pt x="231" y="322"/>
                    <a:pt x="243" y="325"/>
                  </a:cubicBezTo>
                  <a:cubicBezTo>
                    <a:pt x="261" y="315"/>
                    <a:pt x="283" y="308"/>
                    <a:pt x="301" y="320"/>
                  </a:cubicBezTo>
                  <a:cubicBezTo>
                    <a:pt x="325" y="336"/>
                    <a:pt x="354" y="339"/>
                    <a:pt x="382" y="346"/>
                  </a:cubicBezTo>
                  <a:cubicBezTo>
                    <a:pt x="385" y="345"/>
                    <a:pt x="390" y="342"/>
                    <a:pt x="393" y="340"/>
                  </a:cubicBezTo>
                  <a:cubicBezTo>
                    <a:pt x="343" y="303"/>
                    <a:pt x="278" y="301"/>
                    <a:pt x="219" y="292"/>
                  </a:cubicBezTo>
                  <a:cubicBezTo>
                    <a:pt x="194" y="289"/>
                    <a:pt x="178" y="266"/>
                    <a:pt x="168" y="245"/>
                  </a:cubicBezTo>
                  <a:cubicBezTo>
                    <a:pt x="156" y="231"/>
                    <a:pt x="137" y="224"/>
                    <a:pt x="130" y="206"/>
                  </a:cubicBezTo>
                  <a:cubicBezTo>
                    <a:pt x="133" y="201"/>
                    <a:pt x="141" y="202"/>
                    <a:pt x="146" y="203"/>
                  </a:cubicBezTo>
                  <a:cubicBezTo>
                    <a:pt x="177" y="212"/>
                    <a:pt x="208" y="220"/>
                    <a:pt x="239" y="226"/>
                  </a:cubicBezTo>
                  <a:cubicBezTo>
                    <a:pt x="286" y="238"/>
                    <a:pt x="332" y="252"/>
                    <a:pt x="379" y="264"/>
                  </a:cubicBezTo>
                  <a:cubicBezTo>
                    <a:pt x="383" y="250"/>
                    <a:pt x="394" y="241"/>
                    <a:pt x="406" y="234"/>
                  </a:cubicBezTo>
                  <a:cubicBezTo>
                    <a:pt x="385" y="231"/>
                    <a:pt x="363" y="229"/>
                    <a:pt x="343" y="221"/>
                  </a:cubicBezTo>
                  <a:cubicBezTo>
                    <a:pt x="332" y="217"/>
                    <a:pt x="331" y="204"/>
                    <a:pt x="330" y="194"/>
                  </a:cubicBezTo>
                  <a:cubicBezTo>
                    <a:pt x="308" y="207"/>
                    <a:pt x="279" y="206"/>
                    <a:pt x="258" y="190"/>
                  </a:cubicBezTo>
                  <a:cubicBezTo>
                    <a:pt x="254" y="162"/>
                    <a:pt x="272" y="139"/>
                    <a:pt x="287" y="118"/>
                  </a:cubicBezTo>
                  <a:cubicBezTo>
                    <a:pt x="301" y="95"/>
                    <a:pt x="313" y="72"/>
                    <a:pt x="319" y="46"/>
                  </a:cubicBezTo>
                  <a:close/>
                  <a:moveTo>
                    <a:pt x="491" y="225"/>
                  </a:moveTo>
                  <a:cubicBezTo>
                    <a:pt x="486" y="227"/>
                    <a:pt x="477" y="231"/>
                    <a:pt x="484" y="237"/>
                  </a:cubicBezTo>
                  <a:cubicBezTo>
                    <a:pt x="489" y="237"/>
                    <a:pt x="495" y="237"/>
                    <a:pt x="500" y="236"/>
                  </a:cubicBezTo>
                  <a:cubicBezTo>
                    <a:pt x="506" y="242"/>
                    <a:pt x="516" y="249"/>
                    <a:pt x="511" y="258"/>
                  </a:cubicBezTo>
                  <a:cubicBezTo>
                    <a:pt x="505" y="266"/>
                    <a:pt x="498" y="272"/>
                    <a:pt x="493" y="280"/>
                  </a:cubicBezTo>
                  <a:cubicBezTo>
                    <a:pt x="515" y="281"/>
                    <a:pt x="538" y="275"/>
                    <a:pt x="554" y="259"/>
                  </a:cubicBezTo>
                  <a:cubicBezTo>
                    <a:pt x="550" y="240"/>
                    <a:pt x="539" y="225"/>
                    <a:pt x="526" y="213"/>
                  </a:cubicBezTo>
                  <a:cubicBezTo>
                    <a:pt x="514" y="217"/>
                    <a:pt x="502" y="220"/>
                    <a:pt x="491"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7">
              <a:extLst>
                <a:ext uri="{FF2B5EF4-FFF2-40B4-BE49-F238E27FC236}">
                  <a16:creationId xmlns:a16="http://schemas.microsoft.com/office/drawing/2014/main" id="{CE26B523-3D9D-43FB-A667-E8ADF7D0862B}"/>
                </a:ext>
              </a:extLst>
            </p:cNvPr>
            <p:cNvSpPr>
              <a:spLocks/>
            </p:cNvSpPr>
            <p:nvPr/>
          </p:nvSpPr>
          <p:spPr bwMode="auto">
            <a:xfrm>
              <a:off x="3338513" y="3371850"/>
              <a:ext cx="65088" cy="76200"/>
            </a:xfrm>
            <a:custGeom>
              <a:avLst/>
              <a:gdLst>
                <a:gd name="T0" fmla="*/ 8 w 90"/>
                <a:gd name="T1" fmla="*/ 52 h 104"/>
                <a:gd name="T2" fmla="*/ 61 w 90"/>
                <a:gd name="T3" fmla="*/ 0 h 104"/>
                <a:gd name="T4" fmla="*/ 85 w 90"/>
                <a:gd name="T5" fmla="*/ 26 h 104"/>
                <a:gd name="T6" fmla="*/ 61 w 90"/>
                <a:gd name="T7" fmla="*/ 93 h 104"/>
                <a:gd name="T8" fmla="*/ 33 w 90"/>
                <a:gd name="T9" fmla="*/ 103 h 104"/>
                <a:gd name="T10" fmla="*/ 7 w 90"/>
                <a:gd name="T11" fmla="*/ 90 h 104"/>
                <a:gd name="T12" fmla="*/ 8 w 9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90" h="104">
                  <a:moveTo>
                    <a:pt x="8" y="52"/>
                  </a:moveTo>
                  <a:cubicBezTo>
                    <a:pt x="20" y="30"/>
                    <a:pt x="41" y="14"/>
                    <a:pt x="61" y="0"/>
                  </a:cubicBezTo>
                  <a:cubicBezTo>
                    <a:pt x="72" y="5"/>
                    <a:pt x="82" y="13"/>
                    <a:pt x="85" y="26"/>
                  </a:cubicBezTo>
                  <a:cubicBezTo>
                    <a:pt x="90" y="50"/>
                    <a:pt x="84" y="80"/>
                    <a:pt x="61" y="93"/>
                  </a:cubicBezTo>
                  <a:cubicBezTo>
                    <a:pt x="52" y="98"/>
                    <a:pt x="43" y="104"/>
                    <a:pt x="33" y="103"/>
                  </a:cubicBezTo>
                  <a:cubicBezTo>
                    <a:pt x="24" y="101"/>
                    <a:pt x="15" y="96"/>
                    <a:pt x="7" y="90"/>
                  </a:cubicBezTo>
                  <a:cubicBezTo>
                    <a:pt x="0" y="79"/>
                    <a:pt x="2" y="64"/>
                    <a:pt x="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88">
              <a:extLst>
                <a:ext uri="{FF2B5EF4-FFF2-40B4-BE49-F238E27FC236}">
                  <a16:creationId xmlns:a16="http://schemas.microsoft.com/office/drawing/2014/main" id="{8C2A3DD1-5C16-4AEA-9C2E-70F1B6126746}"/>
                </a:ext>
              </a:extLst>
            </p:cNvPr>
            <p:cNvSpPr>
              <a:spLocks/>
            </p:cNvSpPr>
            <p:nvPr/>
          </p:nvSpPr>
          <p:spPr bwMode="auto">
            <a:xfrm>
              <a:off x="1403350" y="3440113"/>
              <a:ext cx="96838" cy="84138"/>
            </a:xfrm>
            <a:custGeom>
              <a:avLst/>
              <a:gdLst>
                <a:gd name="T0" fmla="*/ 34 w 133"/>
                <a:gd name="T1" fmla="*/ 17 h 116"/>
                <a:gd name="T2" fmla="*/ 108 w 133"/>
                <a:gd name="T3" fmla="*/ 6 h 116"/>
                <a:gd name="T4" fmla="*/ 131 w 133"/>
                <a:gd name="T5" fmla="*/ 48 h 116"/>
                <a:gd name="T6" fmla="*/ 118 w 133"/>
                <a:gd name="T7" fmla="*/ 105 h 116"/>
                <a:gd name="T8" fmla="*/ 106 w 133"/>
                <a:gd name="T9" fmla="*/ 116 h 116"/>
                <a:gd name="T10" fmla="*/ 82 w 133"/>
                <a:gd name="T11" fmla="*/ 94 h 116"/>
                <a:gd name="T12" fmla="*/ 8 w 133"/>
                <a:gd name="T13" fmla="*/ 54 h 116"/>
                <a:gd name="T14" fmla="*/ 1 w 133"/>
                <a:gd name="T15" fmla="*/ 15 h 116"/>
                <a:gd name="T16" fmla="*/ 34 w 133"/>
                <a:gd name="T17"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6">
                  <a:moveTo>
                    <a:pt x="34" y="17"/>
                  </a:moveTo>
                  <a:cubicBezTo>
                    <a:pt x="59" y="14"/>
                    <a:pt x="83" y="0"/>
                    <a:pt x="108" y="6"/>
                  </a:cubicBezTo>
                  <a:cubicBezTo>
                    <a:pt x="125" y="11"/>
                    <a:pt x="133" y="31"/>
                    <a:pt x="131" y="48"/>
                  </a:cubicBezTo>
                  <a:cubicBezTo>
                    <a:pt x="128" y="67"/>
                    <a:pt x="123" y="86"/>
                    <a:pt x="118" y="105"/>
                  </a:cubicBezTo>
                  <a:cubicBezTo>
                    <a:pt x="118" y="112"/>
                    <a:pt x="110" y="113"/>
                    <a:pt x="106" y="116"/>
                  </a:cubicBezTo>
                  <a:cubicBezTo>
                    <a:pt x="99" y="108"/>
                    <a:pt x="94" y="94"/>
                    <a:pt x="82" y="94"/>
                  </a:cubicBezTo>
                  <a:cubicBezTo>
                    <a:pt x="53" y="93"/>
                    <a:pt x="23" y="80"/>
                    <a:pt x="8" y="54"/>
                  </a:cubicBezTo>
                  <a:cubicBezTo>
                    <a:pt x="0" y="43"/>
                    <a:pt x="0" y="28"/>
                    <a:pt x="1" y="15"/>
                  </a:cubicBezTo>
                  <a:cubicBezTo>
                    <a:pt x="12" y="11"/>
                    <a:pt x="23" y="15"/>
                    <a:pt x="3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9">
              <a:extLst>
                <a:ext uri="{FF2B5EF4-FFF2-40B4-BE49-F238E27FC236}">
                  <a16:creationId xmlns:a16="http://schemas.microsoft.com/office/drawing/2014/main" id="{B141FBE6-B587-4356-8FA6-F278EB3843D8}"/>
                </a:ext>
              </a:extLst>
            </p:cNvPr>
            <p:cNvSpPr>
              <a:spLocks/>
            </p:cNvSpPr>
            <p:nvPr/>
          </p:nvSpPr>
          <p:spPr bwMode="auto">
            <a:xfrm>
              <a:off x="1479550" y="3521075"/>
              <a:ext cx="96838" cy="82550"/>
            </a:xfrm>
            <a:custGeom>
              <a:avLst/>
              <a:gdLst>
                <a:gd name="T0" fmla="*/ 12 w 133"/>
                <a:gd name="T1" fmla="*/ 18 h 113"/>
                <a:gd name="T2" fmla="*/ 84 w 133"/>
                <a:gd name="T3" fmla="*/ 3 h 113"/>
                <a:gd name="T4" fmla="*/ 126 w 133"/>
                <a:gd name="T5" fmla="*/ 32 h 113"/>
                <a:gd name="T6" fmla="*/ 121 w 133"/>
                <a:gd name="T7" fmla="*/ 113 h 113"/>
                <a:gd name="T8" fmla="*/ 97 w 133"/>
                <a:gd name="T9" fmla="*/ 95 h 113"/>
                <a:gd name="T10" fmla="*/ 48 w 133"/>
                <a:gd name="T11" fmla="*/ 76 h 113"/>
                <a:gd name="T12" fmla="*/ 0 w 133"/>
                <a:gd name="T13" fmla="*/ 31 h 113"/>
                <a:gd name="T14" fmla="*/ 12 w 133"/>
                <a:gd name="T15" fmla="*/ 1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3">
                  <a:moveTo>
                    <a:pt x="12" y="18"/>
                  </a:moveTo>
                  <a:cubicBezTo>
                    <a:pt x="36" y="10"/>
                    <a:pt x="60" y="6"/>
                    <a:pt x="84" y="3"/>
                  </a:cubicBezTo>
                  <a:cubicBezTo>
                    <a:pt x="103" y="0"/>
                    <a:pt x="121" y="14"/>
                    <a:pt x="126" y="32"/>
                  </a:cubicBezTo>
                  <a:cubicBezTo>
                    <a:pt x="133" y="59"/>
                    <a:pt x="126" y="86"/>
                    <a:pt x="121" y="113"/>
                  </a:cubicBezTo>
                  <a:cubicBezTo>
                    <a:pt x="112" y="109"/>
                    <a:pt x="103" y="103"/>
                    <a:pt x="97" y="95"/>
                  </a:cubicBezTo>
                  <a:cubicBezTo>
                    <a:pt x="85" y="81"/>
                    <a:pt x="64" y="83"/>
                    <a:pt x="48" y="76"/>
                  </a:cubicBezTo>
                  <a:cubicBezTo>
                    <a:pt x="26" y="69"/>
                    <a:pt x="9" y="52"/>
                    <a:pt x="0" y="31"/>
                  </a:cubicBezTo>
                  <a:cubicBezTo>
                    <a:pt x="4" y="26"/>
                    <a:pt x="6" y="19"/>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0">
              <a:extLst>
                <a:ext uri="{FF2B5EF4-FFF2-40B4-BE49-F238E27FC236}">
                  <a16:creationId xmlns:a16="http://schemas.microsoft.com/office/drawing/2014/main" id="{8F4E3F78-9E94-487B-88BE-9413FA276081}"/>
                </a:ext>
              </a:extLst>
            </p:cNvPr>
            <p:cNvSpPr>
              <a:spLocks/>
            </p:cNvSpPr>
            <p:nvPr/>
          </p:nvSpPr>
          <p:spPr bwMode="auto">
            <a:xfrm>
              <a:off x="1919288" y="3521075"/>
              <a:ext cx="1239838" cy="1030288"/>
            </a:xfrm>
            <a:custGeom>
              <a:avLst/>
              <a:gdLst>
                <a:gd name="T0" fmla="*/ 821 w 1702"/>
                <a:gd name="T1" fmla="*/ 12 h 1415"/>
                <a:gd name="T2" fmla="*/ 974 w 1702"/>
                <a:gd name="T3" fmla="*/ 20 h 1415"/>
                <a:gd name="T4" fmla="*/ 1081 w 1702"/>
                <a:gd name="T5" fmla="*/ 73 h 1415"/>
                <a:gd name="T6" fmla="*/ 943 w 1702"/>
                <a:gd name="T7" fmla="*/ 123 h 1415"/>
                <a:gd name="T8" fmla="*/ 1011 w 1702"/>
                <a:gd name="T9" fmla="*/ 287 h 1415"/>
                <a:gd name="T10" fmla="*/ 1121 w 1702"/>
                <a:gd name="T11" fmla="*/ 100 h 1415"/>
                <a:gd name="T12" fmla="*/ 1245 w 1702"/>
                <a:gd name="T13" fmla="*/ 47 h 1415"/>
                <a:gd name="T14" fmla="*/ 1702 w 1702"/>
                <a:gd name="T15" fmla="*/ 47 h 1415"/>
                <a:gd name="T16" fmla="*/ 1635 w 1702"/>
                <a:gd name="T17" fmla="*/ 139 h 1415"/>
                <a:gd name="T18" fmla="*/ 1485 w 1702"/>
                <a:gd name="T19" fmla="*/ 174 h 1415"/>
                <a:gd name="T20" fmla="*/ 1400 w 1702"/>
                <a:gd name="T21" fmla="*/ 164 h 1415"/>
                <a:gd name="T22" fmla="*/ 1367 w 1702"/>
                <a:gd name="T23" fmla="*/ 249 h 1415"/>
                <a:gd name="T24" fmla="*/ 1593 w 1702"/>
                <a:gd name="T25" fmla="*/ 249 h 1415"/>
                <a:gd name="T26" fmla="*/ 1496 w 1702"/>
                <a:gd name="T27" fmla="*/ 364 h 1415"/>
                <a:gd name="T28" fmla="*/ 1311 w 1702"/>
                <a:gd name="T29" fmla="*/ 372 h 1415"/>
                <a:gd name="T30" fmla="*/ 1275 w 1702"/>
                <a:gd name="T31" fmla="*/ 457 h 1415"/>
                <a:gd name="T32" fmla="*/ 1456 w 1702"/>
                <a:gd name="T33" fmla="*/ 463 h 1415"/>
                <a:gd name="T34" fmla="*/ 1370 w 1702"/>
                <a:gd name="T35" fmla="*/ 558 h 1415"/>
                <a:gd name="T36" fmla="*/ 1219 w 1702"/>
                <a:gd name="T37" fmla="*/ 574 h 1415"/>
                <a:gd name="T38" fmla="*/ 1190 w 1702"/>
                <a:gd name="T39" fmla="*/ 656 h 1415"/>
                <a:gd name="T40" fmla="*/ 1333 w 1702"/>
                <a:gd name="T41" fmla="*/ 656 h 1415"/>
                <a:gd name="T42" fmla="*/ 1264 w 1702"/>
                <a:gd name="T43" fmla="*/ 756 h 1415"/>
                <a:gd name="T44" fmla="*/ 1135 w 1702"/>
                <a:gd name="T45" fmla="*/ 773 h 1415"/>
                <a:gd name="T46" fmla="*/ 1105 w 1702"/>
                <a:gd name="T47" fmla="*/ 855 h 1415"/>
                <a:gd name="T48" fmla="*/ 1208 w 1702"/>
                <a:gd name="T49" fmla="*/ 855 h 1415"/>
                <a:gd name="T50" fmla="*/ 1153 w 1702"/>
                <a:gd name="T51" fmla="*/ 937 h 1415"/>
                <a:gd name="T52" fmla="*/ 1053 w 1702"/>
                <a:gd name="T53" fmla="*/ 962 h 1415"/>
                <a:gd name="T54" fmla="*/ 1007 w 1702"/>
                <a:gd name="T55" fmla="*/ 1029 h 1415"/>
                <a:gd name="T56" fmla="*/ 1053 w 1702"/>
                <a:gd name="T57" fmla="*/ 1107 h 1415"/>
                <a:gd name="T58" fmla="*/ 863 w 1702"/>
                <a:gd name="T59" fmla="*/ 1415 h 1415"/>
                <a:gd name="T60" fmla="*/ 658 w 1702"/>
                <a:gd name="T61" fmla="*/ 1102 h 1415"/>
                <a:gd name="T62" fmla="*/ 686 w 1702"/>
                <a:gd name="T63" fmla="*/ 976 h 1415"/>
                <a:gd name="T64" fmla="*/ 636 w 1702"/>
                <a:gd name="T65" fmla="*/ 956 h 1415"/>
                <a:gd name="T66" fmla="*/ 560 w 1702"/>
                <a:gd name="T67" fmla="*/ 926 h 1415"/>
                <a:gd name="T68" fmla="*/ 509 w 1702"/>
                <a:gd name="T69" fmla="*/ 853 h 1415"/>
                <a:gd name="T70" fmla="*/ 607 w 1702"/>
                <a:gd name="T71" fmla="*/ 853 h 1415"/>
                <a:gd name="T72" fmla="*/ 577 w 1702"/>
                <a:gd name="T73" fmla="*/ 771 h 1415"/>
                <a:gd name="T74" fmla="*/ 461 w 1702"/>
                <a:gd name="T75" fmla="*/ 753 h 1415"/>
                <a:gd name="T76" fmla="*/ 389 w 1702"/>
                <a:gd name="T77" fmla="*/ 662 h 1415"/>
                <a:gd name="T78" fmla="*/ 529 w 1702"/>
                <a:gd name="T79" fmla="*/ 657 h 1415"/>
                <a:gd name="T80" fmla="*/ 500 w 1702"/>
                <a:gd name="T81" fmla="*/ 586 h 1415"/>
                <a:gd name="T82" fmla="*/ 346 w 1702"/>
                <a:gd name="T83" fmla="*/ 564 h 1415"/>
                <a:gd name="T84" fmla="*/ 270 w 1702"/>
                <a:gd name="T85" fmla="*/ 469 h 1415"/>
                <a:gd name="T86" fmla="*/ 447 w 1702"/>
                <a:gd name="T87" fmla="*/ 462 h 1415"/>
                <a:gd name="T88" fmla="*/ 409 w 1702"/>
                <a:gd name="T89" fmla="*/ 378 h 1415"/>
                <a:gd name="T90" fmla="*/ 257 w 1702"/>
                <a:gd name="T91" fmla="*/ 373 h 1415"/>
                <a:gd name="T92" fmla="*/ 178 w 1702"/>
                <a:gd name="T93" fmla="*/ 336 h 1415"/>
                <a:gd name="T94" fmla="*/ 122 w 1702"/>
                <a:gd name="T95" fmla="*/ 255 h 1415"/>
                <a:gd name="T96" fmla="*/ 348 w 1702"/>
                <a:gd name="T97" fmla="*/ 254 h 1415"/>
                <a:gd name="T98" fmla="*/ 316 w 1702"/>
                <a:gd name="T99" fmla="*/ 173 h 1415"/>
                <a:gd name="T100" fmla="*/ 165 w 1702"/>
                <a:gd name="T101" fmla="*/ 171 h 1415"/>
                <a:gd name="T102" fmla="*/ 65 w 1702"/>
                <a:gd name="T103" fmla="*/ 137 h 1415"/>
                <a:gd name="T104" fmla="*/ 0 w 1702"/>
                <a:gd name="T105" fmla="*/ 58 h 1415"/>
                <a:gd name="T106" fmla="*/ 457 w 1702"/>
                <a:gd name="T107" fmla="*/ 47 h 1415"/>
                <a:gd name="T108" fmla="*/ 611 w 1702"/>
                <a:gd name="T109" fmla="*/ 115 h 1415"/>
                <a:gd name="T110" fmla="*/ 653 w 1702"/>
                <a:gd name="T111" fmla="*/ 189 h 1415"/>
                <a:gd name="T112" fmla="*/ 691 w 1702"/>
                <a:gd name="T113" fmla="*/ 272 h 1415"/>
                <a:gd name="T114" fmla="*/ 751 w 1702"/>
                <a:gd name="T115" fmla="*/ 67 h 1415"/>
                <a:gd name="T116" fmla="*/ 821 w 1702"/>
                <a:gd name="T117" fmla="*/ 12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2" h="1415">
                  <a:moveTo>
                    <a:pt x="821" y="12"/>
                  </a:moveTo>
                  <a:cubicBezTo>
                    <a:pt x="872" y="0"/>
                    <a:pt x="925" y="7"/>
                    <a:pt x="974" y="20"/>
                  </a:cubicBezTo>
                  <a:cubicBezTo>
                    <a:pt x="1013" y="31"/>
                    <a:pt x="1051" y="47"/>
                    <a:pt x="1081" y="73"/>
                  </a:cubicBezTo>
                  <a:cubicBezTo>
                    <a:pt x="1035" y="90"/>
                    <a:pt x="989" y="106"/>
                    <a:pt x="943" y="123"/>
                  </a:cubicBezTo>
                  <a:cubicBezTo>
                    <a:pt x="966" y="177"/>
                    <a:pt x="988" y="232"/>
                    <a:pt x="1011" y="287"/>
                  </a:cubicBezTo>
                  <a:cubicBezTo>
                    <a:pt x="1039" y="221"/>
                    <a:pt x="1069" y="152"/>
                    <a:pt x="1121" y="100"/>
                  </a:cubicBezTo>
                  <a:cubicBezTo>
                    <a:pt x="1153" y="68"/>
                    <a:pt x="1198" y="47"/>
                    <a:pt x="1245" y="47"/>
                  </a:cubicBezTo>
                  <a:cubicBezTo>
                    <a:pt x="1397" y="46"/>
                    <a:pt x="1549" y="47"/>
                    <a:pt x="1702" y="47"/>
                  </a:cubicBezTo>
                  <a:cubicBezTo>
                    <a:pt x="1689" y="83"/>
                    <a:pt x="1667" y="117"/>
                    <a:pt x="1635" y="139"/>
                  </a:cubicBezTo>
                  <a:cubicBezTo>
                    <a:pt x="1592" y="169"/>
                    <a:pt x="1537" y="176"/>
                    <a:pt x="1485" y="174"/>
                  </a:cubicBezTo>
                  <a:cubicBezTo>
                    <a:pt x="1456" y="173"/>
                    <a:pt x="1428" y="170"/>
                    <a:pt x="1400" y="164"/>
                  </a:cubicBezTo>
                  <a:cubicBezTo>
                    <a:pt x="1388" y="192"/>
                    <a:pt x="1378" y="221"/>
                    <a:pt x="1367" y="249"/>
                  </a:cubicBezTo>
                  <a:cubicBezTo>
                    <a:pt x="1442" y="249"/>
                    <a:pt x="1518" y="249"/>
                    <a:pt x="1593" y="249"/>
                  </a:cubicBezTo>
                  <a:cubicBezTo>
                    <a:pt x="1573" y="295"/>
                    <a:pt x="1545" y="344"/>
                    <a:pt x="1496" y="364"/>
                  </a:cubicBezTo>
                  <a:cubicBezTo>
                    <a:pt x="1437" y="387"/>
                    <a:pt x="1372" y="377"/>
                    <a:pt x="1311" y="372"/>
                  </a:cubicBezTo>
                  <a:cubicBezTo>
                    <a:pt x="1299" y="400"/>
                    <a:pt x="1287" y="428"/>
                    <a:pt x="1275" y="457"/>
                  </a:cubicBezTo>
                  <a:cubicBezTo>
                    <a:pt x="1336" y="459"/>
                    <a:pt x="1396" y="460"/>
                    <a:pt x="1456" y="463"/>
                  </a:cubicBezTo>
                  <a:cubicBezTo>
                    <a:pt x="1438" y="502"/>
                    <a:pt x="1410" y="539"/>
                    <a:pt x="1370" y="558"/>
                  </a:cubicBezTo>
                  <a:cubicBezTo>
                    <a:pt x="1323" y="579"/>
                    <a:pt x="1269" y="579"/>
                    <a:pt x="1219" y="574"/>
                  </a:cubicBezTo>
                  <a:cubicBezTo>
                    <a:pt x="1209" y="601"/>
                    <a:pt x="1200" y="629"/>
                    <a:pt x="1190" y="656"/>
                  </a:cubicBezTo>
                  <a:cubicBezTo>
                    <a:pt x="1238" y="656"/>
                    <a:pt x="1285" y="656"/>
                    <a:pt x="1333" y="656"/>
                  </a:cubicBezTo>
                  <a:cubicBezTo>
                    <a:pt x="1317" y="693"/>
                    <a:pt x="1301" y="735"/>
                    <a:pt x="1264" y="756"/>
                  </a:cubicBezTo>
                  <a:cubicBezTo>
                    <a:pt x="1224" y="777"/>
                    <a:pt x="1178" y="773"/>
                    <a:pt x="1135" y="773"/>
                  </a:cubicBezTo>
                  <a:cubicBezTo>
                    <a:pt x="1125" y="800"/>
                    <a:pt x="1115" y="828"/>
                    <a:pt x="1105" y="855"/>
                  </a:cubicBezTo>
                  <a:cubicBezTo>
                    <a:pt x="1139" y="855"/>
                    <a:pt x="1174" y="855"/>
                    <a:pt x="1208" y="855"/>
                  </a:cubicBezTo>
                  <a:cubicBezTo>
                    <a:pt x="1193" y="884"/>
                    <a:pt x="1180" y="917"/>
                    <a:pt x="1153" y="937"/>
                  </a:cubicBezTo>
                  <a:cubicBezTo>
                    <a:pt x="1124" y="958"/>
                    <a:pt x="1087" y="957"/>
                    <a:pt x="1053" y="962"/>
                  </a:cubicBezTo>
                  <a:cubicBezTo>
                    <a:pt x="1023" y="968"/>
                    <a:pt x="1006" y="1000"/>
                    <a:pt x="1007" y="1029"/>
                  </a:cubicBezTo>
                  <a:cubicBezTo>
                    <a:pt x="1008" y="1061"/>
                    <a:pt x="1028" y="1089"/>
                    <a:pt x="1053" y="1107"/>
                  </a:cubicBezTo>
                  <a:cubicBezTo>
                    <a:pt x="990" y="1210"/>
                    <a:pt x="926" y="1312"/>
                    <a:pt x="863" y="1415"/>
                  </a:cubicBezTo>
                  <a:cubicBezTo>
                    <a:pt x="795" y="1311"/>
                    <a:pt x="726" y="1206"/>
                    <a:pt x="658" y="1102"/>
                  </a:cubicBezTo>
                  <a:cubicBezTo>
                    <a:pt x="701" y="1079"/>
                    <a:pt x="717" y="1015"/>
                    <a:pt x="686" y="976"/>
                  </a:cubicBezTo>
                  <a:cubicBezTo>
                    <a:pt x="675" y="960"/>
                    <a:pt x="654" y="959"/>
                    <a:pt x="636" y="956"/>
                  </a:cubicBezTo>
                  <a:cubicBezTo>
                    <a:pt x="609" y="952"/>
                    <a:pt x="581" y="944"/>
                    <a:pt x="560" y="926"/>
                  </a:cubicBezTo>
                  <a:cubicBezTo>
                    <a:pt x="536" y="907"/>
                    <a:pt x="521" y="880"/>
                    <a:pt x="509" y="853"/>
                  </a:cubicBezTo>
                  <a:cubicBezTo>
                    <a:pt x="541" y="853"/>
                    <a:pt x="574" y="853"/>
                    <a:pt x="607" y="853"/>
                  </a:cubicBezTo>
                  <a:cubicBezTo>
                    <a:pt x="597" y="825"/>
                    <a:pt x="586" y="798"/>
                    <a:pt x="577" y="771"/>
                  </a:cubicBezTo>
                  <a:cubicBezTo>
                    <a:pt x="538" y="773"/>
                    <a:pt x="495" y="775"/>
                    <a:pt x="461" y="753"/>
                  </a:cubicBezTo>
                  <a:cubicBezTo>
                    <a:pt x="428" y="730"/>
                    <a:pt x="410" y="694"/>
                    <a:pt x="389" y="662"/>
                  </a:cubicBezTo>
                  <a:cubicBezTo>
                    <a:pt x="435" y="660"/>
                    <a:pt x="482" y="659"/>
                    <a:pt x="529" y="657"/>
                  </a:cubicBezTo>
                  <a:cubicBezTo>
                    <a:pt x="519" y="633"/>
                    <a:pt x="510" y="610"/>
                    <a:pt x="500" y="586"/>
                  </a:cubicBezTo>
                  <a:cubicBezTo>
                    <a:pt x="448" y="587"/>
                    <a:pt x="393" y="588"/>
                    <a:pt x="346" y="564"/>
                  </a:cubicBezTo>
                  <a:cubicBezTo>
                    <a:pt x="308" y="545"/>
                    <a:pt x="286" y="506"/>
                    <a:pt x="270" y="469"/>
                  </a:cubicBezTo>
                  <a:cubicBezTo>
                    <a:pt x="329" y="467"/>
                    <a:pt x="388" y="465"/>
                    <a:pt x="447" y="462"/>
                  </a:cubicBezTo>
                  <a:cubicBezTo>
                    <a:pt x="434" y="434"/>
                    <a:pt x="422" y="406"/>
                    <a:pt x="409" y="378"/>
                  </a:cubicBezTo>
                  <a:cubicBezTo>
                    <a:pt x="358" y="378"/>
                    <a:pt x="307" y="382"/>
                    <a:pt x="257" y="373"/>
                  </a:cubicBezTo>
                  <a:cubicBezTo>
                    <a:pt x="228" y="369"/>
                    <a:pt x="200" y="357"/>
                    <a:pt x="178" y="336"/>
                  </a:cubicBezTo>
                  <a:cubicBezTo>
                    <a:pt x="155" y="313"/>
                    <a:pt x="138" y="283"/>
                    <a:pt x="122" y="255"/>
                  </a:cubicBezTo>
                  <a:cubicBezTo>
                    <a:pt x="197" y="254"/>
                    <a:pt x="272" y="254"/>
                    <a:pt x="348" y="254"/>
                  </a:cubicBezTo>
                  <a:cubicBezTo>
                    <a:pt x="337" y="227"/>
                    <a:pt x="326" y="200"/>
                    <a:pt x="316" y="173"/>
                  </a:cubicBezTo>
                  <a:cubicBezTo>
                    <a:pt x="266" y="174"/>
                    <a:pt x="215" y="176"/>
                    <a:pt x="165" y="171"/>
                  </a:cubicBezTo>
                  <a:cubicBezTo>
                    <a:pt x="130" y="167"/>
                    <a:pt x="94" y="159"/>
                    <a:pt x="65" y="137"/>
                  </a:cubicBezTo>
                  <a:cubicBezTo>
                    <a:pt x="37" y="117"/>
                    <a:pt x="17" y="88"/>
                    <a:pt x="0" y="58"/>
                  </a:cubicBezTo>
                  <a:cubicBezTo>
                    <a:pt x="153" y="55"/>
                    <a:pt x="305" y="51"/>
                    <a:pt x="457" y="47"/>
                  </a:cubicBezTo>
                  <a:cubicBezTo>
                    <a:pt x="515" y="44"/>
                    <a:pt x="572" y="72"/>
                    <a:pt x="611" y="115"/>
                  </a:cubicBezTo>
                  <a:cubicBezTo>
                    <a:pt x="631" y="136"/>
                    <a:pt x="641" y="163"/>
                    <a:pt x="653" y="189"/>
                  </a:cubicBezTo>
                  <a:cubicBezTo>
                    <a:pt x="666" y="217"/>
                    <a:pt x="678" y="244"/>
                    <a:pt x="691" y="272"/>
                  </a:cubicBezTo>
                  <a:cubicBezTo>
                    <a:pt x="711" y="204"/>
                    <a:pt x="731" y="135"/>
                    <a:pt x="751" y="67"/>
                  </a:cubicBezTo>
                  <a:cubicBezTo>
                    <a:pt x="761" y="36"/>
                    <a:pt x="791" y="18"/>
                    <a:pt x="8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1">
              <a:extLst>
                <a:ext uri="{FF2B5EF4-FFF2-40B4-BE49-F238E27FC236}">
                  <a16:creationId xmlns:a16="http://schemas.microsoft.com/office/drawing/2014/main" id="{384A8368-2497-4DF6-935E-5955475383E2}"/>
                </a:ext>
              </a:extLst>
            </p:cNvPr>
            <p:cNvSpPr>
              <a:spLocks/>
            </p:cNvSpPr>
            <p:nvPr/>
          </p:nvSpPr>
          <p:spPr bwMode="auto">
            <a:xfrm>
              <a:off x="3432175" y="4084638"/>
              <a:ext cx="266700" cy="176213"/>
            </a:xfrm>
            <a:custGeom>
              <a:avLst/>
              <a:gdLst>
                <a:gd name="T0" fmla="*/ 79 w 366"/>
                <a:gd name="T1" fmla="*/ 0 h 242"/>
                <a:gd name="T2" fmla="*/ 250 w 366"/>
                <a:gd name="T3" fmla="*/ 152 h 242"/>
                <a:gd name="T4" fmla="*/ 366 w 366"/>
                <a:gd name="T5" fmla="*/ 203 h 242"/>
                <a:gd name="T6" fmla="*/ 352 w 366"/>
                <a:gd name="T7" fmla="*/ 242 h 242"/>
                <a:gd name="T8" fmla="*/ 268 w 366"/>
                <a:gd name="T9" fmla="*/ 209 h 242"/>
                <a:gd name="T10" fmla="*/ 235 w 366"/>
                <a:gd name="T11" fmla="*/ 200 h 242"/>
                <a:gd name="T12" fmla="*/ 0 w 366"/>
                <a:gd name="T13" fmla="*/ 195 h 242"/>
                <a:gd name="T14" fmla="*/ 12 w 366"/>
                <a:gd name="T15" fmla="*/ 155 h 242"/>
                <a:gd name="T16" fmla="*/ 183 w 366"/>
                <a:gd name="T17" fmla="*/ 158 h 242"/>
                <a:gd name="T18" fmla="*/ 62 w 366"/>
                <a:gd name="T19" fmla="*/ 47 h 242"/>
                <a:gd name="T20" fmla="*/ 79 w 366"/>
                <a:gd name="T2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 h="242">
                  <a:moveTo>
                    <a:pt x="79" y="0"/>
                  </a:moveTo>
                  <a:cubicBezTo>
                    <a:pt x="136" y="50"/>
                    <a:pt x="192" y="102"/>
                    <a:pt x="250" y="152"/>
                  </a:cubicBezTo>
                  <a:cubicBezTo>
                    <a:pt x="287" y="171"/>
                    <a:pt x="327" y="185"/>
                    <a:pt x="366" y="203"/>
                  </a:cubicBezTo>
                  <a:cubicBezTo>
                    <a:pt x="361" y="216"/>
                    <a:pt x="356" y="229"/>
                    <a:pt x="352" y="242"/>
                  </a:cubicBezTo>
                  <a:cubicBezTo>
                    <a:pt x="324" y="231"/>
                    <a:pt x="296" y="220"/>
                    <a:pt x="268" y="209"/>
                  </a:cubicBezTo>
                  <a:cubicBezTo>
                    <a:pt x="258" y="205"/>
                    <a:pt x="247" y="200"/>
                    <a:pt x="235" y="200"/>
                  </a:cubicBezTo>
                  <a:cubicBezTo>
                    <a:pt x="157" y="198"/>
                    <a:pt x="78" y="196"/>
                    <a:pt x="0" y="195"/>
                  </a:cubicBezTo>
                  <a:cubicBezTo>
                    <a:pt x="4" y="181"/>
                    <a:pt x="8" y="168"/>
                    <a:pt x="12" y="155"/>
                  </a:cubicBezTo>
                  <a:cubicBezTo>
                    <a:pt x="69" y="156"/>
                    <a:pt x="126" y="157"/>
                    <a:pt x="183" y="158"/>
                  </a:cubicBezTo>
                  <a:cubicBezTo>
                    <a:pt x="143" y="121"/>
                    <a:pt x="102" y="84"/>
                    <a:pt x="62" y="47"/>
                  </a:cubicBezTo>
                  <a:cubicBezTo>
                    <a:pt x="67" y="31"/>
                    <a:pt x="73" y="15"/>
                    <a:pt x="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2">
              <a:extLst>
                <a:ext uri="{FF2B5EF4-FFF2-40B4-BE49-F238E27FC236}">
                  <a16:creationId xmlns:a16="http://schemas.microsoft.com/office/drawing/2014/main" id="{248972BD-1D94-46F0-B485-E14D05D39E44}"/>
                </a:ext>
              </a:extLst>
            </p:cNvPr>
            <p:cNvSpPr>
              <a:spLocks/>
            </p:cNvSpPr>
            <p:nvPr/>
          </p:nvSpPr>
          <p:spPr bwMode="auto">
            <a:xfrm>
              <a:off x="1362075" y="4105275"/>
              <a:ext cx="293688" cy="212725"/>
            </a:xfrm>
            <a:custGeom>
              <a:avLst/>
              <a:gdLst>
                <a:gd name="T0" fmla="*/ 303 w 403"/>
                <a:gd name="T1" fmla="*/ 13 h 291"/>
                <a:gd name="T2" fmla="*/ 340 w 403"/>
                <a:gd name="T3" fmla="*/ 0 h 291"/>
                <a:gd name="T4" fmla="*/ 403 w 403"/>
                <a:gd name="T5" fmla="*/ 168 h 291"/>
                <a:gd name="T6" fmla="*/ 356 w 403"/>
                <a:gd name="T7" fmla="*/ 180 h 291"/>
                <a:gd name="T8" fmla="*/ 52 w 403"/>
                <a:gd name="T9" fmla="*/ 133 h 291"/>
                <a:gd name="T10" fmla="*/ 106 w 403"/>
                <a:gd name="T11" fmla="*/ 278 h 291"/>
                <a:gd name="T12" fmla="*/ 69 w 403"/>
                <a:gd name="T13" fmla="*/ 291 h 291"/>
                <a:gd name="T14" fmla="*/ 0 w 403"/>
                <a:gd name="T15" fmla="*/ 107 h 291"/>
                <a:gd name="T16" fmla="*/ 50 w 403"/>
                <a:gd name="T17" fmla="*/ 96 h 291"/>
                <a:gd name="T18" fmla="*/ 351 w 403"/>
                <a:gd name="T19" fmla="*/ 142 h 291"/>
                <a:gd name="T20" fmla="*/ 303 w 403"/>
                <a:gd name="T21" fmla="*/ 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291">
                  <a:moveTo>
                    <a:pt x="303" y="13"/>
                  </a:moveTo>
                  <a:cubicBezTo>
                    <a:pt x="315" y="9"/>
                    <a:pt x="328" y="4"/>
                    <a:pt x="340" y="0"/>
                  </a:cubicBezTo>
                  <a:cubicBezTo>
                    <a:pt x="361" y="56"/>
                    <a:pt x="382" y="112"/>
                    <a:pt x="403" y="168"/>
                  </a:cubicBezTo>
                  <a:cubicBezTo>
                    <a:pt x="388" y="172"/>
                    <a:pt x="373" y="183"/>
                    <a:pt x="356" y="180"/>
                  </a:cubicBezTo>
                  <a:cubicBezTo>
                    <a:pt x="255" y="164"/>
                    <a:pt x="153" y="149"/>
                    <a:pt x="52" y="133"/>
                  </a:cubicBezTo>
                  <a:cubicBezTo>
                    <a:pt x="70" y="181"/>
                    <a:pt x="88" y="230"/>
                    <a:pt x="106" y="278"/>
                  </a:cubicBezTo>
                  <a:cubicBezTo>
                    <a:pt x="93" y="282"/>
                    <a:pt x="81" y="286"/>
                    <a:pt x="69" y="291"/>
                  </a:cubicBezTo>
                  <a:cubicBezTo>
                    <a:pt x="46" y="229"/>
                    <a:pt x="23" y="168"/>
                    <a:pt x="0" y="107"/>
                  </a:cubicBezTo>
                  <a:cubicBezTo>
                    <a:pt x="16" y="103"/>
                    <a:pt x="32" y="92"/>
                    <a:pt x="50" y="96"/>
                  </a:cubicBezTo>
                  <a:cubicBezTo>
                    <a:pt x="150" y="111"/>
                    <a:pt x="250" y="126"/>
                    <a:pt x="351" y="142"/>
                  </a:cubicBezTo>
                  <a:cubicBezTo>
                    <a:pt x="335" y="99"/>
                    <a:pt x="319" y="56"/>
                    <a:pt x="30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a:extLst>
                <a:ext uri="{FF2B5EF4-FFF2-40B4-BE49-F238E27FC236}">
                  <a16:creationId xmlns:a16="http://schemas.microsoft.com/office/drawing/2014/main" id="{6A67AFC3-B70C-428C-9C9C-BA29C9875EB3}"/>
                </a:ext>
              </a:extLst>
            </p:cNvPr>
            <p:cNvSpPr>
              <a:spLocks/>
            </p:cNvSpPr>
            <p:nvPr/>
          </p:nvSpPr>
          <p:spPr bwMode="auto">
            <a:xfrm>
              <a:off x="3365500" y="4238625"/>
              <a:ext cx="268288" cy="206375"/>
            </a:xfrm>
            <a:custGeom>
              <a:avLst/>
              <a:gdLst>
                <a:gd name="T0" fmla="*/ 85 w 369"/>
                <a:gd name="T1" fmla="*/ 0 h 283"/>
                <a:gd name="T2" fmla="*/ 120 w 369"/>
                <a:gd name="T3" fmla="*/ 21 h 283"/>
                <a:gd name="T4" fmla="*/ 87 w 369"/>
                <a:gd name="T5" fmla="*/ 82 h 283"/>
                <a:gd name="T6" fmla="*/ 369 w 369"/>
                <a:gd name="T7" fmla="*/ 248 h 283"/>
                <a:gd name="T8" fmla="*/ 350 w 369"/>
                <a:gd name="T9" fmla="*/ 283 h 283"/>
                <a:gd name="T10" fmla="*/ 68 w 369"/>
                <a:gd name="T11" fmla="*/ 117 h 283"/>
                <a:gd name="T12" fmla="*/ 35 w 369"/>
                <a:gd name="T13" fmla="*/ 179 h 283"/>
                <a:gd name="T14" fmla="*/ 0 w 369"/>
                <a:gd name="T15" fmla="*/ 158 h 283"/>
                <a:gd name="T16" fmla="*/ 85 w 369"/>
                <a:gd name="T1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283">
                  <a:moveTo>
                    <a:pt x="85" y="0"/>
                  </a:moveTo>
                  <a:cubicBezTo>
                    <a:pt x="96" y="7"/>
                    <a:pt x="108" y="14"/>
                    <a:pt x="120" y="21"/>
                  </a:cubicBezTo>
                  <a:cubicBezTo>
                    <a:pt x="109" y="41"/>
                    <a:pt x="98" y="62"/>
                    <a:pt x="87" y="82"/>
                  </a:cubicBezTo>
                  <a:cubicBezTo>
                    <a:pt x="181" y="137"/>
                    <a:pt x="275" y="193"/>
                    <a:pt x="369" y="248"/>
                  </a:cubicBezTo>
                  <a:cubicBezTo>
                    <a:pt x="363" y="260"/>
                    <a:pt x="356" y="272"/>
                    <a:pt x="350" y="283"/>
                  </a:cubicBezTo>
                  <a:cubicBezTo>
                    <a:pt x="256" y="228"/>
                    <a:pt x="162" y="173"/>
                    <a:pt x="68" y="117"/>
                  </a:cubicBezTo>
                  <a:cubicBezTo>
                    <a:pt x="57" y="138"/>
                    <a:pt x="46" y="158"/>
                    <a:pt x="35" y="179"/>
                  </a:cubicBezTo>
                  <a:cubicBezTo>
                    <a:pt x="23" y="172"/>
                    <a:pt x="11" y="165"/>
                    <a:pt x="0" y="158"/>
                  </a:cubicBezTo>
                  <a:cubicBezTo>
                    <a:pt x="28" y="105"/>
                    <a:pt x="56" y="53"/>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a:extLst>
                <a:ext uri="{FF2B5EF4-FFF2-40B4-BE49-F238E27FC236}">
                  <a16:creationId xmlns:a16="http://schemas.microsoft.com/office/drawing/2014/main" id="{937E86D7-8EED-4FB8-A3EB-B5861E981397}"/>
                </a:ext>
              </a:extLst>
            </p:cNvPr>
            <p:cNvSpPr>
              <a:spLocks/>
            </p:cNvSpPr>
            <p:nvPr/>
          </p:nvSpPr>
          <p:spPr bwMode="auto">
            <a:xfrm>
              <a:off x="1436688" y="4262438"/>
              <a:ext cx="292100" cy="238125"/>
            </a:xfrm>
            <a:custGeom>
              <a:avLst/>
              <a:gdLst>
                <a:gd name="T0" fmla="*/ 0 w 400"/>
                <a:gd name="T1" fmla="*/ 163 h 327"/>
                <a:gd name="T2" fmla="*/ 316 w 400"/>
                <a:gd name="T3" fmla="*/ 0 h 327"/>
                <a:gd name="T4" fmla="*/ 334 w 400"/>
                <a:gd name="T5" fmla="*/ 37 h 327"/>
                <a:gd name="T6" fmla="*/ 202 w 400"/>
                <a:gd name="T7" fmla="*/ 105 h 327"/>
                <a:gd name="T8" fmla="*/ 248 w 400"/>
                <a:gd name="T9" fmla="*/ 196 h 327"/>
                <a:gd name="T10" fmla="*/ 381 w 400"/>
                <a:gd name="T11" fmla="*/ 128 h 327"/>
                <a:gd name="T12" fmla="*/ 400 w 400"/>
                <a:gd name="T13" fmla="*/ 165 h 327"/>
                <a:gd name="T14" fmla="*/ 85 w 400"/>
                <a:gd name="T15" fmla="*/ 327 h 327"/>
                <a:gd name="T16" fmla="*/ 66 w 400"/>
                <a:gd name="T17" fmla="*/ 290 h 327"/>
                <a:gd name="T18" fmla="*/ 213 w 400"/>
                <a:gd name="T19" fmla="*/ 214 h 327"/>
                <a:gd name="T20" fmla="*/ 167 w 400"/>
                <a:gd name="T21" fmla="*/ 123 h 327"/>
                <a:gd name="T22" fmla="*/ 19 w 400"/>
                <a:gd name="T23" fmla="*/ 199 h 327"/>
                <a:gd name="T24" fmla="*/ 0 w 400"/>
                <a:gd name="T25" fmla="*/ 1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27">
                  <a:moveTo>
                    <a:pt x="0" y="163"/>
                  </a:moveTo>
                  <a:cubicBezTo>
                    <a:pt x="105" y="108"/>
                    <a:pt x="210" y="54"/>
                    <a:pt x="316" y="0"/>
                  </a:cubicBezTo>
                  <a:cubicBezTo>
                    <a:pt x="322" y="13"/>
                    <a:pt x="328" y="25"/>
                    <a:pt x="334" y="37"/>
                  </a:cubicBezTo>
                  <a:cubicBezTo>
                    <a:pt x="290" y="60"/>
                    <a:pt x="246" y="83"/>
                    <a:pt x="202" y="105"/>
                  </a:cubicBezTo>
                  <a:cubicBezTo>
                    <a:pt x="217" y="136"/>
                    <a:pt x="233" y="166"/>
                    <a:pt x="248" y="196"/>
                  </a:cubicBezTo>
                  <a:cubicBezTo>
                    <a:pt x="293" y="174"/>
                    <a:pt x="337" y="151"/>
                    <a:pt x="381" y="128"/>
                  </a:cubicBezTo>
                  <a:cubicBezTo>
                    <a:pt x="388" y="140"/>
                    <a:pt x="394" y="152"/>
                    <a:pt x="400" y="165"/>
                  </a:cubicBezTo>
                  <a:cubicBezTo>
                    <a:pt x="295" y="219"/>
                    <a:pt x="190" y="273"/>
                    <a:pt x="85" y="327"/>
                  </a:cubicBezTo>
                  <a:cubicBezTo>
                    <a:pt x="79" y="315"/>
                    <a:pt x="72" y="302"/>
                    <a:pt x="66" y="290"/>
                  </a:cubicBezTo>
                  <a:cubicBezTo>
                    <a:pt x="115" y="265"/>
                    <a:pt x="164" y="240"/>
                    <a:pt x="213" y="214"/>
                  </a:cubicBezTo>
                  <a:cubicBezTo>
                    <a:pt x="198" y="184"/>
                    <a:pt x="182" y="154"/>
                    <a:pt x="167" y="123"/>
                  </a:cubicBezTo>
                  <a:cubicBezTo>
                    <a:pt x="118" y="149"/>
                    <a:pt x="68" y="174"/>
                    <a:pt x="19" y="199"/>
                  </a:cubicBezTo>
                  <a:cubicBezTo>
                    <a:pt x="13" y="187"/>
                    <a:pt x="7" y="175"/>
                    <a:pt x="0"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a:extLst>
                <a:ext uri="{FF2B5EF4-FFF2-40B4-BE49-F238E27FC236}">
                  <a16:creationId xmlns:a16="http://schemas.microsoft.com/office/drawing/2014/main" id="{A7BD62AC-B6DB-441B-9510-E2EA64896DC1}"/>
                </a:ext>
              </a:extLst>
            </p:cNvPr>
            <p:cNvSpPr>
              <a:spLocks/>
            </p:cNvSpPr>
            <p:nvPr/>
          </p:nvSpPr>
          <p:spPr bwMode="auto">
            <a:xfrm>
              <a:off x="3325813" y="4392613"/>
              <a:ext cx="236538" cy="160338"/>
            </a:xfrm>
            <a:custGeom>
              <a:avLst/>
              <a:gdLst>
                <a:gd name="T0" fmla="*/ 0 w 325"/>
                <a:gd name="T1" fmla="*/ 32 h 220"/>
                <a:gd name="T2" fmla="*/ 26 w 325"/>
                <a:gd name="T3" fmla="*/ 0 h 220"/>
                <a:gd name="T4" fmla="*/ 325 w 325"/>
                <a:gd name="T5" fmla="*/ 188 h 220"/>
                <a:gd name="T6" fmla="*/ 299 w 325"/>
                <a:gd name="T7" fmla="*/ 220 h 220"/>
                <a:gd name="T8" fmla="*/ 0 w 325"/>
                <a:gd name="T9" fmla="*/ 32 h 220"/>
              </a:gdLst>
              <a:ahLst/>
              <a:cxnLst>
                <a:cxn ang="0">
                  <a:pos x="T0" y="T1"/>
                </a:cxn>
                <a:cxn ang="0">
                  <a:pos x="T2" y="T3"/>
                </a:cxn>
                <a:cxn ang="0">
                  <a:pos x="T4" y="T5"/>
                </a:cxn>
                <a:cxn ang="0">
                  <a:pos x="T6" y="T7"/>
                </a:cxn>
                <a:cxn ang="0">
                  <a:pos x="T8" y="T9"/>
                </a:cxn>
              </a:cxnLst>
              <a:rect l="0" t="0" r="r" b="b"/>
              <a:pathLst>
                <a:path w="325" h="220">
                  <a:moveTo>
                    <a:pt x="0" y="32"/>
                  </a:moveTo>
                  <a:cubicBezTo>
                    <a:pt x="9" y="22"/>
                    <a:pt x="17" y="11"/>
                    <a:pt x="26" y="0"/>
                  </a:cubicBezTo>
                  <a:cubicBezTo>
                    <a:pt x="126" y="63"/>
                    <a:pt x="225" y="125"/>
                    <a:pt x="325" y="188"/>
                  </a:cubicBezTo>
                  <a:cubicBezTo>
                    <a:pt x="316" y="198"/>
                    <a:pt x="307" y="209"/>
                    <a:pt x="299" y="220"/>
                  </a:cubicBezTo>
                  <a:cubicBezTo>
                    <a:pt x="199" y="157"/>
                    <a:pt x="99" y="95"/>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a:extLst>
                <a:ext uri="{FF2B5EF4-FFF2-40B4-BE49-F238E27FC236}">
                  <a16:creationId xmlns:a16="http://schemas.microsoft.com/office/drawing/2014/main" id="{FE45AEA6-A94A-4B3C-8EC0-7294C8E39467}"/>
                </a:ext>
              </a:extLst>
            </p:cNvPr>
            <p:cNvSpPr>
              <a:spLocks/>
            </p:cNvSpPr>
            <p:nvPr/>
          </p:nvSpPr>
          <p:spPr bwMode="auto">
            <a:xfrm>
              <a:off x="1525588" y="4397375"/>
              <a:ext cx="293688" cy="247650"/>
            </a:xfrm>
            <a:custGeom>
              <a:avLst/>
              <a:gdLst>
                <a:gd name="T0" fmla="*/ 0 w 403"/>
                <a:gd name="T1" fmla="*/ 183 h 340"/>
                <a:gd name="T2" fmla="*/ 296 w 403"/>
                <a:gd name="T3" fmla="*/ 0 h 340"/>
                <a:gd name="T4" fmla="*/ 403 w 403"/>
                <a:gd name="T5" fmla="*/ 148 h 340"/>
                <a:gd name="T6" fmla="*/ 370 w 403"/>
                <a:gd name="T7" fmla="*/ 169 h 340"/>
                <a:gd name="T8" fmla="*/ 288 w 403"/>
                <a:gd name="T9" fmla="*/ 55 h 340"/>
                <a:gd name="T10" fmla="*/ 197 w 403"/>
                <a:gd name="T11" fmla="*/ 112 h 340"/>
                <a:gd name="T12" fmla="*/ 271 w 403"/>
                <a:gd name="T13" fmla="*/ 216 h 340"/>
                <a:gd name="T14" fmla="*/ 239 w 403"/>
                <a:gd name="T15" fmla="*/ 237 h 340"/>
                <a:gd name="T16" fmla="*/ 164 w 403"/>
                <a:gd name="T17" fmla="*/ 133 h 340"/>
                <a:gd name="T18" fmla="*/ 58 w 403"/>
                <a:gd name="T19" fmla="*/ 198 h 340"/>
                <a:gd name="T20" fmla="*/ 145 w 403"/>
                <a:gd name="T21" fmla="*/ 319 h 340"/>
                <a:gd name="T22" fmla="*/ 112 w 403"/>
                <a:gd name="T23" fmla="*/ 340 h 340"/>
                <a:gd name="T24" fmla="*/ 0 w 403"/>
                <a:gd name="T25" fmla="*/ 18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340">
                  <a:moveTo>
                    <a:pt x="0" y="183"/>
                  </a:moveTo>
                  <a:cubicBezTo>
                    <a:pt x="99" y="122"/>
                    <a:pt x="198" y="61"/>
                    <a:pt x="296" y="0"/>
                  </a:cubicBezTo>
                  <a:cubicBezTo>
                    <a:pt x="332" y="49"/>
                    <a:pt x="367" y="99"/>
                    <a:pt x="403" y="148"/>
                  </a:cubicBezTo>
                  <a:cubicBezTo>
                    <a:pt x="392" y="155"/>
                    <a:pt x="381" y="162"/>
                    <a:pt x="370" y="169"/>
                  </a:cubicBezTo>
                  <a:cubicBezTo>
                    <a:pt x="343" y="131"/>
                    <a:pt x="316" y="93"/>
                    <a:pt x="288" y="55"/>
                  </a:cubicBezTo>
                  <a:cubicBezTo>
                    <a:pt x="258" y="74"/>
                    <a:pt x="227" y="93"/>
                    <a:pt x="197" y="112"/>
                  </a:cubicBezTo>
                  <a:cubicBezTo>
                    <a:pt x="222" y="147"/>
                    <a:pt x="247" y="182"/>
                    <a:pt x="271" y="216"/>
                  </a:cubicBezTo>
                  <a:cubicBezTo>
                    <a:pt x="261" y="223"/>
                    <a:pt x="250" y="230"/>
                    <a:pt x="239" y="237"/>
                  </a:cubicBezTo>
                  <a:cubicBezTo>
                    <a:pt x="214" y="202"/>
                    <a:pt x="189" y="167"/>
                    <a:pt x="164" y="133"/>
                  </a:cubicBezTo>
                  <a:cubicBezTo>
                    <a:pt x="129" y="154"/>
                    <a:pt x="94" y="176"/>
                    <a:pt x="58" y="198"/>
                  </a:cubicBezTo>
                  <a:cubicBezTo>
                    <a:pt x="87" y="238"/>
                    <a:pt x="116" y="279"/>
                    <a:pt x="145" y="319"/>
                  </a:cubicBezTo>
                  <a:cubicBezTo>
                    <a:pt x="134" y="326"/>
                    <a:pt x="123" y="333"/>
                    <a:pt x="112" y="340"/>
                  </a:cubicBezTo>
                  <a:cubicBezTo>
                    <a:pt x="75" y="287"/>
                    <a:pt x="38" y="235"/>
                    <a:pt x="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a:extLst>
                <a:ext uri="{FF2B5EF4-FFF2-40B4-BE49-F238E27FC236}">
                  <a16:creationId xmlns:a16="http://schemas.microsoft.com/office/drawing/2014/main" id="{99C06448-F7D3-4344-8818-A3AA37ABE6CE}"/>
                </a:ext>
              </a:extLst>
            </p:cNvPr>
            <p:cNvSpPr>
              <a:spLocks/>
            </p:cNvSpPr>
            <p:nvPr/>
          </p:nvSpPr>
          <p:spPr bwMode="auto">
            <a:xfrm>
              <a:off x="2790825" y="4475163"/>
              <a:ext cx="131763" cy="188913"/>
            </a:xfrm>
            <a:custGeom>
              <a:avLst/>
              <a:gdLst>
                <a:gd name="T0" fmla="*/ 0 w 182"/>
                <a:gd name="T1" fmla="*/ 86 h 259"/>
                <a:gd name="T2" fmla="*/ 164 w 182"/>
                <a:gd name="T3" fmla="*/ 0 h 259"/>
                <a:gd name="T4" fmla="*/ 182 w 182"/>
                <a:gd name="T5" fmla="*/ 14 h 259"/>
                <a:gd name="T6" fmla="*/ 174 w 182"/>
                <a:gd name="T7" fmla="*/ 238 h 259"/>
                <a:gd name="T8" fmla="*/ 139 w 182"/>
                <a:gd name="T9" fmla="*/ 259 h 259"/>
                <a:gd name="T10" fmla="*/ 142 w 182"/>
                <a:gd name="T11" fmla="*/ 48 h 259"/>
                <a:gd name="T12" fmla="*/ 11 w 182"/>
                <a:gd name="T13" fmla="*/ 111 h 259"/>
                <a:gd name="T14" fmla="*/ 0 w 182"/>
                <a:gd name="T15" fmla="*/ 86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259">
                  <a:moveTo>
                    <a:pt x="0" y="86"/>
                  </a:moveTo>
                  <a:cubicBezTo>
                    <a:pt x="55" y="57"/>
                    <a:pt x="110" y="29"/>
                    <a:pt x="164" y="0"/>
                  </a:cubicBezTo>
                  <a:cubicBezTo>
                    <a:pt x="170" y="5"/>
                    <a:pt x="176" y="9"/>
                    <a:pt x="182" y="14"/>
                  </a:cubicBezTo>
                  <a:cubicBezTo>
                    <a:pt x="179" y="88"/>
                    <a:pt x="176" y="163"/>
                    <a:pt x="174" y="238"/>
                  </a:cubicBezTo>
                  <a:cubicBezTo>
                    <a:pt x="162" y="245"/>
                    <a:pt x="151" y="252"/>
                    <a:pt x="139" y="259"/>
                  </a:cubicBezTo>
                  <a:cubicBezTo>
                    <a:pt x="140" y="189"/>
                    <a:pt x="141" y="118"/>
                    <a:pt x="142" y="48"/>
                  </a:cubicBezTo>
                  <a:cubicBezTo>
                    <a:pt x="99" y="69"/>
                    <a:pt x="55" y="90"/>
                    <a:pt x="11" y="111"/>
                  </a:cubicBezTo>
                  <a:cubicBezTo>
                    <a:pt x="8" y="102"/>
                    <a:pt x="4" y="94"/>
                    <a:pt x="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a:extLst>
                <a:ext uri="{FF2B5EF4-FFF2-40B4-BE49-F238E27FC236}">
                  <a16:creationId xmlns:a16="http://schemas.microsoft.com/office/drawing/2014/main" id="{A75E1DDA-B341-477B-B849-8F014AA7E93A}"/>
                </a:ext>
              </a:extLst>
            </p:cNvPr>
            <p:cNvSpPr>
              <a:spLocks/>
            </p:cNvSpPr>
            <p:nvPr/>
          </p:nvSpPr>
          <p:spPr bwMode="auto">
            <a:xfrm>
              <a:off x="3240088" y="4470400"/>
              <a:ext cx="252413" cy="228600"/>
            </a:xfrm>
            <a:custGeom>
              <a:avLst/>
              <a:gdLst>
                <a:gd name="T0" fmla="*/ 47 w 348"/>
                <a:gd name="T1" fmla="*/ 24 h 315"/>
                <a:gd name="T2" fmla="*/ 153 w 348"/>
                <a:gd name="T3" fmla="*/ 21 h 315"/>
                <a:gd name="T4" fmla="*/ 137 w 348"/>
                <a:gd name="T5" fmla="*/ 59 h 315"/>
                <a:gd name="T6" fmla="*/ 68 w 348"/>
                <a:gd name="T7" fmla="*/ 61 h 315"/>
                <a:gd name="T8" fmla="*/ 74 w 348"/>
                <a:gd name="T9" fmla="*/ 143 h 315"/>
                <a:gd name="T10" fmla="*/ 127 w 348"/>
                <a:gd name="T11" fmla="*/ 143 h 315"/>
                <a:gd name="T12" fmla="*/ 220 w 348"/>
                <a:gd name="T13" fmla="*/ 108 h 315"/>
                <a:gd name="T14" fmla="*/ 319 w 348"/>
                <a:gd name="T15" fmla="*/ 155 h 315"/>
                <a:gd name="T16" fmla="*/ 292 w 348"/>
                <a:gd name="T17" fmla="*/ 293 h 315"/>
                <a:gd name="T18" fmla="*/ 181 w 348"/>
                <a:gd name="T19" fmla="*/ 297 h 315"/>
                <a:gd name="T20" fmla="*/ 198 w 348"/>
                <a:gd name="T21" fmla="*/ 259 h 315"/>
                <a:gd name="T22" fmla="*/ 260 w 348"/>
                <a:gd name="T23" fmla="*/ 261 h 315"/>
                <a:gd name="T24" fmla="*/ 291 w 348"/>
                <a:gd name="T25" fmla="*/ 201 h 315"/>
                <a:gd name="T26" fmla="*/ 241 w 348"/>
                <a:gd name="T27" fmla="*/ 154 h 315"/>
                <a:gd name="T28" fmla="*/ 144 w 348"/>
                <a:gd name="T29" fmla="*/ 185 h 315"/>
                <a:gd name="T30" fmla="*/ 46 w 348"/>
                <a:gd name="T31" fmla="*/ 175 h 315"/>
                <a:gd name="T32" fmla="*/ 47 w 348"/>
                <a:gd name="T33"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8" h="315">
                  <a:moveTo>
                    <a:pt x="47" y="24"/>
                  </a:moveTo>
                  <a:cubicBezTo>
                    <a:pt x="77" y="0"/>
                    <a:pt x="121" y="3"/>
                    <a:pt x="153" y="21"/>
                  </a:cubicBezTo>
                  <a:cubicBezTo>
                    <a:pt x="148" y="33"/>
                    <a:pt x="143" y="46"/>
                    <a:pt x="137" y="59"/>
                  </a:cubicBezTo>
                  <a:cubicBezTo>
                    <a:pt x="115" y="50"/>
                    <a:pt x="89" y="47"/>
                    <a:pt x="68" y="61"/>
                  </a:cubicBezTo>
                  <a:cubicBezTo>
                    <a:pt x="43" y="82"/>
                    <a:pt x="46" y="126"/>
                    <a:pt x="74" y="143"/>
                  </a:cubicBezTo>
                  <a:cubicBezTo>
                    <a:pt x="90" y="153"/>
                    <a:pt x="110" y="149"/>
                    <a:pt x="127" y="143"/>
                  </a:cubicBezTo>
                  <a:cubicBezTo>
                    <a:pt x="158" y="132"/>
                    <a:pt x="185" y="108"/>
                    <a:pt x="220" y="108"/>
                  </a:cubicBezTo>
                  <a:cubicBezTo>
                    <a:pt x="257" y="109"/>
                    <a:pt x="298" y="122"/>
                    <a:pt x="319" y="155"/>
                  </a:cubicBezTo>
                  <a:cubicBezTo>
                    <a:pt x="348" y="198"/>
                    <a:pt x="336" y="264"/>
                    <a:pt x="292" y="293"/>
                  </a:cubicBezTo>
                  <a:cubicBezTo>
                    <a:pt x="259" y="315"/>
                    <a:pt x="216" y="313"/>
                    <a:pt x="181" y="297"/>
                  </a:cubicBezTo>
                  <a:cubicBezTo>
                    <a:pt x="187" y="284"/>
                    <a:pt x="192" y="272"/>
                    <a:pt x="198" y="259"/>
                  </a:cubicBezTo>
                  <a:cubicBezTo>
                    <a:pt x="218" y="265"/>
                    <a:pt x="240" y="271"/>
                    <a:pt x="260" y="261"/>
                  </a:cubicBezTo>
                  <a:cubicBezTo>
                    <a:pt x="284" y="252"/>
                    <a:pt x="298" y="225"/>
                    <a:pt x="291" y="201"/>
                  </a:cubicBezTo>
                  <a:cubicBezTo>
                    <a:pt x="286" y="177"/>
                    <a:pt x="266" y="155"/>
                    <a:pt x="241" y="154"/>
                  </a:cubicBezTo>
                  <a:cubicBezTo>
                    <a:pt x="205" y="150"/>
                    <a:pt x="175" y="172"/>
                    <a:pt x="144" y="185"/>
                  </a:cubicBezTo>
                  <a:cubicBezTo>
                    <a:pt x="112" y="197"/>
                    <a:pt x="73" y="197"/>
                    <a:pt x="46" y="175"/>
                  </a:cubicBezTo>
                  <a:cubicBezTo>
                    <a:pt x="0" y="138"/>
                    <a:pt x="1" y="60"/>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9">
              <a:extLst>
                <a:ext uri="{FF2B5EF4-FFF2-40B4-BE49-F238E27FC236}">
                  <a16:creationId xmlns:a16="http://schemas.microsoft.com/office/drawing/2014/main" id="{F1C218A3-891D-4D44-8CD1-16732BBBE0F4}"/>
                </a:ext>
              </a:extLst>
            </p:cNvPr>
            <p:cNvSpPr>
              <a:spLocks/>
            </p:cNvSpPr>
            <p:nvPr/>
          </p:nvSpPr>
          <p:spPr bwMode="auto">
            <a:xfrm>
              <a:off x="2111375" y="4497388"/>
              <a:ext cx="133350" cy="171450"/>
            </a:xfrm>
            <a:custGeom>
              <a:avLst/>
              <a:gdLst>
                <a:gd name="T0" fmla="*/ 92 w 184"/>
                <a:gd name="T1" fmla="*/ 0 h 235"/>
                <a:gd name="T2" fmla="*/ 138 w 184"/>
                <a:gd name="T3" fmla="*/ 17 h 235"/>
                <a:gd name="T4" fmla="*/ 159 w 184"/>
                <a:gd name="T5" fmla="*/ 5 h 235"/>
                <a:gd name="T6" fmla="*/ 184 w 184"/>
                <a:gd name="T7" fmla="*/ 21 h 235"/>
                <a:gd name="T8" fmla="*/ 88 w 184"/>
                <a:gd name="T9" fmla="*/ 189 h 235"/>
                <a:gd name="T10" fmla="*/ 132 w 184"/>
                <a:gd name="T11" fmla="*/ 216 h 235"/>
                <a:gd name="T12" fmla="*/ 121 w 184"/>
                <a:gd name="T13" fmla="*/ 235 h 235"/>
                <a:gd name="T14" fmla="*/ 0 w 184"/>
                <a:gd name="T15" fmla="*/ 160 h 235"/>
                <a:gd name="T16" fmla="*/ 11 w 184"/>
                <a:gd name="T17" fmla="*/ 141 h 235"/>
                <a:gd name="T18" fmla="*/ 56 w 184"/>
                <a:gd name="T19" fmla="*/ 169 h 235"/>
                <a:gd name="T20" fmla="*/ 127 w 184"/>
                <a:gd name="T21" fmla="*/ 44 h 235"/>
                <a:gd name="T22" fmla="*/ 83 w 184"/>
                <a:gd name="T23" fmla="*/ 16 h 235"/>
                <a:gd name="T24" fmla="*/ 92 w 184"/>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5">
                  <a:moveTo>
                    <a:pt x="92" y="0"/>
                  </a:moveTo>
                  <a:cubicBezTo>
                    <a:pt x="107" y="7"/>
                    <a:pt x="121" y="17"/>
                    <a:pt x="138" y="17"/>
                  </a:cubicBezTo>
                  <a:cubicBezTo>
                    <a:pt x="147" y="17"/>
                    <a:pt x="153" y="10"/>
                    <a:pt x="159" y="5"/>
                  </a:cubicBezTo>
                  <a:cubicBezTo>
                    <a:pt x="168" y="11"/>
                    <a:pt x="176" y="16"/>
                    <a:pt x="184" y="21"/>
                  </a:cubicBezTo>
                  <a:cubicBezTo>
                    <a:pt x="152" y="77"/>
                    <a:pt x="120" y="133"/>
                    <a:pt x="88" y="189"/>
                  </a:cubicBezTo>
                  <a:cubicBezTo>
                    <a:pt x="102" y="198"/>
                    <a:pt x="117" y="207"/>
                    <a:pt x="132" y="216"/>
                  </a:cubicBezTo>
                  <a:cubicBezTo>
                    <a:pt x="128" y="223"/>
                    <a:pt x="124" y="229"/>
                    <a:pt x="121" y="235"/>
                  </a:cubicBezTo>
                  <a:cubicBezTo>
                    <a:pt x="80" y="210"/>
                    <a:pt x="40" y="185"/>
                    <a:pt x="0" y="160"/>
                  </a:cubicBezTo>
                  <a:cubicBezTo>
                    <a:pt x="3" y="154"/>
                    <a:pt x="7" y="148"/>
                    <a:pt x="11" y="141"/>
                  </a:cubicBezTo>
                  <a:cubicBezTo>
                    <a:pt x="26" y="151"/>
                    <a:pt x="41" y="160"/>
                    <a:pt x="56" y="169"/>
                  </a:cubicBezTo>
                  <a:cubicBezTo>
                    <a:pt x="80" y="128"/>
                    <a:pt x="104" y="86"/>
                    <a:pt x="127" y="44"/>
                  </a:cubicBezTo>
                  <a:cubicBezTo>
                    <a:pt x="113" y="35"/>
                    <a:pt x="98" y="26"/>
                    <a:pt x="83" y="16"/>
                  </a:cubicBezTo>
                  <a:cubicBezTo>
                    <a:pt x="86" y="11"/>
                    <a:pt x="89"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0">
              <a:extLst>
                <a:ext uri="{FF2B5EF4-FFF2-40B4-BE49-F238E27FC236}">
                  <a16:creationId xmlns:a16="http://schemas.microsoft.com/office/drawing/2014/main" id="{CB39CA80-D63E-4C47-BBFC-FF562D394C12}"/>
                </a:ext>
              </a:extLst>
            </p:cNvPr>
            <p:cNvSpPr>
              <a:spLocks/>
            </p:cNvSpPr>
            <p:nvPr/>
          </p:nvSpPr>
          <p:spPr bwMode="auto">
            <a:xfrm>
              <a:off x="1631950" y="4564063"/>
              <a:ext cx="263525" cy="182563"/>
            </a:xfrm>
            <a:custGeom>
              <a:avLst/>
              <a:gdLst>
                <a:gd name="T0" fmla="*/ 159 w 363"/>
                <a:gd name="T1" fmla="*/ 170 h 249"/>
                <a:gd name="T2" fmla="*/ 331 w 363"/>
                <a:gd name="T3" fmla="*/ 0 h 249"/>
                <a:gd name="T4" fmla="*/ 363 w 363"/>
                <a:gd name="T5" fmla="*/ 33 h 249"/>
                <a:gd name="T6" fmla="*/ 188 w 363"/>
                <a:gd name="T7" fmla="*/ 207 h 249"/>
                <a:gd name="T8" fmla="*/ 104 w 363"/>
                <a:gd name="T9" fmla="*/ 249 h 249"/>
                <a:gd name="T10" fmla="*/ 7 w 363"/>
                <a:gd name="T11" fmla="*/ 139 h 249"/>
                <a:gd name="T12" fmla="*/ 18 w 363"/>
                <a:gd name="T13" fmla="*/ 106 h 249"/>
                <a:gd name="T14" fmla="*/ 56 w 363"/>
                <a:gd name="T15" fmla="*/ 130 h 249"/>
                <a:gd name="T16" fmla="*/ 59 w 363"/>
                <a:gd name="T17" fmla="*/ 177 h 249"/>
                <a:gd name="T18" fmla="*/ 112 w 363"/>
                <a:gd name="T19" fmla="*/ 202 h 249"/>
                <a:gd name="T20" fmla="*/ 159 w 363"/>
                <a:gd name="T21" fmla="*/ 17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249">
                  <a:moveTo>
                    <a:pt x="159" y="170"/>
                  </a:moveTo>
                  <a:cubicBezTo>
                    <a:pt x="216" y="114"/>
                    <a:pt x="274" y="57"/>
                    <a:pt x="331" y="0"/>
                  </a:cubicBezTo>
                  <a:cubicBezTo>
                    <a:pt x="342" y="11"/>
                    <a:pt x="353" y="22"/>
                    <a:pt x="363" y="33"/>
                  </a:cubicBezTo>
                  <a:cubicBezTo>
                    <a:pt x="304" y="91"/>
                    <a:pt x="246" y="149"/>
                    <a:pt x="188" y="207"/>
                  </a:cubicBezTo>
                  <a:cubicBezTo>
                    <a:pt x="165" y="228"/>
                    <a:pt x="137" y="249"/>
                    <a:pt x="104" y="249"/>
                  </a:cubicBezTo>
                  <a:cubicBezTo>
                    <a:pt x="49" y="248"/>
                    <a:pt x="0" y="194"/>
                    <a:pt x="7" y="139"/>
                  </a:cubicBezTo>
                  <a:cubicBezTo>
                    <a:pt x="8" y="128"/>
                    <a:pt x="13" y="117"/>
                    <a:pt x="18" y="106"/>
                  </a:cubicBezTo>
                  <a:cubicBezTo>
                    <a:pt x="31" y="114"/>
                    <a:pt x="43" y="122"/>
                    <a:pt x="56" y="130"/>
                  </a:cubicBezTo>
                  <a:cubicBezTo>
                    <a:pt x="51" y="145"/>
                    <a:pt x="49" y="163"/>
                    <a:pt x="59" y="177"/>
                  </a:cubicBezTo>
                  <a:cubicBezTo>
                    <a:pt x="70" y="194"/>
                    <a:pt x="91" y="208"/>
                    <a:pt x="112" y="202"/>
                  </a:cubicBezTo>
                  <a:cubicBezTo>
                    <a:pt x="131" y="197"/>
                    <a:pt x="145" y="183"/>
                    <a:pt x="159"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1">
              <a:extLst>
                <a:ext uri="{FF2B5EF4-FFF2-40B4-BE49-F238E27FC236}">
                  <a16:creationId xmlns:a16="http://schemas.microsoft.com/office/drawing/2014/main" id="{978441E1-404F-4137-AE73-F7244FDBC397}"/>
                </a:ext>
              </a:extLst>
            </p:cNvPr>
            <p:cNvSpPr>
              <a:spLocks noEditPoints="1"/>
            </p:cNvSpPr>
            <p:nvPr/>
          </p:nvSpPr>
          <p:spPr bwMode="auto">
            <a:xfrm>
              <a:off x="2322513" y="4564063"/>
              <a:ext cx="173038" cy="169863"/>
            </a:xfrm>
            <a:custGeom>
              <a:avLst/>
              <a:gdLst>
                <a:gd name="T0" fmla="*/ 52 w 239"/>
                <a:gd name="T1" fmla="*/ 20 h 233"/>
                <a:gd name="T2" fmla="*/ 147 w 239"/>
                <a:gd name="T3" fmla="*/ 5 h 233"/>
                <a:gd name="T4" fmla="*/ 225 w 239"/>
                <a:gd name="T5" fmla="*/ 39 h 233"/>
                <a:gd name="T6" fmla="*/ 229 w 239"/>
                <a:gd name="T7" fmla="*/ 85 h 233"/>
                <a:gd name="T8" fmla="*/ 173 w 239"/>
                <a:gd name="T9" fmla="*/ 117 h 233"/>
                <a:gd name="T10" fmla="*/ 218 w 239"/>
                <a:gd name="T11" fmla="*/ 153 h 233"/>
                <a:gd name="T12" fmla="*/ 201 w 239"/>
                <a:gd name="T13" fmla="*/ 209 h 233"/>
                <a:gd name="T14" fmla="*/ 96 w 239"/>
                <a:gd name="T15" fmla="*/ 228 h 233"/>
                <a:gd name="T16" fmla="*/ 17 w 239"/>
                <a:gd name="T17" fmla="*/ 191 h 233"/>
                <a:gd name="T18" fmla="*/ 13 w 239"/>
                <a:gd name="T19" fmla="*/ 133 h 233"/>
                <a:gd name="T20" fmla="*/ 73 w 239"/>
                <a:gd name="T21" fmla="*/ 101 h 233"/>
                <a:gd name="T22" fmla="*/ 37 w 239"/>
                <a:gd name="T23" fmla="*/ 71 h 233"/>
                <a:gd name="T24" fmla="*/ 52 w 239"/>
                <a:gd name="T25" fmla="*/ 20 h 233"/>
                <a:gd name="T26" fmla="*/ 80 w 239"/>
                <a:gd name="T27" fmla="*/ 48 h 233"/>
                <a:gd name="T28" fmla="*/ 92 w 239"/>
                <a:gd name="T29" fmla="*/ 76 h 233"/>
                <a:gd name="T30" fmla="*/ 149 w 239"/>
                <a:gd name="T31" fmla="*/ 106 h 233"/>
                <a:gd name="T32" fmla="*/ 190 w 239"/>
                <a:gd name="T33" fmla="*/ 71 h 233"/>
                <a:gd name="T34" fmla="*/ 173 w 239"/>
                <a:gd name="T35" fmla="*/ 35 h 233"/>
                <a:gd name="T36" fmla="*/ 112 w 239"/>
                <a:gd name="T37" fmla="*/ 25 h 233"/>
                <a:gd name="T38" fmla="*/ 80 w 239"/>
                <a:gd name="T39" fmla="*/ 48 h 233"/>
                <a:gd name="T40" fmla="*/ 94 w 239"/>
                <a:gd name="T41" fmla="*/ 114 h 233"/>
                <a:gd name="T42" fmla="*/ 61 w 239"/>
                <a:gd name="T43" fmla="*/ 133 h 233"/>
                <a:gd name="T44" fmla="*/ 54 w 239"/>
                <a:gd name="T45" fmla="*/ 178 h 233"/>
                <a:gd name="T46" fmla="*/ 106 w 239"/>
                <a:gd name="T47" fmla="*/ 207 h 233"/>
                <a:gd name="T48" fmla="*/ 163 w 239"/>
                <a:gd name="T49" fmla="*/ 195 h 233"/>
                <a:gd name="T50" fmla="*/ 168 w 239"/>
                <a:gd name="T51" fmla="*/ 149 h 233"/>
                <a:gd name="T52" fmla="*/ 110 w 239"/>
                <a:gd name="T53" fmla="*/ 118 h 233"/>
                <a:gd name="T54" fmla="*/ 94 w 239"/>
                <a:gd name="T55"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9" h="233">
                  <a:moveTo>
                    <a:pt x="52" y="20"/>
                  </a:moveTo>
                  <a:cubicBezTo>
                    <a:pt x="80" y="1"/>
                    <a:pt x="115" y="0"/>
                    <a:pt x="147" y="5"/>
                  </a:cubicBezTo>
                  <a:cubicBezTo>
                    <a:pt x="176" y="9"/>
                    <a:pt x="206" y="17"/>
                    <a:pt x="225" y="39"/>
                  </a:cubicBezTo>
                  <a:cubicBezTo>
                    <a:pt x="236" y="52"/>
                    <a:pt x="239" y="71"/>
                    <a:pt x="229" y="85"/>
                  </a:cubicBezTo>
                  <a:cubicBezTo>
                    <a:pt x="217" y="104"/>
                    <a:pt x="194" y="112"/>
                    <a:pt x="173" y="117"/>
                  </a:cubicBezTo>
                  <a:cubicBezTo>
                    <a:pt x="190" y="126"/>
                    <a:pt x="209" y="135"/>
                    <a:pt x="218" y="153"/>
                  </a:cubicBezTo>
                  <a:cubicBezTo>
                    <a:pt x="228" y="173"/>
                    <a:pt x="218" y="197"/>
                    <a:pt x="201" y="209"/>
                  </a:cubicBezTo>
                  <a:cubicBezTo>
                    <a:pt x="171" y="231"/>
                    <a:pt x="131" y="233"/>
                    <a:pt x="96" y="228"/>
                  </a:cubicBezTo>
                  <a:cubicBezTo>
                    <a:pt x="67" y="223"/>
                    <a:pt x="37" y="214"/>
                    <a:pt x="17" y="191"/>
                  </a:cubicBezTo>
                  <a:cubicBezTo>
                    <a:pt x="3" y="175"/>
                    <a:pt x="0" y="150"/>
                    <a:pt x="13" y="133"/>
                  </a:cubicBezTo>
                  <a:cubicBezTo>
                    <a:pt x="27" y="113"/>
                    <a:pt x="51" y="106"/>
                    <a:pt x="73" y="101"/>
                  </a:cubicBezTo>
                  <a:cubicBezTo>
                    <a:pt x="60" y="93"/>
                    <a:pt x="45" y="85"/>
                    <a:pt x="37" y="71"/>
                  </a:cubicBezTo>
                  <a:cubicBezTo>
                    <a:pt x="28" y="53"/>
                    <a:pt x="36" y="31"/>
                    <a:pt x="52" y="20"/>
                  </a:cubicBezTo>
                  <a:close/>
                  <a:moveTo>
                    <a:pt x="80" y="48"/>
                  </a:moveTo>
                  <a:cubicBezTo>
                    <a:pt x="76" y="59"/>
                    <a:pt x="83" y="70"/>
                    <a:pt x="92" y="76"/>
                  </a:cubicBezTo>
                  <a:cubicBezTo>
                    <a:pt x="109" y="89"/>
                    <a:pt x="129" y="97"/>
                    <a:pt x="149" y="106"/>
                  </a:cubicBezTo>
                  <a:cubicBezTo>
                    <a:pt x="166" y="99"/>
                    <a:pt x="185" y="90"/>
                    <a:pt x="190" y="71"/>
                  </a:cubicBezTo>
                  <a:cubicBezTo>
                    <a:pt x="195" y="56"/>
                    <a:pt x="185" y="42"/>
                    <a:pt x="173" y="35"/>
                  </a:cubicBezTo>
                  <a:cubicBezTo>
                    <a:pt x="154" y="25"/>
                    <a:pt x="132" y="23"/>
                    <a:pt x="112" y="25"/>
                  </a:cubicBezTo>
                  <a:cubicBezTo>
                    <a:pt x="99" y="28"/>
                    <a:pt x="84" y="34"/>
                    <a:pt x="80" y="48"/>
                  </a:cubicBezTo>
                  <a:close/>
                  <a:moveTo>
                    <a:pt x="94" y="114"/>
                  </a:moveTo>
                  <a:cubicBezTo>
                    <a:pt x="82" y="118"/>
                    <a:pt x="70" y="124"/>
                    <a:pt x="61" y="133"/>
                  </a:cubicBezTo>
                  <a:cubicBezTo>
                    <a:pt x="50" y="145"/>
                    <a:pt x="46" y="164"/>
                    <a:pt x="54" y="178"/>
                  </a:cubicBezTo>
                  <a:cubicBezTo>
                    <a:pt x="65" y="196"/>
                    <a:pt x="86" y="204"/>
                    <a:pt x="106" y="207"/>
                  </a:cubicBezTo>
                  <a:cubicBezTo>
                    <a:pt x="125" y="209"/>
                    <a:pt x="147" y="208"/>
                    <a:pt x="163" y="195"/>
                  </a:cubicBezTo>
                  <a:cubicBezTo>
                    <a:pt x="176" y="184"/>
                    <a:pt x="182" y="161"/>
                    <a:pt x="168" y="149"/>
                  </a:cubicBezTo>
                  <a:cubicBezTo>
                    <a:pt x="151" y="134"/>
                    <a:pt x="130" y="127"/>
                    <a:pt x="110" y="118"/>
                  </a:cubicBezTo>
                  <a:cubicBezTo>
                    <a:pt x="105" y="116"/>
                    <a:pt x="100" y="112"/>
                    <a:pt x="9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2">
              <a:extLst>
                <a:ext uri="{FF2B5EF4-FFF2-40B4-BE49-F238E27FC236}">
                  <a16:creationId xmlns:a16="http://schemas.microsoft.com/office/drawing/2014/main" id="{BCFF5CCE-7C62-40EA-A4DB-00099B9DB8FD}"/>
                </a:ext>
              </a:extLst>
            </p:cNvPr>
            <p:cNvSpPr>
              <a:spLocks noEditPoints="1"/>
            </p:cNvSpPr>
            <p:nvPr/>
          </p:nvSpPr>
          <p:spPr bwMode="auto">
            <a:xfrm>
              <a:off x="2573338" y="4565650"/>
              <a:ext cx="158750" cy="166688"/>
            </a:xfrm>
            <a:custGeom>
              <a:avLst/>
              <a:gdLst>
                <a:gd name="T0" fmla="*/ 19 w 218"/>
                <a:gd name="T1" fmla="*/ 36 h 229"/>
                <a:gd name="T2" fmla="*/ 106 w 218"/>
                <a:gd name="T3" fmla="*/ 0 h 229"/>
                <a:gd name="T4" fmla="*/ 195 w 218"/>
                <a:gd name="T5" fmla="*/ 33 h 229"/>
                <a:gd name="T6" fmla="*/ 215 w 218"/>
                <a:gd name="T7" fmla="*/ 118 h 229"/>
                <a:gd name="T8" fmla="*/ 171 w 218"/>
                <a:gd name="T9" fmla="*/ 199 h 229"/>
                <a:gd name="T10" fmla="*/ 33 w 218"/>
                <a:gd name="T11" fmla="*/ 223 h 229"/>
                <a:gd name="T12" fmla="*/ 33 w 218"/>
                <a:gd name="T13" fmla="*/ 195 h 229"/>
                <a:gd name="T14" fmla="*/ 140 w 218"/>
                <a:gd name="T15" fmla="*/ 184 h 229"/>
                <a:gd name="T16" fmla="*/ 172 w 218"/>
                <a:gd name="T17" fmla="*/ 128 h 229"/>
                <a:gd name="T18" fmla="*/ 62 w 218"/>
                <a:gd name="T19" fmla="*/ 139 h 229"/>
                <a:gd name="T20" fmla="*/ 13 w 218"/>
                <a:gd name="T21" fmla="*/ 107 h 229"/>
                <a:gd name="T22" fmla="*/ 19 w 218"/>
                <a:gd name="T23" fmla="*/ 36 h 229"/>
                <a:gd name="T24" fmla="*/ 75 w 218"/>
                <a:gd name="T25" fmla="*/ 31 h 229"/>
                <a:gd name="T26" fmla="*/ 71 w 218"/>
                <a:gd name="T27" fmla="*/ 112 h 229"/>
                <a:gd name="T28" fmla="*/ 172 w 218"/>
                <a:gd name="T29" fmla="*/ 108 h 229"/>
                <a:gd name="T30" fmla="*/ 159 w 218"/>
                <a:gd name="T31" fmla="*/ 45 h 229"/>
                <a:gd name="T32" fmla="*/ 75 w 218"/>
                <a:gd name="T33" fmla="*/ 3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229">
                  <a:moveTo>
                    <a:pt x="19" y="36"/>
                  </a:moveTo>
                  <a:cubicBezTo>
                    <a:pt x="40" y="10"/>
                    <a:pt x="74" y="1"/>
                    <a:pt x="106" y="0"/>
                  </a:cubicBezTo>
                  <a:cubicBezTo>
                    <a:pt x="138" y="0"/>
                    <a:pt x="173" y="7"/>
                    <a:pt x="195" y="33"/>
                  </a:cubicBezTo>
                  <a:cubicBezTo>
                    <a:pt x="215" y="56"/>
                    <a:pt x="218" y="89"/>
                    <a:pt x="215" y="118"/>
                  </a:cubicBezTo>
                  <a:cubicBezTo>
                    <a:pt x="212" y="149"/>
                    <a:pt x="197" y="181"/>
                    <a:pt x="171" y="199"/>
                  </a:cubicBezTo>
                  <a:cubicBezTo>
                    <a:pt x="131" y="227"/>
                    <a:pt x="80" y="229"/>
                    <a:pt x="33" y="223"/>
                  </a:cubicBezTo>
                  <a:cubicBezTo>
                    <a:pt x="33" y="214"/>
                    <a:pt x="33" y="204"/>
                    <a:pt x="33" y="195"/>
                  </a:cubicBezTo>
                  <a:cubicBezTo>
                    <a:pt x="68" y="204"/>
                    <a:pt x="109" y="205"/>
                    <a:pt x="140" y="184"/>
                  </a:cubicBezTo>
                  <a:cubicBezTo>
                    <a:pt x="159" y="172"/>
                    <a:pt x="169" y="150"/>
                    <a:pt x="172" y="128"/>
                  </a:cubicBezTo>
                  <a:cubicBezTo>
                    <a:pt x="137" y="144"/>
                    <a:pt x="98" y="148"/>
                    <a:pt x="62" y="139"/>
                  </a:cubicBezTo>
                  <a:cubicBezTo>
                    <a:pt x="43" y="134"/>
                    <a:pt x="24" y="124"/>
                    <a:pt x="13" y="107"/>
                  </a:cubicBezTo>
                  <a:cubicBezTo>
                    <a:pt x="0" y="85"/>
                    <a:pt x="3" y="55"/>
                    <a:pt x="19" y="36"/>
                  </a:cubicBezTo>
                  <a:close/>
                  <a:moveTo>
                    <a:pt x="75" y="31"/>
                  </a:moveTo>
                  <a:cubicBezTo>
                    <a:pt x="43" y="44"/>
                    <a:pt x="39" y="97"/>
                    <a:pt x="71" y="112"/>
                  </a:cubicBezTo>
                  <a:cubicBezTo>
                    <a:pt x="103" y="126"/>
                    <a:pt x="140" y="119"/>
                    <a:pt x="172" y="108"/>
                  </a:cubicBezTo>
                  <a:cubicBezTo>
                    <a:pt x="172" y="86"/>
                    <a:pt x="173" y="63"/>
                    <a:pt x="159" y="45"/>
                  </a:cubicBezTo>
                  <a:cubicBezTo>
                    <a:pt x="139" y="21"/>
                    <a:pt x="102" y="19"/>
                    <a:pt x="7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03">
              <a:extLst>
                <a:ext uri="{FF2B5EF4-FFF2-40B4-BE49-F238E27FC236}">
                  <a16:creationId xmlns:a16="http://schemas.microsoft.com/office/drawing/2014/main" id="{FF868849-674B-4508-8709-0E1AF7EE2170}"/>
                </a:ext>
              </a:extLst>
            </p:cNvPr>
            <p:cNvSpPr>
              <a:spLocks noEditPoints="1"/>
            </p:cNvSpPr>
            <p:nvPr/>
          </p:nvSpPr>
          <p:spPr bwMode="auto">
            <a:xfrm>
              <a:off x="3113088" y="4579938"/>
              <a:ext cx="255588" cy="266700"/>
            </a:xfrm>
            <a:custGeom>
              <a:avLst/>
              <a:gdLst>
                <a:gd name="T0" fmla="*/ 67 w 353"/>
                <a:gd name="T1" fmla="*/ 26 h 366"/>
                <a:gd name="T2" fmla="*/ 147 w 353"/>
                <a:gd name="T3" fmla="*/ 5 h 366"/>
                <a:gd name="T4" fmla="*/ 218 w 353"/>
                <a:gd name="T5" fmla="*/ 50 h 366"/>
                <a:gd name="T6" fmla="*/ 222 w 353"/>
                <a:gd name="T7" fmla="*/ 154 h 366"/>
                <a:gd name="T8" fmla="*/ 353 w 353"/>
                <a:gd name="T9" fmla="*/ 258 h 366"/>
                <a:gd name="T10" fmla="*/ 317 w 353"/>
                <a:gd name="T11" fmla="*/ 288 h 366"/>
                <a:gd name="T12" fmla="*/ 191 w 353"/>
                <a:gd name="T13" fmla="*/ 184 h 366"/>
                <a:gd name="T14" fmla="*/ 159 w 353"/>
                <a:gd name="T15" fmla="*/ 213 h 366"/>
                <a:gd name="T16" fmla="*/ 244 w 353"/>
                <a:gd name="T17" fmla="*/ 329 h 366"/>
                <a:gd name="T18" fmla="*/ 209 w 353"/>
                <a:gd name="T19" fmla="*/ 366 h 366"/>
                <a:gd name="T20" fmla="*/ 0 w 353"/>
                <a:gd name="T21" fmla="*/ 74 h 366"/>
                <a:gd name="T22" fmla="*/ 67 w 353"/>
                <a:gd name="T23" fmla="*/ 26 h 366"/>
                <a:gd name="T24" fmla="*/ 62 w 353"/>
                <a:gd name="T25" fmla="*/ 80 h 366"/>
                <a:gd name="T26" fmla="*/ 132 w 353"/>
                <a:gd name="T27" fmla="*/ 171 h 366"/>
                <a:gd name="T28" fmla="*/ 178 w 353"/>
                <a:gd name="T29" fmla="*/ 125 h 366"/>
                <a:gd name="T30" fmla="*/ 159 w 353"/>
                <a:gd name="T31" fmla="*/ 66 h 366"/>
                <a:gd name="T32" fmla="*/ 115 w 353"/>
                <a:gd name="T33" fmla="*/ 51 h 366"/>
                <a:gd name="T34" fmla="*/ 62 w 353"/>
                <a:gd name="T35" fmla="*/ 8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3" h="366">
                  <a:moveTo>
                    <a:pt x="67" y="26"/>
                  </a:moveTo>
                  <a:cubicBezTo>
                    <a:pt x="90" y="10"/>
                    <a:pt x="119" y="0"/>
                    <a:pt x="147" y="5"/>
                  </a:cubicBezTo>
                  <a:cubicBezTo>
                    <a:pt x="176" y="9"/>
                    <a:pt x="204" y="24"/>
                    <a:pt x="218" y="50"/>
                  </a:cubicBezTo>
                  <a:cubicBezTo>
                    <a:pt x="236" y="82"/>
                    <a:pt x="232" y="120"/>
                    <a:pt x="222" y="154"/>
                  </a:cubicBezTo>
                  <a:cubicBezTo>
                    <a:pt x="266" y="188"/>
                    <a:pt x="309" y="223"/>
                    <a:pt x="353" y="258"/>
                  </a:cubicBezTo>
                  <a:cubicBezTo>
                    <a:pt x="341" y="268"/>
                    <a:pt x="329" y="278"/>
                    <a:pt x="317" y="288"/>
                  </a:cubicBezTo>
                  <a:cubicBezTo>
                    <a:pt x="275" y="254"/>
                    <a:pt x="233" y="219"/>
                    <a:pt x="191" y="184"/>
                  </a:cubicBezTo>
                  <a:cubicBezTo>
                    <a:pt x="181" y="194"/>
                    <a:pt x="170" y="204"/>
                    <a:pt x="159" y="213"/>
                  </a:cubicBezTo>
                  <a:cubicBezTo>
                    <a:pt x="187" y="252"/>
                    <a:pt x="216" y="290"/>
                    <a:pt x="244" y="329"/>
                  </a:cubicBezTo>
                  <a:cubicBezTo>
                    <a:pt x="232" y="341"/>
                    <a:pt x="220" y="354"/>
                    <a:pt x="209" y="366"/>
                  </a:cubicBezTo>
                  <a:cubicBezTo>
                    <a:pt x="139" y="269"/>
                    <a:pt x="70" y="172"/>
                    <a:pt x="0" y="74"/>
                  </a:cubicBezTo>
                  <a:cubicBezTo>
                    <a:pt x="23" y="58"/>
                    <a:pt x="45" y="42"/>
                    <a:pt x="67" y="26"/>
                  </a:cubicBezTo>
                  <a:close/>
                  <a:moveTo>
                    <a:pt x="62" y="80"/>
                  </a:moveTo>
                  <a:cubicBezTo>
                    <a:pt x="85" y="111"/>
                    <a:pt x="109" y="141"/>
                    <a:pt x="132" y="171"/>
                  </a:cubicBezTo>
                  <a:cubicBezTo>
                    <a:pt x="150" y="159"/>
                    <a:pt x="169" y="146"/>
                    <a:pt x="178" y="125"/>
                  </a:cubicBezTo>
                  <a:cubicBezTo>
                    <a:pt x="184" y="104"/>
                    <a:pt x="177" y="79"/>
                    <a:pt x="159" y="66"/>
                  </a:cubicBezTo>
                  <a:cubicBezTo>
                    <a:pt x="146" y="57"/>
                    <a:pt x="131" y="50"/>
                    <a:pt x="115" y="51"/>
                  </a:cubicBezTo>
                  <a:cubicBezTo>
                    <a:pt x="94" y="52"/>
                    <a:pt x="78" y="68"/>
                    <a:pt x="6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4">
              <a:extLst>
                <a:ext uri="{FF2B5EF4-FFF2-40B4-BE49-F238E27FC236}">
                  <a16:creationId xmlns:a16="http://schemas.microsoft.com/office/drawing/2014/main" id="{971F851D-5C3F-4D88-9419-B64D8CD1C582}"/>
                </a:ext>
              </a:extLst>
            </p:cNvPr>
            <p:cNvSpPr>
              <a:spLocks/>
            </p:cNvSpPr>
            <p:nvPr/>
          </p:nvSpPr>
          <p:spPr bwMode="auto">
            <a:xfrm>
              <a:off x="1763713" y="4606925"/>
              <a:ext cx="185738" cy="217488"/>
            </a:xfrm>
            <a:custGeom>
              <a:avLst/>
              <a:gdLst>
                <a:gd name="T0" fmla="*/ 0 w 255"/>
                <a:gd name="T1" fmla="*/ 268 h 299"/>
                <a:gd name="T2" fmla="*/ 218 w 255"/>
                <a:gd name="T3" fmla="*/ 0 h 299"/>
                <a:gd name="T4" fmla="*/ 255 w 255"/>
                <a:gd name="T5" fmla="*/ 32 h 299"/>
                <a:gd name="T6" fmla="*/ 38 w 255"/>
                <a:gd name="T7" fmla="*/ 299 h 299"/>
                <a:gd name="T8" fmla="*/ 0 w 255"/>
                <a:gd name="T9" fmla="*/ 268 h 299"/>
              </a:gdLst>
              <a:ahLst/>
              <a:cxnLst>
                <a:cxn ang="0">
                  <a:pos x="T0" y="T1"/>
                </a:cxn>
                <a:cxn ang="0">
                  <a:pos x="T2" y="T3"/>
                </a:cxn>
                <a:cxn ang="0">
                  <a:pos x="T4" y="T5"/>
                </a:cxn>
                <a:cxn ang="0">
                  <a:pos x="T6" y="T7"/>
                </a:cxn>
                <a:cxn ang="0">
                  <a:pos x="T8" y="T9"/>
                </a:cxn>
              </a:cxnLst>
              <a:rect l="0" t="0" r="r" b="b"/>
              <a:pathLst>
                <a:path w="255" h="299">
                  <a:moveTo>
                    <a:pt x="0" y="268"/>
                  </a:moveTo>
                  <a:cubicBezTo>
                    <a:pt x="73" y="179"/>
                    <a:pt x="145" y="89"/>
                    <a:pt x="218" y="0"/>
                  </a:cubicBezTo>
                  <a:cubicBezTo>
                    <a:pt x="230" y="11"/>
                    <a:pt x="243" y="22"/>
                    <a:pt x="255" y="32"/>
                  </a:cubicBezTo>
                  <a:cubicBezTo>
                    <a:pt x="183" y="121"/>
                    <a:pt x="110" y="210"/>
                    <a:pt x="38" y="299"/>
                  </a:cubicBezTo>
                  <a:cubicBezTo>
                    <a:pt x="25" y="289"/>
                    <a:pt x="13" y="27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5">
              <a:extLst>
                <a:ext uri="{FF2B5EF4-FFF2-40B4-BE49-F238E27FC236}">
                  <a16:creationId xmlns:a16="http://schemas.microsoft.com/office/drawing/2014/main" id="{1F9782FF-D8F5-4328-8A72-1592218A5221}"/>
                </a:ext>
              </a:extLst>
            </p:cNvPr>
            <p:cNvSpPr>
              <a:spLocks/>
            </p:cNvSpPr>
            <p:nvPr/>
          </p:nvSpPr>
          <p:spPr bwMode="auto">
            <a:xfrm>
              <a:off x="2987675" y="4643438"/>
              <a:ext cx="247650" cy="282575"/>
            </a:xfrm>
            <a:custGeom>
              <a:avLst/>
              <a:gdLst>
                <a:gd name="T0" fmla="*/ 0 w 339"/>
                <a:gd name="T1" fmla="*/ 84 h 387"/>
                <a:gd name="T2" fmla="*/ 155 w 339"/>
                <a:gd name="T3" fmla="*/ 0 h 387"/>
                <a:gd name="T4" fmla="*/ 174 w 339"/>
                <a:gd name="T5" fmla="*/ 34 h 387"/>
                <a:gd name="T6" fmla="*/ 57 w 339"/>
                <a:gd name="T7" fmla="*/ 98 h 387"/>
                <a:gd name="T8" fmla="*/ 111 w 339"/>
                <a:gd name="T9" fmla="*/ 192 h 387"/>
                <a:gd name="T10" fmla="*/ 219 w 339"/>
                <a:gd name="T11" fmla="*/ 133 h 387"/>
                <a:gd name="T12" fmla="*/ 239 w 339"/>
                <a:gd name="T13" fmla="*/ 167 h 387"/>
                <a:gd name="T14" fmla="*/ 131 w 339"/>
                <a:gd name="T15" fmla="*/ 225 h 387"/>
                <a:gd name="T16" fmla="*/ 194 w 339"/>
                <a:gd name="T17" fmla="*/ 333 h 387"/>
                <a:gd name="T18" fmla="*/ 320 w 339"/>
                <a:gd name="T19" fmla="*/ 266 h 387"/>
                <a:gd name="T20" fmla="*/ 339 w 339"/>
                <a:gd name="T21" fmla="*/ 299 h 387"/>
                <a:gd name="T22" fmla="*/ 177 w 339"/>
                <a:gd name="T23" fmla="*/ 387 h 387"/>
                <a:gd name="T24" fmla="*/ 0 w 339"/>
                <a:gd name="T25" fmla="*/ 8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387">
                  <a:moveTo>
                    <a:pt x="0" y="84"/>
                  </a:moveTo>
                  <a:cubicBezTo>
                    <a:pt x="52" y="56"/>
                    <a:pt x="103" y="28"/>
                    <a:pt x="155" y="0"/>
                  </a:cubicBezTo>
                  <a:cubicBezTo>
                    <a:pt x="161" y="12"/>
                    <a:pt x="168" y="23"/>
                    <a:pt x="174" y="34"/>
                  </a:cubicBezTo>
                  <a:cubicBezTo>
                    <a:pt x="135" y="55"/>
                    <a:pt x="96" y="76"/>
                    <a:pt x="57" y="98"/>
                  </a:cubicBezTo>
                  <a:cubicBezTo>
                    <a:pt x="75" y="129"/>
                    <a:pt x="93" y="160"/>
                    <a:pt x="111" y="192"/>
                  </a:cubicBezTo>
                  <a:cubicBezTo>
                    <a:pt x="147" y="172"/>
                    <a:pt x="183" y="153"/>
                    <a:pt x="219" y="133"/>
                  </a:cubicBezTo>
                  <a:cubicBezTo>
                    <a:pt x="226" y="144"/>
                    <a:pt x="232" y="156"/>
                    <a:pt x="239" y="167"/>
                  </a:cubicBezTo>
                  <a:cubicBezTo>
                    <a:pt x="203" y="186"/>
                    <a:pt x="167" y="206"/>
                    <a:pt x="131" y="225"/>
                  </a:cubicBezTo>
                  <a:cubicBezTo>
                    <a:pt x="152" y="261"/>
                    <a:pt x="173" y="297"/>
                    <a:pt x="194" y="333"/>
                  </a:cubicBezTo>
                  <a:cubicBezTo>
                    <a:pt x="236" y="311"/>
                    <a:pt x="278" y="288"/>
                    <a:pt x="320" y="266"/>
                  </a:cubicBezTo>
                  <a:cubicBezTo>
                    <a:pt x="326" y="277"/>
                    <a:pt x="332" y="288"/>
                    <a:pt x="339" y="299"/>
                  </a:cubicBezTo>
                  <a:cubicBezTo>
                    <a:pt x="285" y="328"/>
                    <a:pt x="231" y="358"/>
                    <a:pt x="177" y="387"/>
                  </a:cubicBezTo>
                  <a:cubicBezTo>
                    <a:pt x="118" y="286"/>
                    <a:pt x="59" y="185"/>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6">
              <a:extLst>
                <a:ext uri="{FF2B5EF4-FFF2-40B4-BE49-F238E27FC236}">
                  <a16:creationId xmlns:a16="http://schemas.microsoft.com/office/drawing/2014/main" id="{2CED992F-5983-4FF3-9FE2-5838005450B0}"/>
                </a:ext>
              </a:extLst>
            </p:cNvPr>
            <p:cNvSpPr>
              <a:spLocks noEditPoints="1"/>
            </p:cNvSpPr>
            <p:nvPr/>
          </p:nvSpPr>
          <p:spPr bwMode="auto">
            <a:xfrm>
              <a:off x="1822450" y="4665663"/>
              <a:ext cx="222250" cy="261938"/>
            </a:xfrm>
            <a:custGeom>
              <a:avLst/>
              <a:gdLst>
                <a:gd name="T0" fmla="*/ 0 w 306"/>
                <a:gd name="T1" fmla="*/ 252 h 361"/>
                <a:gd name="T2" fmla="*/ 255 w 306"/>
                <a:gd name="T3" fmla="*/ 0 h 361"/>
                <a:gd name="T4" fmla="*/ 306 w 306"/>
                <a:gd name="T5" fmla="*/ 31 h 361"/>
                <a:gd name="T6" fmla="*/ 170 w 306"/>
                <a:gd name="T7" fmla="*/ 361 h 361"/>
                <a:gd name="T8" fmla="*/ 126 w 306"/>
                <a:gd name="T9" fmla="*/ 336 h 361"/>
                <a:gd name="T10" fmla="*/ 171 w 306"/>
                <a:gd name="T11" fmla="*/ 241 h 361"/>
                <a:gd name="T12" fmla="*/ 116 w 306"/>
                <a:gd name="T13" fmla="*/ 202 h 361"/>
                <a:gd name="T14" fmla="*/ 36 w 306"/>
                <a:gd name="T15" fmla="*/ 281 h 361"/>
                <a:gd name="T16" fmla="*/ 0 w 306"/>
                <a:gd name="T17" fmla="*/ 252 h 361"/>
                <a:gd name="T18" fmla="*/ 227 w 306"/>
                <a:gd name="T19" fmla="*/ 81 h 361"/>
                <a:gd name="T20" fmla="*/ 148 w 306"/>
                <a:gd name="T21" fmla="*/ 163 h 361"/>
                <a:gd name="T22" fmla="*/ 191 w 306"/>
                <a:gd name="T23" fmla="*/ 195 h 361"/>
                <a:gd name="T24" fmla="*/ 238 w 306"/>
                <a:gd name="T25" fmla="*/ 88 h 361"/>
                <a:gd name="T26" fmla="*/ 244 w 306"/>
                <a:gd name="T27" fmla="*/ 68 h 361"/>
                <a:gd name="T28" fmla="*/ 227 w 306"/>
                <a:gd name="T29" fmla="*/ 8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61">
                  <a:moveTo>
                    <a:pt x="0" y="252"/>
                  </a:moveTo>
                  <a:cubicBezTo>
                    <a:pt x="85" y="168"/>
                    <a:pt x="170" y="84"/>
                    <a:pt x="255" y="0"/>
                  </a:cubicBezTo>
                  <a:cubicBezTo>
                    <a:pt x="272" y="11"/>
                    <a:pt x="289" y="21"/>
                    <a:pt x="306" y="31"/>
                  </a:cubicBezTo>
                  <a:cubicBezTo>
                    <a:pt x="261" y="141"/>
                    <a:pt x="215" y="251"/>
                    <a:pt x="170" y="361"/>
                  </a:cubicBezTo>
                  <a:cubicBezTo>
                    <a:pt x="155" y="353"/>
                    <a:pt x="141" y="344"/>
                    <a:pt x="126" y="336"/>
                  </a:cubicBezTo>
                  <a:cubicBezTo>
                    <a:pt x="141" y="305"/>
                    <a:pt x="156" y="273"/>
                    <a:pt x="171" y="241"/>
                  </a:cubicBezTo>
                  <a:cubicBezTo>
                    <a:pt x="153" y="228"/>
                    <a:pt x="135" y="215"/>
                    <a:pt x="116" y="202"/>
                  </a:cubicBezTo>
                  <a:cubicBezTo>
                    <a:pt x="90" y="229"/>
                    <a:pt x="63" y="255"/>
                    <a:pt x="36" y="281"/>
                  </a:cubicBezTo>
                  <a:cubicBezTo>
                    <a:pt x="24" y="271"/>
                    <a:pt x="12" y="262"/>
                    <a:pt x="0" y="252"/>
                  </a:cubicBezTo>
                  <a:close/>
                  <a:moveTo>
                    <a:pt x="227" y="81"/>
                  </a:moveTo>
                  <a:cubicBezTo>
                    <a:pt x="201" y="109"/>
                    <a:pt x="174" y="135"/>
                    <a:pt x="148" y="163"/>
                  </a:cubicBezTo>
                  <a:cubicBezTo>
                    <a:pt x="162" y="173"/>
                    <a:pt x="177" y="184"/>
                    <a:pt x="191" y="195"/>
                  </a:cubicBezTo>
                  <a:cubicBezTo>
                    <a:pt x="207" y="159"/>
                    <a:pt x="222" y="124"/>
                    <a:pt x="238" y="88"/>
                  </a:cubicBezTo>
                  <a:cubicBezTo>
                    <a:pt x="241" y="82"/>
                    <a:pt x="243" y="75"/>
                    <a:pt x="244" y="68"/>
                  </a:cubicBezTo>
                  <a:cubicBezTo>
                    <a:pt x="238" y="72"/>
                    <a:pt x="232" y="76"/>
                    <a:pt x="227"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7">
              <a:extLst>
                <a:ext uri="{FF2B5EF4-FFF2-40B4-BE49-F238E27FC236}">
                  <a16:creationId xmlns:a16="http://schemas.microsoft.com/office/drawing/2014/main" id="{59D9BE49-3D1F-45A3-A4A1-5E1A6A9A13CC}"/>
                </a:ext>
              </a:extLst>
            </p:cNvPr>
            <p:cNvSpPr>
              <a:spLocks/>
            </p:cNvSpPr>
            <p:nvPr/>
          </p:nvSpPr>
          <p:spPr bwMode="auto">
            <a:xfrm>
              <a:off x="1979613" y="4710113"/>
              <a:ext cx="236538" cy="290513"/>
            </a:xfrm>
            <a:custGeom>
              <a:avLst/>
              <a:gdLst>
                <a:gd name="T0" fmla="*/ 0 w 325"/>
                <a:gd name="T1" fmla="*/ 317 h 399"/>
                <a:gd name="T2" fmla="*/ 160 w 325"/>
                <a:gd name="T3" fmla="*/ 0 h 399"/>
                <a:gd name="T4" fmla="*/ 201 w 325"/>
                <a:gd name="T5" fmla="*/ 20 h 399"/>
                <a:gd name="T6" fmla="*/ 182 w 325"/>
                <a:gd name="T7" fmla="*/ 253 h 399"/>
                <a:gd name="T8" fmla="*/ 286 w 325"/>
                <a:gd name="T9" fmla="*/ 60 h 399"/>
                <a:gd name="T10" fmla="*/ 325 w 325"/>
                <a:gd name="T11" fmla="*/ 76 h 399"/>
                <a:gd name="T12" fmla="*/ 166 w 325"/>
                <a:gd name="T13" fmla="*/ 399 h 399"/>
                <a:gd name="T14" fmla="*/ 120 w 325"/>
                <a:gd name="T15" fmla="*/ 377 h 399"/>
                <a:gd name="T16" fmla="*/ 147 w 325"/>
                <a:gd name="T17" fmla="*/ 132 h 399"/>
                <a:gd name="T18" fmla="*/ 46 w 325"/>
                <a:gd name="T19" fmla="*/ 338 h 399"/>
                <a:gd name="T20" fmla="*/ 0 w 325"/>
                <a:gd name="T21" fmla="*/ 3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399">
                  <a:moveTo>
                    <a:pt x="0" y="317"/>
                  </a:moveTo>
                  <a:cubicBezTo>
                    <a:pt x="53" y="211"/>
                    <a:pt x="107" y="106"/>
                    <a:pt x="160" y="0"/>
                  </a:cubicBezTo>
                  <a:cubicBezTo>
                    <a:pt x="174" y="7"/>
                    <a:pt x="188" y="13"/>
                    <a:pt x="201" y="20"/>
                  </a:cubicBezTo>
                  <a:cubicBezTo>
                    <a:pt x="195" y="97"/>
                    <a:pt x="188" y="175"/>
                    <a:pt x="182" y="253"/>
                  </a:cubicBezTo>
                  <a:cubicBezTo>
                    <a:pt x="217" y="189"/>
                    <a:pt x="251" y="125"/>
                    <a:pt x="286" y="60"/>
                  </a:cubicBezTo>
                  <a:cubicBezTo>
                    <a:pt x="299" y="66"/>
                    <a:pt x="312" y="71"/>
                    <a:pt x="325" y="76"/>
                  </a:cubicBezTo>
                  <a:cubicBezTo>
                    <a:pt x="272" y="184"/>
                    <a:pt x="219" y="291"/>
                    <a:pt x="166" y="399"/>
                  </a:cubicBezTo>
                  <a:cubicBezTo>
                    <a:pt x="151" y="392"/>
                    <a:pt x="135" y="384"/>
                    <a:pt x="120" y="377"/>
                  </a:cubicBezTo>
                  <a:cubicBezTo>
                    <a:pt x="129" y="295"/>
                    <a:pt x="138" y="214"/>
                    <a:pt x="147" y="132"/>
                  </a:cubicBezTo>
                  <a:cubicBezTo>
                    <a:pt x="113" y="200"/>
                    <a:pt x="80" y="269"/>
                    <a:pt x="46" y="338"/>
                  </a:cubicBezTo>
                  <a:cubicBezTo>
                    <a:pt x="31" y="331"/>
                    <a:pt x="15" y="324"/>
                    <a:pt x="0"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08">
              <a:extLst>
                <a:ext uri="{FF2B5EF4-FFF2-40B4-BE49-F238E27FC236}">
                  <a16:creationId xmlns:a16="http://schemas.microsoft.com/office/drawing/2014/main" id="{EC487C43-EBA3-41A2-87E2-D61D45733B70}"/>
                </a:ext>
              </a:extLst>
            </p:cNvPr>
            <p:cNvSpPr>
              <a:spLocks/>
            </p:cNvSpPr>
            <p:nvPr/>
          </p:nvSpPr>
          <p:spPr bwMode="auto">
            <a:xfrm>
              <a:off x="2844800" y="4713288"/>
              <a:ext cx="171450" cy="279400"/>
            </a:xfrm>
            <a:custGeom>
              <a:avLst/>
              <a:gdLst>
                <a:gd name="T0" fmla="*/ 138 w 235"/>
                <a:gd name="T1" fmla="*/ 17 h 384"/>
                <a:gd name="T2" fmla="*/ 179 w 235"/>
                <a:gd name="T3" fmla="*/ 0 h 384"/>
                <a:gd name="T4" fmla="*/ 235 w 235"/>
                <a:gd name="T5" fmla="*/ 363 h 384"/>
                <a:gd name="T6" fmla="*/ 192 w 235"/>
                <a:gd name="T7" fmla="*/ 384 h 384"/>
                <a:gd name="T8" fmla="*/ 0 w 235"/>
                <a:gd name="T9" fmla="*/ 76 h 384"/>
                <a:gd name="T10" fmla="*/ 42 w 235"/>
                <a:gd name="T11" fmla="*/ 58 h 384"/>
                <a:gd name="T12" fmla="*/ 175 w 235"/>
                <a:gd name="T13" fmla="*/ 268 h 384"/>
                <a:gd name="T14" fmla="*/ 138 w 235"/>
                <a:gd name="T15" fmla="*/ 1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384">
                  <a:moveTo>
                    <a:pt x="138" y="17"/>
                  </a:moveTo>
                  <a:cubicBezTo>
                    <a:pt x="152" y="11"/>
                    <a:pt x="166" y="6"/>
                    <a:pt x="179" y="0"/>
                  </a:cubicBezTo>
                  <a:cubicBezTo>
                    <a:pt x="198" y="121"/>
                    <a:pt x="217" y="242"/>
                    <a:pt x="235" y="363"/>
                  </a:cubicBezTo>
                  <a:cubicBezTo>
                    <a:pt x="221" y="369"/>
                    <a:pt x="206" y="377"/>
                    <a:pt x="192" y="384"/>
                  </a:cubicBezTo>
                  <a:cubicBezTo>
                    <a:pt x="128" y="281"/>
                    <a:pt x="64" y="179"/>
                    <a:pt x="0" y="76"/>
                  </a:cubicBezTo>
                  <a:cubicBezTo>
                    <a:pt x="14" y="70"/>
                    <a:pt x="28" y="64"/>
                    <a:pt x="42" y="58"/>
                  </a:cubicBezTo>
                  <a:cubicBezTo>
                    <a:pt x="86" y="128"/>
                    <a:pt x="131" y="198"/>
                    <a:pt x="175" y="268"/>
                  </a:cubicBezTo>
                  <a:cubicBezTo>
                    <a:pt x="163" y="184"/>
                    <a:pt x="150" y="101"/>
                    <a:pt x="13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09">
              <a:extLst>
                <a:ext uri="{FF2B5EF4-FFF2-40B4-BE49-F238E27FC236}">
                  <a16:creationId xmlns:a16="http://schemas.microsoft.com/office/drawing/2014/main" id="{05F6A1D7-039A-47D9-98FF-AB6F8BA57EC3}"/>
                </a:ext>
              </a:extLst>
            </p:cNvPr>
            <p:cNvSpPr>
              <a:spLocks/>
            </p:cNvSpPr>
            <p:nvPr/>
          </p:nvSpPr>
          <p:spPr bwMode="auto">
            <a:xfrm>
              <a:off x="2787650" y="4775200"/>
              <a:ext cx="100013" cy="249238"/>
            </a:xfrm>
            <a:custGeom>
              <a:avLst/>
              <a:gdLst>
                <a:gd name="T0" fmla="*/ 0 w 137"/>
                <a:gd name="T1" fmla="*/ 14 h 342"/>
                <a:gd name="T2" fmla="*/ 45 w 137"/>
                <a:gd name="T3" fmla="*/ 0 h 342"/>
                <a:gd name="T4" fmla="*/ 137 w 137"/>
                <a:gd name="T5" fmla="*/ 329 h 342"/>
                <a:gd name="T6" fmla="*/ 93 w 137"/>
                <a:gd name="T7" fmla="*/ 342 h 342"/>
                <a:gd name="T8" fmla="*/ 0 w 137"/>
                <a:gd name="T9" fmla="*/ 14 h 342"/>
              </a:gdLst>
              <a:ahLst/>
              <a:cxnLst>
                <a:cxn ang="0">
                  <a:pos x="T0" y="T1"/>
                </a:cxn>
                <a:cxn ang="0">
                  <a:pos x="T2" y="T3"/>
                </a:cxn>
                <a:cxn ang="0">
                  <a:pos x="T4" y="T5"/>
                </a:cxn>
                <a:cxn ang="0">
                  <a:pos x="T6" y="T7"/>
                </a:cxn>
                <a:cxn ang="0">
                  <a:pos x="T8" y="T9"/>
                </a:cxn>
              </a:cxnLst>
              <a:rect l="0" t="0" r="r" b="b"/>
              <a:pathLst>
                <a:path w="137" h="342">
                  <a:moveTo>
                    <a:pt x="0" y="14"/>
                  </a:moveTo>
                  <a:cubicBezTo>
                    <a:pt x="15" y="9"/>
                    <a:pt x="30" y="5"/>
                    <a:pt x="45" y="0"/>
                  </a:cubicBezTo>
                  <a:cubicBezTo>
                    <a:pt x="76" y="110"/>
                    <a:pt x="106" y="219"/>
                    <a:pt x="137" y="329"/>
                  </a:cubicBezTo>
                  <a:cubicBezTo>
                    <a:pt x="122" y="333"/>
                    <a:pt x="108" y="338"/>
                    <a:pt x="93" y="342"/>
                  </a:cubicBezTo>
                  <a:cubicBezTo>
                    <a:pt x="62" y="233"/>
                    <a:pt x="31" y="12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10">
              <a:extLst>
                <a:ext uri="{FF2B5EF4-FFF2-40B4-BE49-F238E27FC236}">
                  <a16:creationId xmlns:a16="http://schemas.microsoft.com/office/drawing/2014/main" id="{69CC92C0-BBFF-4D3D-A22A-3BDBEDDD0819}"/>
                </a:ext>
              </a:extLst>
            </p:cNvPr>
            <p:cNvSpPr>
              <a:spLocks/>
            </p:cNvSpPr>
            <p:nvPr/>
          </p:nvSpPr>
          <p:spPr bwMode="auto">
            <a:xfrm>
              <a:off x="2162175" y="4783138"/>
              <a:ext cx="174625" cy="268288"/>
            </a:xfrm>
            <a:custGeom>
              <a:avLst/>
              <a:gdLst>
                <a:gd name="T0" fmla="*/ 91 w 240"/>
                <a:gd name="T1" fmla="*/ 28 h 370"/>
                <a:gd name="T2" fmla="*/ 184 w 240"/>
                <a:gd name="T3" fmla="*/ 10 h 370"/>
                <a:gd name="T4" fmla="*/ 231 w 240"/>
                <a:gd name="T5" fmla="*/ 60 h 370"/>
                <a:gd name="T6" fmla="*/ 236 w 240"/>
                <a:gd name="T7" fmla="*/ 134 h 370"/>
                <a:gd name="T8" fmla="*/ 190 w 240"/>
                <a:gd name="T9" fmla="*/ 130 h 370"/>
                <a:gd name="T10" fmla="*/ 176 w 240"/>
                <a:gd name="T11" fmla="*/ 55 h 370"/>
                <a:gd name="T12" fmla="*/ 100 w 240"/>
                <a:gd name="T13" fmla="*/ 73 h 370"/>
                <a:gd name="T14" fmla="*/ 54 w 240"/>
                <a:gd name="T15" fmla="*/ 183 h 370"/>
                <a:gd name="T16" fmla="*/ 55 w 240"/>
                <a:gd name="T17" fmla="*/ 288 h 370"/>
                <a:gd name="T18" fmla="*/ 120 w 240"/>
                <a:gd name="T19" fmla="*/ 301 h 370"/>
                <a:gd name="T20" fmla="*/ 157 w 240"/>
                <a:gd name="T21" fmla="*/ 230 h 370"/>
                <a:gd name="T22" fmla="*/ 102 w 240"/>
                <a:gd name="T23" fmla="*/ 212 h 370"/>
                <a:gd name="T24" fmla="*/ 113 w 240"/>
                <a:gd name="T25" fmla="*/ 176 h 370"/>
                <a:gd name="T26" fmla="*/ 203 w 240"/>
                <a:gd name="T27" fmla="*/ 205 h 370"/>
                <a:gd name="T28" fmla="*/ 152 w 240"/>
                <a:gd name="T29" fmla="*/ 370 h 370"/>
                <a:gd name="T30" fmla="*/ 122 w 240"/>
                <a:gd name="T31" fmla="*/ 360 h 370"/>
                <a:gd name="T32" fmla="*/ 125 w 240"/>
                <a:gd name="T33" fmla="*/ 333 h 370"/>
                <a:gd name="T34" fmla="*/ 37 w 240"/>
                <a:gd name="T35" fmla="*/ 326 h 370"/>
                <a:gd name="T36" fmla="*/ 1 w 240"/>
                <a:gd name="T37" fmla="*/ 236 h 370"/>
                <a:gd name="T38" fmla="*/ 30 w 240"/>
                <a:gd name="T39" fmla="*/ 115 h 370"/>
                <a:gd name="T40" fmla="*/ 91 w 240"/>
                <a:gd name="T41" fmla="*/ 2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370">
                  <a:moveTo>
                    <a:pt x="91" y="28"/>
                  </a:moveTo>
                  <a:cubicBezTo>
                    <a:pt x="117" y="9"/>
                    <a:pt x="152" y="0"/>
                    <a:pt x="184" y="10"/>
                  </a:cubicBezTo>
                  <a:cubicBezTo>
                    <a:pt x="207" y="17"/>
                    <a:pt x="223" y="38"/>
                    <a:pt x="231" y="60"/>
                  </a:cubicBezTo>
                  <a:cubicBezTo>
                    <a:pt x="240" y="84"/>
                    <a:pt x="239" y="109"/>
                    <a:pt x="236" y="134"/>
                  </a:cubicBezTo>
                  <a:cubicBezTo>
                    <a:pt x="221" y="133"/>
                    <a:pt x="206" y="132"/>
                    <a:pt x="190" y="130"/>
                  </a:cubicBezTo>
                  <a:cubicBezTo>
                    <a:pt x="195" y="105"/>
                    <a:pt x="197" y="74"/>
                    <a:pt x="176" y="55"/>
                  </a:cubicBezTo>
                  <a:cubicBezTo>
                    <a:pt x="151" y="39"/>
                    <a:pt x="116" y="50"/>
                    <a:pt x="100" y="73"/>
                  </a:cubicBezTo>
                  <a:cubicBezTo>
                    <a:pt x="77" y="106"/>
                    <a:pt x="65" y="145"/>
                    <a:pt x="54" y="183"/>
                  </a:cubicBezTo>
                  <a:cubicBezTo>
                    <a:pt x="45" y="217"/>
                    <a:pt x="36" y="256"/>
                    <a:pt x="55" y="288"/>
                  </a:cubicBezTo>
                  <a:cubicBezTo>
                    <a:pt x="68" y="310"/>
                    <a:pt x="100" y="317"/>
                    <a:pt x="120" y="301"/>
                  </a:cubicBezTo>
                  <a:cubicBezTo>
                    <a:pt x="142" y="284"/>
                    <a:pt x="148" y="255"/>
                    <a:pt x="157" y="230"/>
                  </a:cubicBezTo>
                  <a:cubicBezTo>
                    <a:pt x="139" y="224"/>
                    <a:pt x="121" y="218"/>
                    <a:pt x="102" y="212"/>
                  </a:cubicBezTo>
                  <a:cubicBezTo>
                    <a:pt x="106" y="200"/>
                    <a:pt x="110" y="188"/>
                    <a:pt x="113" y="176"/>
                  </a:cubicBezTo>
                  <a:cubicBezTo>
                    <a:pt x="143" y="186"/>
                    <a:pt x="173" y="196"/>
                    <a:pt x="203" y="205"/>
                  </a:cubicBezTo>
                  <a:cubicBezTo>
                    <a:pt x="186" y="260"/>
                    <a:pt x="169" y="315"/>
                    <a:pt x="152" y="370"/>
                  </a:cubicBezTo>
                  <a:cubicBezTo>
                    <a:pt x="142" y="367"/>
                    <a:pt x="132" y="363"/>
                    <a:pt x="122" y="360"/>
                  </a:cubicBezTo>
                  <a:cubicBezTo>
                    <a:pt x="123" y="351"/>
                    <a:pt x="124" y="342"/>
                    <a:pt x="125" y="333"/>
                  </a:cubicBezTo>
                  <a:cubicBezTo>
                    <a:pt x="98" y="351"/>
                    <a:pt x="61" y="347"/>
                    <a:pt x="37" y="326"/>
                  </a:cubicBezTo>
                  <a:cubicBezTo>
                    <a:pt x="12" y="304"/>
                    <a:pt x="0" y="269"/>
                    <a:pt x="1" y="236"/>
                  </a:cubicBezTo>
                  <a:cubicBezTo>
                    <a:pt x="2" y="194"/>
                    <a:pt x="15" y="154"/>
                    <a:pt x="30" y="115"/>
                  </a:cubicBezTo>
                  <a:cubicBezTo>
                    <a:pt x="44" y="82"/>
                    <a:pt x="61" y="49"/>
                    <a:pt x="9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1">
              <a:extLst>
                <a:ext uri="{FF2B5EF4-FFF2-40B4-BE49-F238E27FC236}">
                  <a16:creationId xmlns:a16="http://schemas.microsoft.com/office/drawing/2014/main" id="{67543463-9F44-43E2-AE51-4DFBA7E597EC}"/>
                </a:ext>
              </a:extLst>
            </p:cNvPr>
            <p:cNvSpPr>
              <a:spLocks/>
            </p:cNvSpPr>
            <p:nvPr/>
          </p:nvSpPr>
          <p:spPr bwMode="auto">
            <a:xfrm>
              <a:off x="2640013" y="4792663"/>
              <a:ext cx="153988" cy="269875"/>
            </a:xfrm>
            <a:custGeom>
              <a:avLst/>
              <a:gdLst>
                <a:gd name="T0" fmla="*/ 132 w 211"/>
                <a:gd name="T1" fmla="*/ 6 h 370"/>
                <a:gd name="T2" fmla="*/ 170 w 211"/>
                <a:gd name="T3" fmla="*/ 0 h 370"/>
                <a:gd name="T4" fmla="*/ 211 w 211"/>
                <a:gd name="T5" fmla="*/ 341 h 370"/>
                <a:gd name="T6" fmla="*/ 173 w 211"/>
                <a:gd name="T7" fmla="*/ 347 h 370"/>
                <a:gd name="T8" fmla="*/ 53 w 211"/>
                <a:gd name="T9" fmla="*/ 117 h 370"/>
                <a:gd name="T10" fmla="*/ 72 w 211"/>
                <a:gd name="T11" fmla="*/ 364 h 370"/>
                <a:gd name="T12" fmla="*/ 26 w 211"/>
                <a:gd name="T13" fmla="*/ 370 h 370"/>
                <a:gd name="T14" fmla="*/ 0 w 211"/>
                <a:gd name="T15" fmla="*/ 23 h 370"/>
                <a:gd name="T16" fmla="*/ 52 w 211"/>
                <a:gd name="T17" fmla="*/ 19 h 370"/>
                <a:gd name="T18" fmla="*/ 150 w 211"/>
                <a:gd name="T19" fmla="*/ 180 h 370"/>
                <a:gd name="T20" fmla="*/ 132 w 211"/>
                <a:gd name="T21"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370">
                  <a:moveTo>
                    <a:pt x="132" y="6"/>
                  </a:moveTo>
                  <a:cubicBezTo>
                    <a:pt x="145" y="4"/>
                    <a:pt x="157" y="2"/>
                    <a:pt x="170" y="0"/>
                  </a:cubicBezTo>
                  <a:cubicBezTo>
                    <a:pt x="183" y="114"/>
                    <a:pt x="197" y="227"/>
                    <a:pt x="211" y="341"/>
                  </a:cubicBezTo>
                  <a:cubicBezTo>
                    <a:pt x="198" y="343"/>
                    <a:pt x="185" y="345"/>
                    <a:pt x="173" y="347"/>
                  </a:cubicBezTo>
                  <a:cubicBezTo>
                    <a:pt x="133" y="270"/>
                    <a:pt x="93" y="193"/>
                    <a:pt x="53" y="117"/>
                  </a:cubicBezTo>
                  <a:cubicBezTo>
                    <a:pt x="59" y="199"/>
                    <a:pt x="65" y="281"/>
                    <a:pt x="72" y="364"/>
                  </a:cubicBezTo>
                  <a:cubicBezTo>
                    <a:pt x="56" y="366"/>
                    <a:pt x="41" y="368"/>
                    <a:pt x="26" y="370"/>
                  </a:cubicBezTo>
                  <a:cubicBezTo>
                    <a:pt x="18" y="255"/>
                    <a:pt x="9" y="139"/>
                    <a:pt x="0" y="23"/>
                  </a:cubicBezTo>
                  <a:cubicBezTo>
                    <a:pt x="17" y="22"/>
                    <a:pt x="34" y="20"/>
                    <a:pt x="52" y="19"/>
                  </a:cubicBezTo>
                  <a:cubicBezTo>
                    <a:pt x="85" y="72"/>
                    <a:pt x="117" y="126"/>
                    <a:pt x="150" y="180"/>
                  </a:cubicBezTo>
                  <a:cubicBezTo>
                    <a:pt x="144" y="122"/>
                    <a:pt x="138" y="64"/>
                    <a:pt x="1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2">
              <a:extLst>
                <a:ext uri="{FF2B5EF4-FFF2-40B4-BE49-F238E27FC236}">
                  <a16:creationId xmlns:a16="http://schemas.microsoft.com/office/drawing/2014/main" id="{DCC0287D-9A40-4DD1-B3E7-280303F2A5FC}"/>
                </a:ext>
              </a:extLst>
            </p:cNvPr>
            <p:cNvSpPr>
              <a:spLocks/>
            </p:cNvSpPr>
            <p:nvPr/>
          </p:nvSpPr>
          <p:spPr bwMode="auto">
            <a:xfrm>
              <a:off x="2476500" y="4813300"/>
              <a:ext cx="146050" cy="257175"/>
            </a:xfrm>
            <a:custGeom>
              <a:avLst/>
              <a:gdLst>
                <a:gd name="T0" fmla="*/ 8 w 201"/>
                <a:gd name="T1" fmla="*/ 0 h 353"/>
                <a:gd name="T2" fmla="*/ 51 w 201"/>
                <a:gd name="T3" fmla="*/ 2 h 353"/>
                <a:gd name="T4" fmla="*/ 43 w 201"/>
                <a:gd name="T5" fmla="*/ 241 h 353"/>
                <a:gd name="T6" fmla="*/ 54 w 201"/>
                <a:gd name="T7" fmla="*/ 291 h 353"/>
                <a:gd name="T8" fmla="*/ 138 w 201"/>
                <a:gd name="T9" fmla="*/ 291 h 353"/>
                <a:gd name="T10" fmla="*/ 151 w 201"/>
                <a:gd name="T11" fmla="*/ 233 h 353"/>
                <a:gd name="T12" fmla="*/ 158 w 201"/>
                <a:gd name="T13" fmla="*/ 6 h 353"/>
                <a:gd name="T14" fmla="*/ 201 w 201"/>
                <a:gd name="T15" fmla="*/ 7 h 353"/>
                <a:gd name="T16" fmla="*/ 192 w 201"/>
                <a:gd name="T17" fmla="*/ 253 h 353"/>
                <a:gd name="T18" fmla="*/ 146 w 201"/>
                <a:gd name="T19" fmla="*/ 339 h 353"/>
                <a:gd name="T20" fmla="*/ 49 w 201"/>
                <a:gd name="T21" fmla="*/ 340 h 353"/>
                <a:gd name="T22" fmla="*/ 0 w 201"/>
                <a:gd name="T23" fmla="*/ 249 h 353"/>
                <a:gd name="T24" fmla="*/ 8 w 201"/>
                <a:gd name="T2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353">
                  <a:moveTo>
                    <a:pt x="8" y="0"/>
                  </a:moveTo>
                  <a:cubicBezTo>
                    <a:pt x="22" y="0"/>
                    <a:pt x="36" y="1"/>
                    <a:pt x="51" y="2"/>
                  </a:cubicBezTo>
                  <a:cubicBezTo>
                    <a:pt x="48" y="81"/>
                    <a:pt x="45" y="161"/>
                    <a:pt x="43" y="241"/>
                  </a:cubicBezTo>
                  <a:cubicBezTo>
                    <a:pt x="43" y="258"/>
                    <a:pt x="44" y="277"/>
                    <a:pt x="54" y="291"/>
                  </a:cubicBezTo>
                  <a:cubicBezTo>
                    <a:pt x="74" y="317"/>
                    <a:pt x="119" y="318"/>
                    <a:pt x="138" y="291"/>
                  </a:cubicBezTo>
                  <a:cubicBezTo>
                    <a:pt x="150" y="274"/>
                    <a:pt x="150" y="253"/>
                    <a:pt x="151" y="233"/>
                  </a:cubicBezTo>
                  <a:cubicBezTo>
                    <a:pt x="153" y="157"/>
                    <a:pt x="156" y="81"/>
                    <a:pt x="158" y="6"/>
                  </a:cubicBezTo>
                  <a:cubicBezTo>
                    <a:pt x="172" y="6"/>
                    <a:pt x="186" y="7"/>
                    <a:pt x="201" y="7"/>
                  </a:cubicBezTo>
                  <a:cubicBezTo>
                    <a:pt x="198" y="89"/>
                    <a:pt x="195" y="171"/>
                    <a:pt x="192" y="253"/>
                  </a:cubicBezTo>
                  <a:cubicBezTo>
                    <a:pt x="191" y="286"/>
                    <a:pt x="178" y="324"/>
                    <a:pt x="146" y="339"/>
                  </a:cubicBezTo>
                  <a:cubicBezTo>
                    <a:pt x="116" y="353"/>
                    <a:pt x="80" y="352"/>
                    <a:pt x="49" y="340"/>
                  </a:cubicBezTo>
                  <a:cubicBezTo>
                    <a:pt x="14" y="325"/>
                    <a:pt x="0" y="285"/>
                    <a:pt x="0" y="249"/>
                  </a:cubicBezTo>
                  <a:cubicBezTo>
                    <a:pt x="2" y="166"/>
                    <a:pt x="6" y="8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5" name="文本框 114">
            <a:extLst>
              <a:ext uri="{FF2B5EF4-FFF2-40B4-BE49-F238E27FC236}">
                <a16:creationId xmlns:a16="http://schemas.microsoft.com/office/drawing/2014/main" id="{ADD95D3F-B755-4318-B19A-E72C59321AF1}"/>
              </a:ext>
            </a:extLst>
          </p:cNvPr>
          <p:cNvSpPr txBox="1"/>
          <p:nvPr/>
        </p:nvSpPr>
        <p:spPr>
          <a:xfrm>
            <a:off x="1626480" y="2051705"/>
            <a:ext cx="8939040" cy="1107996"/>
          </a:xfrm>
          <a:prstGeom prst="rect">
            <a:avLst/>
          </a:prstGeom>
          <a:noFill/>
        </p:spPr>
        <p:txBody>
          <a:bodyPr wrap="square" rtlCol="0">
            <a:spAutoFit/>
          </a:bodyPr>
          <a:lstStyle/>
          <a:p>
            <a:pPr algn="ctr"/>
            <a:r>
              <a:rPr lang="zh-CN" altLang="en-US" sz="6600" dirty="0">
                <a:solidFill>
                  <a:schemeClr val="bg1"/>
                </a:solidFill>
                <a:latin typeface="思源宋体 CN Heavy" panose="02020900000000000000" pitchFamily="18" charset="-122"/>
                <a:ea typeface="思源宋体 CN Heavy" panose="02020900000000000000" pitchFamily="18" charset="-122"/>
              </a:rPr>
              <a:t>恳请各位老师批评指正</a:t>
            </a:r>
          </a:p>
        </p:txBody>
      </p:sp>
      <p:sp>
        <p:nvSpPr>
          <p:cNvPr id="118" name="文本框 117">
            <a:extLst>
              <a:ext uri="{FF2B5EF4-FFF2-40B4-BE49-F238E27FC236}">
                <a16:creationId xmlns:a16="http://schemas.microsoft.com/office/drawing/2014/main" id="{513F180B-3404-42C9-BD39-8B4EB3B5CCAE}"/>
              </a:ext>
            </a:extLst>
          </p:cNvPr>
          <p:cNvSpPr txBox="1"/>
          <p:nvPr/>
        </p:nvSpPr>
        <p:spPr>
          <a:xfrm>
            <a:off x="4453613" y="4291532"/>
            <a:ext cx="3284774" cy="307777"/>
          </a:xfrm>
          <a:prstGeom prst="rect">
            <a:avLst/>
          </a:prstGeom>
          <a:noFill/>
        </p:spPr>
        <p:txBody>
          <a:bodyPr wrap="square" rtlCol="0">
            <a:spAutoFit/>
          </a:bodyPr>
          <a:lstStyle/>
          <a:p>
            <a:pPr algn="ctr"/>
            <a:r>
              <a:rPr lang="zh-CN" altLang="en-US" sz="1400" dirty="0">
                <a:solidFill>
                  <a:schemeClr val="bg1">
                    <a:alpha val="70000"/>
                  </a:schemeClr>
                </a:solidFill>
                <a:latin typeface="思源黑体 CN ExtraLight" panose="020B0200000000000000" pitchFamily="34" charset="-122"/>
                <a:ea typeface="思源黑体 CN ExtraLight" panose="020B0200000000000000" pitchFamily="34" charset="-122"/>
              </a:rPr>
              <a:t>浙江大学硕士论文答辩</a:t>
            </a:r>
          </a:p>
        </p:txBody>
      </p:sp>
      <p:cxnSp>
        <p:nvCxnSpPr>
          <p:cNvPr id="120" name="直接连接符 119">
            <a:extLst>
              <a:ext uri="{FF2B5EF4-FFF2-40B4-BE49-F238E27FC236}">
                <a16:creationId xmlns:a16="http://schemas.microsoft.com/office/drawing/2014/main" id="{0486E615-5907-4D64-98AE-03FF8D4C4676}"/>
              </a:ext>
            </a:extLst>
          </p:cNvPr>
          <p:cNvCxnSpPr>
            <a:cxnSpLocks/>
          </p:cNvCxnSpPr>
          <p:nvPr/>
        </p:nvCxnSpPr>
        <p:spPr>
          <a:xfrm>
            <a:off x="5727038" y="4787900"/>
            <a:ext cx="737925" cy="0"/>
          </a:xfrm>
          <a:prstGeom prst="line">
            <a:avLst/>
          </a:prstGeom>
          <a:ln w="12700" cap="rnd">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25A8ED22-EFA8-4254-9EB0-4268B7F601E2}"/>
              </a:ext>
            </a:extLst>
          </p:cNvPr>
          <p:cNvSpPr txBox="1"/>
          <p:nvPr/>
        </p:nvSpPr>
        <p:spPr>
          <a:xfrm>
            <a:off x="2659946" y="5757806"/>
            <a:ext cx="1809436"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指导老师</a:t>
            </a: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 XXX</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25" name="文本框 124">
            <a:extLst>
              <a:ext uri="{FF2B5EF4-FFF2-40B4-BE49-F238E27FC236}">
                <a16:creationId xmlns:a16="http://schemas.microsoft.com/office/drawing/2014/main" id="{A900B9A0-5B6A-4880-9E4A-3DBF0D2FD75D}"/>
              </a:ext>
            </a:extLst>
          </p:cNvPr>
          <p:cNvSpPr txBox="1"/>
          <p:nvPr/>
        </p:nvSpPr>
        <p:spPr>
          <a:xfrm>
            <a:off x="5191282" y="5757806"/>
            <a:ext cx="1809436"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答辩人</a:t>
            </a: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 XXX</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26" name="文本框 125">
            <a:extLst>
              <a:ext uri="{FF2B5EF4-FFF2-40B4-BE49-F238E27FC236}">
                <a16:creationId xmlns:a16="http://schemas.microsoft.com/office/drawing/2014/main" id="{D2A23395-6015-44AC-B4CE-FDED4AE2CC59}"/>
              </a:ext>
            </a:extLst>
          </p:cNvPr>
          <p:cNvSpPr txBox="1"/>
          <p:nvPr/>
        </p:nvSpPr>
        <p:spPr>
          <a:xfrm>
            <a:off x="7722619" y="5757806"/>
            <a:ext cx="1809436"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答辩时间</a:t>
            </a: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 XXX</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303227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E1A42A-C310-4BF5-B019-F2125D7C8D9E}"/>
              </a:ext>
            </a:extLst>
          </p:cNvPr>
          <p:cNvSpPr/>
          <p:nvPr/>
        </p:nvSpPr>
        <p:spPr>
          <a:xfrm>
            <a:off x="1091401" y="358737"/>
            <a:ext cx="3415285"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浙江大学矢量</a:t>
            </a:r>
            <a:r>
              <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LOGO</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07</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16EAF16-DED4-4808-B6E4-54586996D197}"/>
              </a:ext>
            </a:extLst>
          </p:cNvPr>
          <p:cNvSpPr/>
          <p:nvPr/>
        </p:nvSpPr>
        <p:spPr>
          <a:xfrm>
            <a:off x="-10639" y="6741994"/>
            <a:ext cx="12213278" cy="116006"/>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F373E526-C4BA-4318-B57D-A390E0AD03E4}"/>
              </a:ext>
            </a:extLst>
          </p:cNvPr>
          <p:cNvGrpSpPr/>
          <p:nvPr/>
        </p:nvGrpSpPr>
        <p:grpSpPr>
          <a:xfrm>
            <a:off x="5238132" y="2726009"/>
            <a:ext cx="6179715" cy="1748683"/>
            <a:chOff x="4294890" y="-4746215"/>
            <a:chExt cx="3775460" cy="1068348"/>
          </a:xfrm>
          <a:solidFill>
            <a:srgbClr val="034C9C"/>
          </a:solidFill>
        </p:grpSpPr>
        <p:grpSp>
          <p:nvGrpSpPr>
            <p:cNvPr id="33" name="组合 32">
              <a:extLst>
                <a:ext uri="{FF2B5EF4-FFF2-40B4-BE49-F238E27FC236}">
                  <a16:creationId xmlns:a16="http://schemas.microsoft.com/office/drawing/2014/main" id="{1294A4F8-6234-44A8-A66C-CEABC493B1D8}"/>
                </a:ext>
              </a:extLst>
            </p:cNvPr>
            <p:cNvGrpSpPr/>
            <p:nvPr/>
          </p:nvGrpSpPr>
          <p:grpSpPr>
            <a:xfrm>
              <a:off x="4294890" y="-4746215"/>
              <a:ext cx="1065162" cy="1068348"/>
              <a:chOff x="1220788" y="2549525"/>
              <a:chExt cx="2652713" cy="2660650"/>
            </a:xfrm>
            <a:grpFill/>
          </p:grpSpPr>
          <p:sp>
            <p:nvSpPr>
              <p:cNvPr id="83" name="Freeform 176">
                <a:extLst>
                  <a:ext uri="{FF2B5EF4-FFF2-40B4-BE49-F238E27FC236}">
                    <a16:creationId xmlns:a16="http://schemas.microsoft.com/office/drawing/2014/main" id="{FE6390F9-011E-453E-90A2-0B2286D33E76}"/>
                  </a:ext>
                </a:extLst>
              </p:cNvPr>
              <p:cNvSpPr>
                <a:spLocks noEditPoints="1"/>
              </p:cNvSpPr>
              <p:nvPr/>
            </p:nvSpPr>
            <p:spPr bwMode="auto">
              <a:xfrm>
                <a:off x="1220788" y="2549525"/>
                <a:ext cx="2652713" cy="2660650"/>
              </a:xfrm>
              <a:custGeom>
                <a:avLst/>
                <a:gdLst>
                  <a:gd name="T0" fmla="*/ 1718 w 3644"/>
                  <a:gd name="T1" fmla="*/ 11 h 3653"/>
                  <a:gd name="T2" fmla="*/ 2295 w 3644"/>
                  <a:gd name="T3" fmla="*/ 72 h 3653"/>
                  <a:gd name="T4" fmla="*/ 3083 w 3644"/>
                  <a:gd name="T5" fmla="*/ 524 h 3653"/>
                  <a:gd name="T6" fmla="*/ 3527 w 3644"/>
                  <a:gd name="T7" fmla="*/ 1217 h 3653"/>
                  <a:gd name="T8" fmla="*/ 3627 w 3644"/>
                  <a:gd name="T9" fmla="*/ 1946 h 3653"/>
                  <a:gd name="T10" fmla="*/ 3259 w 3644"/>
                  <a:gd name="T11" fmla="*/ 2920 h 3653"/>
                  <a:gd name="T12" fmla="*/ 2587 w 3644"/>
                  <a:gd name="T13" fmla="*/ 3464 h 3653"/>
                  <a:gd name="T14" fmla="*/ 2035 w 3644"/>
                  <a:gd name="T15" fmla="*/ 3623 h 3653"/>
                  <a:gd name="T16" fmla="*/ 1299 w 3644"/>
                  <a:gd name="T17" fmla="*/ 3561 h 3653"/>
                  <a:gd name="T18" fmla="*/ 551 w 3644"/>
                  <a:gd name="T19" fmla="*/ 3120 h 3653"/>
                  <a:gd name="T20" fmla="*/ 92 w 3644"/>
                  <a:gd name="T21" fmla="*/ 2383 h 3653"/>
                  <a:gd name="T22" fmla="*/ 3 w 3644"/>
                  <a:gd name="T23" fmla="*/ 1794 h 3653"/>
                  <a:gd name="T24" fmla="*/ 231 w 3644"/>
                  <a:gd name="T25" fmla="*/ 943 h 3653"/>
                  <a:gd name="T26" fmla="*/ 824 w 3644"/>
                  <a:gd name="T27" fmla="*/ 305 h 3653"/>
                  <a:gd name="T28" fmla="*/ 1718 w 3644"/>
                  <a:gd name="T29" fmla="*/ 11 h 3653"/>
                  <a:gd name="T30" fmla="*/ 1683 w 3644"/>
                  <a:gd name="T31" fmla="*/ 85 h 3653"/>
                  <a:gd name="T32" fmla="*/ 1045 w 3644"/>
                  <a:gd name="T33" fmla="*/ 261 h 3653"/>
                  <a:gd name="T34" fmla="*/ 363 w 3644"/>
                  <a:gd name="T35" fmla="*/ 864 h 3653"/>
                  <a:gd name="T36" fmla="*/ 79 w 3644"/>
                  <a:gd name="T37" fmla="*/ 1706 h 3653"/>
                  <a:gd name="T38" fmla="*/ 134 w 3644"/>
                  <a:gd name="T39" fmla="*/ 2270 h 3653"/>
                  <a:gd name="T40" fmla="*/ 319 w 3644"/>
                  <a:gd name="T41" fmla="*/ 2708 h 3653"/>
                  <a:gd name="T42" fmla="*/ 936 w 3644"/>
                  <a:gd name="T43" fmla="*/ 3323 h 3653"/>
                  <a:gd name="T44" fmla="*/ 1705 w 3644"/>
                  <a:gd name="T45" fmla="*/ 3560 h 3653"/>
                  <a:gd name="T46" fmla="*/ 2393 w 3644"/>
                  <a:gd name="T47" fmla="*/ 3465 h 3653"/>
                  <a:gd name="T48" fmla="*/ 3116 w 3644"/>
                  <a:gd name="T49" fmla="*/ 2981 h 3653"/>
                  <a:gd name="T50" fmla="*/ 3543 w 3644"/>
                  <a:gd name="T51" fmla="*/ 2058 h 3653"/>
                  <a:gd name="T52" fmla="*/ 3474 w 3644"/>
                  <a:gd name="T53" fmla="*/ 1285 h 3653"/>
                  <a:gd name="T54" fmla="*/ 3031 w 3644"/>
                  <a:gd name="T55" fmla="*/ 575 h 3653"/>
                  <a:gd name="T56" fmla="*/ 2274 w 3644"/>
                  <a:gd name="T57" fmla="*/ 141 h 3653"/>
                  <a:gd name="T58" fmla="*/ 1683 w 3644"/>
                  <a:gd name="T59" fmla="*/ 85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44" h="3653">
                    <a:moveTo>
                      <a:pt x="1718" y="11"/>
                    </a:moveTo>
                    <a:cubicBezTo>
                      <a:pt x="1912" y="0"/>
                      <a:pt x="2108" y="21"/>
                      <a:pt x="2295" y="72"/>
                    </a:cubicBezTo>
                    <a:cubicBezTo>
                      <a:pt x="2591" y="153"/>
                      <a:pt x="2864" y="311"/>
                      <a:pt x="3083" y="524"/>
                    </a:cubicBezTo>
                    <a:cubicBezTo>
                      <a:pt x="3281" y="717"/>
                      <a:pt x="3434" y="956"/>
                      <a:pt x="3527" y="1217"/>
                    </a:cubicBezTo>
                    <a:cubicBezTo>
                      <a:pt x="3610" y="1449"/>
                      <a:pt x="3644" y="1699"/>
                      <a:pt x="3627" y="1946"/>
                    </a:cubicBezTo>
                    <a:cubicBezTo>
                      <a:pt x="3604" y="2298"/>
                      <a:pt x="3474" y="2641"/>
                      <a:pt x="3259" y="2920"/>
                    </a:cubicBezTo>
                    <a:cubicBezTo>
                      <a:pt x="3083" y="3152"/>
                      <a:pt x="2850" y="3340"/>
                      <a:pt x="2587" y="3464"/>
                    </a:cubicBezTo>
                    <a:cubicBezTo>
                      <a:pt x="2413" y="3546"/>
                      <a:pt x="2226" y="3600"/>
                      <a:pt x="2035" y="3623"/>
                    </a:cubicBezTo>
                    <a:cubicBezTo>
                      <a:pt x="1789" y="3653"/>
                      <a:pt x="1537" y="3632"/>
                      <a:pt x="1299" y="3561"/>
                    </a:cubicBezTo>
                    <a:cubicBezTo>
                      <a:pt x="1019" y="3477"/>
                      <a:pt x="760" y="3324"/>
                      <a:pt x="551" y="3120"/>
                    </a:cubicBezTo>
                    <a:cubicBezTo>
                      <a:pt x="342" y="2916"/>
                      <a:pt x="183" y="2661"/>
                      <a:pt x="92" y="2383"/>
                    </a:cubicBezTo>
                    <a:cubicBezTo>
                      <a:pt x="30" y="2194"/>
                      <a:pt x="0" y="1994"/>
                      <a:pt x="3" y="1794"/>
                    </a:cubicBezTo>
                    <a:cubicBezTo>
                      <a:pt x="7" y="1497"/>
                      <a:pt x="86" y="1202"/>
                      <a:pt x="231" y="943"/>
                    </a:cubicBezTo>
                    <a:cubicBezTo>
                      <a:pt x="373" y="687"/>
                      <a:pt x="579" y="466"/>
                      <a:pt x="824" y="305"/>
                    </a:cubicBezTo>
                    <a:cubicBezTo>
                      <a:pt x="1089" y="130"/>
                      <a:pt x="1401" y="27"/>
                      <a:pt x="1718" y="11"/>
                    </a:cubicBezTo>
                    <a:close/>
                    <a:moveTo>
                      <a:pt x="1683" y="85"/>
                    </a:moveTo>
                    <a:cubicBezTo>
                      <a:pt x="1462" y="102"/>
                      <a:pt x="1244" y="162"/>
                      <a:pt x="1045" y="261"/>
                    </a:cubicBezTo>
                    <a:cubicBezTo>
                      <a:pt x="770" y="398"/>
                      <a:pt x="532" y="608"/>
                      <a:pt x="363" y="864"/>
                    </a:cubicBezTo>
                    <a:cubicBezTo>
                      <a:pt x="198" y="1114"/>
                      <a:pt x="98" y="1407"/>
                      <a:pt x="79" y="1706"/>
                    </a:cubicBezTo>
                    <a:cubicBezTo>
                      <a:pt x="66" y="1895"/>
                      <a:pt x="85" y="2087"/>
                      <a:pt x="134" y="2270"/>
                    </a:cubicBezTo>
                    <a:cubicBezTo>
                      <a:pt x="175" y="2424"/>
                      <a:pt x="237" y="2572"/>
                      <a:pt x="319" y="2708"/>
                    </a:cubicBezTo>
                    <a:cubicBezTo>
                      <a:pt x="468" y="2961"/>
                      <a:pt x="683" y="3174"/>
                      <a:pt x="936" y="3323"/>
                    </a:cubicBezTo>
                    <a:cubicBezTo>
                      <a:pt x="1169" y="3461"/>
                      <a:pt x="1435" y="3543"/>
                      <a:pt x="1705" y="3560"/>
                    </a:cubicBezTo>
                    <a:cubicBezTo>
                      <a:pt x="1938" y="3575"/>
                      <a:pt x="2173" y="3543"/>
                      <a:pt x="2393" y="3465"/>
                    </a:cubicBezTo>
                    <a:cubicBezTo>
                      <a:pt x="2670" y="3368"/>
                      <a:pt x="2921" y="3199"/>
                      <a:pt x="3116" y="2981"/>
                    </a:cubicBezTo>
                    <a:cubicBezTo>
                      <a:pt x="3345" y="2725"/>
                      <a:pt x="3497" y="2399"/>
                      <a:pt x="3543" y="2058"/>
                    </a:cubicBezTo>
                    <a:cubicBezTo>
                      <a:pt x="3578" y="1800"/>
                      <a:pt x="3555" y="1533"/>
                      <a:pt x="3474" y="1285"/>
                    </a:cubicBezTo>
                    <a:cubicBezTo>
                      <a:pt x="3387" y="1017"/>
                      <a:pt x="3233" y="772"/>
                      <a:pt x="3031" y="575"/>
                    </a:cubicBezTo>
                    <a:cubicBezTo>
                      <a:pt x="2821" y="370"/>
                      <a:pt x="2558" y="218"/>
                      <a:pt x="2274" y="141"/>
                    </a:cubicBezTo>
                    <a:cubicBezTo>
                      <a:pt x="2082" y="89"/>
                      <a:pt x="1881" y="70"/>
                      <a:pt x="168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77">
                <a:extLst>
                  <a:ext uri="{FF2B5EF4-FFF2-40B4-BE49-F238E27FC236}">
                    <a16:creationId xmlns:a16="http://schemas.microsoft.com/office/drawing/2014/main" id="{A186079B-B8A1-4981-8B6E-783F22668ED0}"/>
                  </a:ext>
                </a:extLst>
              </p:cNvPr>
              <p:cNvSpPr>
                <a:spLocks/>
              </p:cNvSpPr>
              <p:nvPr/>
            </p:nvSpPr>
            <p:spPr bwMode="auto">
              <a:xfrm>
                <a:off x="2314575" y="2733675"/>
                <a:ext cx="153988" cy="155575"/>
              </a:xfrm>
              <a:custGeom>
                <a:avLst/>
                <a:gdLst>
                  <a:gd name="T0" fmla="*/ 78 w 211"/>
                  <a:gd name="T1" fmla="*/ 40 h 212"/>
                  <a:gd name="T2" fmla="*/ 142 w 211"/>
                  <a:gd name="T3" fmla="*/ 3 h 212"/>
                  <a:gd name="T4" fmla="*/ 194 w 211"/>
                  <a:gd name="T5" fmla="*/ 36 h 212"/>
                  <a:gd name="T6" fmla="*/ 183 w 211"/>
                  <a:gd name="T7" fmla="*/ 125 h 212"/>
                  <a:gd name="T8" fmla="*/ 146 w 211"/>
                  <a:gd name="T9" fmla="*/ 172 h 212"/>
                  <a:gd name="T10" fmla="*/ 98 w 211"/>
                  <a:gd name="T11" fmla="*/ 212 h 212"/>
                  <a:gd name="T12" fmla="*/ 98 w 211"/>
                  <a:gd name="T13" fmla="*/ 137 h 212"/>
                  <a:gd name="T14" fmla="*/ 66 w 211"/>
                  <a:gd name="T15" fmla="*/ 150 h 212"/>
                  <a:gd name="T16" fmla="*/ 13 w 211"/>
                  <a:gd name="T17" fmla="*/ 117 h 212"/>
                  <a:gd name="T18" fmla="*/ 30 w 211"/>
                  <a:gd name="T19" fmla="*/ 72 h 212"/>
                  <a:gd name="T20" fmla="*/ 78 w 211"/>
                  <a:gd name="T21" fmla="*/ 4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12">
                    <a:moveTo>
                      <a:pt x="78" y="40"/>
                    </a:moveTo>
                    <a:cubicBezTo>
                      <a:pt x="98" y="26"/>
                      <a:pt x="116" y="5"/>
                      <a:pt x="142" y="3"/>
                    </a:cubicBezTo>
                    <a:cubicBezTo>
                      <a:pt x="165" y="0"/>
                      <a:pt x="185" y="16"/>
                      <a:pt x="194" y="36"/>
                    </a:cubicBezTo>
                    <a:cubicBezTo>
                      <a:pt x="211" y="64"/>
                      <a:pt x="193" y="97"/>
                      <a:pt x="183" y="125"/>
                    </a:cubicBezTo>
                    <a:cubicBezTo>
                      <a:pt x="177" y="145"/>
                      <a:pt x="159" y="157"/>
                      <a:pt x="146" y="172"/>
                    </a:cubicBezTo>
                    <a:cubicBezTo>
                      <a:pt x="131" y="187"/>
                      <a:pt x="119" y="206"/>
                      <a:pt x="98" y="212"/>
                    </a:cubicBezTo>
                    <a:cubicBezTo>
                      <a:pt x="94" y="187"/>
                      <a:pt x="101" y="162"/>
                      <a:pt x="98" y="137"/>
                    </a:cubicBezTo>
                    <a:cubicBezTo>
                      <a:pt x="87" y="141"/>
                      <a:pt x="77" y="147"/>
                      <a:pt x="66" y="150"/>
                    </a:cubicBezTo>
                    <a:cubicBezTo>
                      <a:pt x="45" y="147"/>
                      <a:pt x="25" y="135"/>
                      <a:pt x="13" y="117"/>
                    </a:cubicBezTo>
                    <a:cubicBezTo>
                      <a:pt x="0" y="102"/>
                      <a:pt x="11" y="76"/>
                      <a:pt x="30" y="72"/>
                    </a:cubicBezTo>
                    <a:cubicBezTo>
                      <a:pt x="49" y="68"/>
                      <a:pt x="63" y="51"/>
                      <a:pt x="7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78">
                <a:extLst>
                  <a:ext uri="{FF2B5EF4-FFF2-40B4-BE49-F238E27FC236}">
                    <a16:creationId xmlns:a16="http://schemas.microsoft.com/office/drawing/2014/main" id="{5B855650-71E8-4AEE-B72C-EAAE210E63C5}"/>
                  </a:ext>
                </a:extLst>
              </p:cNvPr>
              <p:cNvSpPr>
                <a:spLocks/>
              </p:cNvSpPr>
              <p:nvPr/>
            </p:nvSpPr>
            <p:spPr bwMode="auto">
              <a:xfrm>
                <a:off x="2149475" y="2738438"/>
                <a:ext cx="90488" cy="103188"/>
              </a:xfrm>
              <a:custGeom>
                <a:avLst/>
                <a:gdLst>
                  <a:gd name="T0" fmla="*/ 1 w 124"/>
                  <a:gd name="T1" fmla="*/ 26 h 142"/>
                  <a:gd name="T2" fmla="*/ 15 w 124"/>
                  <a:gd name="T3" fmla="*/ 0 h 142"/>
                  <a:gd name="T4" fmla="*/ 101 w 124"/>
                  <a:gd name="T5" fmla="*/ 33 h 142"/>
                  <a:gd name="T6" fmla="*/ 115 w 124"/>
                  <a:gd name="T7" fmla="*/ 77 h 142"/>
                  <a:gd name="T8" fmla="*/ 36 w 124"/>
                  <a:gd name="T9" fmla="*/ 142 h 142"/>
                  <a:gd name="T10" fmla="*/ 32 w 124"/>
                  <a:gd name="T11" fmla="*/ 118 h 142"/>
                  <a:gd name="T12" fmla="*/ 3 w 124"/>
                  <a:gd name="T13" fmla="*/ 60 h 142"/>
                  <a:gd name="T14" fmla="*/ 1 w 124"/>
                  <a:gd name="T15" fmla="*/ 26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2">
                    <a:moveTo>
                      <a:pt x="1" y="26"/>
                    </a:moveTo>
                    <a:cubicBezTo>
                      <a:pt x="2" y="15"/>
                      <a:pt x="10" y="8"/>
                      <a:pt x="15" y="0"/>
                    </a:cubicBezTo>
                    <a:cubicBezTo>
                      <a:pt x="45" y="7"/>
                      <a:pt x="77" y="14"/>
                      <a:pt x="101" y="33"/>
                    </a:cubicBezTo>
                    <a:cubicBezTo>
                      <a:pt x="114" y="43"/>
                      <a:pt x="124" y="62"/>
                      <a:pt x="115" y="77"/>
                    </a:cubicBezTo>
                    <a:cubicBezTo>
                      <a:pt x="97" y="107"/>
                      <a:pt x="68" y="128"/>
                      <a:pt x="36" y="142"/>
                    </a:cubicBezTo>
                    <a:cubicBezTo>
                      <a:pt x="29" y="135"/>
                      <a:pt x="29" y="126"/>
                      <a:pt x="32" y="118"/>
                    </a:cubicBezTo>
                    <a:cubicBezTo>
                      <a:pt x="24" y="98"/>
                      <a:pt x="5" y="82"/>
                      <a:pt x="3" y="60"/>
                    </a:cubicBezTo>
                    <a:cubicBezTo>
                      <a:pt x="2" y="49"/>
                      <a:pt x="0" y="37"/>
                      <a:pt x="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79">
                <a:extLst>
                  <a:ext uri="{FF2B5EF4-FFF2-40B4-BE49-F238E27FC236}">
                    <a16:creationId xmlns:a16="http://schemas.microsoft.com/office/drawing/2014/main" id="{082EBBD7-BB6A-4AED-B358-43FAE4A819E3}"/>
                  </a:ext>
                </a:extLst>
              </p:cNvPr>
              <p:cNvSpPr>
                <a:spLocks/>
              </p:cNvSpPr>
              <p:nvPr/>
            </p:nvSpPr>
            <p:spPr bwMode="auto">
              <a:xfrm>
                <a:off x="2789238" y="2841625"/>
                <a:ext cx="376238" cy="292100"/>
              </a:xfrm>
              <a:custGeom>
                <a:avLst/>
                <a:gdLst>
                  <a:gd name="T0" fmla="*/ 390 w 516"/>
                  <a:gd name="T1" fmla="*/ 24 h 402"/>
                  <a:gd name="T2" fmla="*/ 423 w 516"/>
                  <a:gd name="T3" fmla="*/ 0 h 402"/>
                  <a:gd name="T4" fmla="*/ 456 w 516"/>
                  <a:gd name="T5" fmla="*/ 32 h 402"/>
                  <a:gd name="T6" fmla="*/ 476 w 516"/>
                  <a:gd name="T7" fmla="*/ 107 h 402"/>
                  <a:gd name="T8" fmla="*/ 448 w 516"/>
                  <a:gd name="T9" fmla="*/ 138 h 402"/>
                  <a:gd name="T10" fmla="*/ 395 w 516"/>
                  <a:gd name="T11" fmla="*/ 231 h 402"/>
                  <a:gd name="T12" fmla="*/ 513 w 516"/>
                  <a:gd name="T13" fmla="*/ 232 h 402"/>
                  <a:gd name="T14" fmla="*/ 478 w 516"/>
                  <a:gd name="T15" fmla="*/ 282 h 402"/>
                  <a:gd name="T16" fmla="*/ 364 w 516"/>
                  <a:gd name="T17" fmla="*/ 286 h 402"/>
                  <a:gd name="T18" fmla="*/ 242 w 516"/>
                  <a:gd name="T19" fmla="*/ 388 h 402"/>
                  <a:gd name="T20" fmla="*/ 143 w 516"/>
                  <a:gd name="T21" fmla="*/ 397 h 402"/>
                  <a:gd name="T22" fmla="*/ 60 w 516"/>
                  <a:gd name="T23" fmla="*/ 382 h 402"/>
                  <a:gd name="T24" fmla="*/ 67 w 516"/>
                  <a:gd name="T25" fmla="*/ 373 h 402"/>
                  <a:gd name="T26" fmla="*/ 196 w 516"/>
                  <a:gd name="T27" fmla="*/ 342 h 402"/>
                  <a:gd name="T28" fmla="*/ 237 w 516"/>
                  <a:gd name="T29" fmla="*/ 309 h 402"/>
                  <a:gd name="T30" fmla="*/ 61 w 516"/>
                  <a:gd name="T31" fmla="*/ 306 h 402"/>
                  <a:gd name="T32" fmla="*/ 18 w 516"/>
                  <a:gd name="T33" fmla="*/ 263 h 402"/>
                  <a:gd name="T34" fmla="*/ 0 w 516"/>
                  <a:gd name="T35" fmla="*/ 221 h 402"/>
                  <a:gd name="T36" fmla="*/ 40 w 516"/>
                  <a:gd name="T37" fmla="*/ 204 h 402"/>
                  <a:gd name="T38" fmla="*/ 112 w 516"/>
                  <a:gd name="T39" fmla="*/ 224 h 402"/>
                  <a:gd name="T40" fmla="*/ 235 w 516"/>
                  <a:gd name="T41" fmla="*/ 229 h 402"/>
                  <a:gd name="T42" fmla="*/ 302 w 516"/>
                  <a:gd name="T43" fmla="*/ 224 h 402"/>
                  <a:gd name="T44" fmla="*/ 390 w 516"/>
                  <a:gd name="T45" fmla="*/ 2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 h="402">
                    <a:moveTo>
                      <a:pt x="390" y="24"/>
                    </a:moveTo>
                    <a:cubicBezTo>
                      <a:pt x="396" y="11"/>
                      <a:pt x="408" y="0"/>
                      <a:pt x="423" y="0"/>
                    </a:cubicBezTo>
                    <a:cubicBezTo>
                      <a:pt x="440" y="3"/>
                      <a:pt x="448" y="19"/>
                      <a:pt x="456" y="32"/>
                    </a:cubicBezTo>
                    <a:cubicBezTo>
                      <a:pt x="468" y="55"/>
                      <a:pt x="484" y="80"/>
                      <a:pt x="476" y="107"/>
                    </a:cubicBezTo>
                    <a:cubicBezTo>
                      <a:pt x="473" y="122"/>
                      <a:pt x="457" y="127"/>
                      <a:pt x="448" y="138"/>
                    </a:cubicBezTo>
                    <a:cubicBezTo>
                      <a:pt x="425" y="165"/>
                      <a:pt x="407" y="197"/>
                      <a:pt x="395" y="231"/>
                    </a:cubicBezTo>
                    <a:cubicBezTo>
                      <a:pt x="434" y="237"/>
                      <a:pt x="474" y="218"/>
                      <a:pt x="513" y="232"/>
                    </a:cubicBezTo>
                    <a:cubicBezTo>
                      <a:pt x="516" y="255"/>
                      <a:pt x="502" y="279"/>
                      <a:pt x="478" y="282"/>
                    </a:cubicBezTo>
                    <a:cubicBezTo>
                      <a:pt x="440" y="284"/>
                      <a:pt x="402" y="285"/>
                      <a:pt x="364" y="286"/>
                    </a:cubicBezTo>
                    <a:cubicBezTo>
                      <a:pt x="333" y="329"/>
                      <a:pt x="295" y="374"/>
                      <a:pt x="242" y="388"/>
                    </a:cubicBezTo>
                    <a:cubicBezTo>
                      <a:pt x="210" y="394"/>
                      <a:pt x="176" y="402"/>
                      <a:pt x="143" y="397"/>
                    </a:cubicBezTo>
                    <a:cubicBezTo>
                      <a:pt x="115" y="394"/>
                      <a:pt x="86" y="392"/>
                      <a:pt x="60" y="382"/>
                    </a:cubicBezTo>
                    <a:cubicBezTo>
                      <a:pt x="62" y="380"/>
                      <a:pt x="65" y="376"/>
                      <a:pt x="67" y="373"/>
                    </a:cubicBezTo>
                    <a:cubicBezTo>
                      <a:pt x="111" y="365"/>
                      <a:pt x="156" y="360"/>
                      <a:pt x="196" y="342"/>
                    </a:cubicBezTo>
                    <a:cubicBezTo>
                      <a:pt x="212" y="335"/>
                      <a:pt x="226" y="323"/>
                      <a:pt x="237" y="309"/>
                    </a:cubicBezTo>
                    <a:cubicBezTo>
                      <a:pt x="178" y="305"/>
                      <a:pt x="118" y="323"/>
                      <a:pt x="61" y="306"/>
                    </a:cubicBezTo>
                    <a:cubicBezTo>
                      <a:pt x="43" y="296"/>
                      <a:pt x="31" y="278"/>
                      <a:pt x="18" y="263"/>
                    </a:cubicBezTo>
                    <a:cubicBezTo>
                      <a:pt x="9" y="250"/>
                      <a:pt x="1" y="236"/>
                      <a:pt x="0" y="221"/>
                    </a:cubicBezTo>
                    <a:cubicBezTo>
                      <a:pt x="0" y="202"/>
                      <a:pt x="26" y="194"/>
                      <a:pt x="40" y="204"/>
                    </a:cubicBezTo>
                    <a:cubicBezTo>
                      <a:pt x="62" y="216"/>
                      <a:pt x="87" y="221"/>
                      <a:pt x="112" y="224"/>
                    </a:cubicBezTo>
                    <a:cubicBezTo>
                      <a:pt x="153" y="229"/>
                      <a:pt x="194" y="229"/>
                      <a:pt x="235" y="229"/>
                    </a:cubicBezTo>
                    <a:cubicBezTo>
                      <a:pt x="257" y="229"/>
                      <a:pt x="280" y="229"/>
                      <a:pt x="302" y="224"/>
                    </a:cubicBezTo>
                    <a:cubicBezTo>
                      <a:pt x="339" y="161"/>
                      <a:pt x="361" y="91"/>
                      <a:pt x="39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0">
                <a:extLst>
                  <a:ext uri="{FF2B5EF4-FFF2-40B4-BE49-F238E27FC236}">
                    <a16:creationId xmlns:a16="http://schemas.microsoft.com/office/drawing/2014/main" id="{FF649A5F-0F2D-487A-9423-7D8DD0337252}"/>
                  </a:ext>
                </a:extLst>
              </p:cNvPr>
              <p:cNvSpPr>
                <a:spLocks/>
              </p:cNvSpPr>
              <p:nvPr/>
            </p:nvSpPr>
            <p:spPr bwMode="auto">
              <a:xfrm>
                <a:off x="2346325" y="2863850"/>
                <a:ext cx="125413" cy="106363"/>
              </a:xfrm>
              <a:custGeom>
                <a:avLst/>
                <a:gdLst>
                  <a:gd name="T0" fmla="*/ 138 w 172"/>
                  <a:gd name="T1" fmla="*/ 3 h 146"/>
                  <a:gd name="T2" fmla="*/ 160 w 172"/>
                  <a:gd name="T3" fmla="*/ 0 h 146"/>
                  <a:gd name="T4" fmla="*/ 122 w 172"/>
                  <a:gd name="T5" fmla="*/ 118 h 146"/>
                  <a:gd name="T6" fmla="*/ 82 w 172"/>
                  <a:gd name="T7" fmla="*/ 143 h 146"/>
                  <a:gd name="T8" fmla="*/ 12 w 172"/>
                  <a:gd name="T9" fmla="*/ 113 h 146"/>
                  <a:gd name="T10" fmla="*/ 7 w 172"/>
                  <a:gd name="T11" fmla="*/ 82 h 146"/>
                  <a:gd name="T12" fmla="*/ 64 w 172"/>
                  <a:gd name="T13" fmla="*/ 57 h 146"/>
                  <a:gd name="T14" fmla="*/ 138 w 172"/>
                  <a:gd name="T15" fmla="*/ 3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6">
                    <a:moveTo>
                      <a:pt x="138" y="3"/>
                    </a:moveTo>
                    <a:cubicBezTo>
                      <a:pt x="145" y="0"/>
                      <a:pt x="153" y="0"/>
                      <a:pt x="160" y="0"/>
                    </a:cubicBezTo>
                    <a:cubicBezTo>
                      <a:pt x="172" y="43"/>
                      <a:pt x="150" y="87"/>
                      <a:pt x="122" y="118"/>
                    </a:cubicBezTo>
                    <a:cubicBezTo>
                      <a:pt x="111" y="129"/>
                      <a:pt x="99" y="144"/>
                      <a:pt x="82" y="143"/>
                    </a:cubicBezTo>
                    <a:cubicBezTo>
                      <a:pt x="55" y="146"/>
                      <a:pt x="33" y="128"/>
                      <a:pt x="12" y="113"/>
                    </a:cubicBezTo>
                    <a:cubicBezTo>
                      <a:pt x="0" y="107"/>
                      <a:pt x="7" y="92"/>
                      <a:pt x="7" y="82"/>
                    </a:cubicBezTo>
                    <a:cubicBezTo>
                      <a:pt x="26" y="73"/>
                      <a:pt x="45" y="65"/>
                      <a:pt x="64" y="57"/>
                    </a:cubicBezTo>
                    <a:cubicBezTo>
                      <a:pt x="90" y="41"/>
                      <a:pt x="110" y="16"/>
                      <a:pt x="13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1">
                <a:extLst>
                  <a:ext uri="{FF2B5EF4-FFF2-40B4-BE49-F238E27FC236}">
                    <a16:creationId xmlns:a16="http://schemas.microsoft.com/office/drawing/2014/main" id="{A3FCAA17-935A-4630-8F85-317829AFE98B}"/>
                  </a:ext>
                </a:extLst>
              </p:cNvPr>
              <p:cNvSpPr>
                <a:spLocks/>
              </p:cNvSpPr>
              <p:nvPr/>
            </p:nvSpPr>
            <p:spPr bwMode="auto">
              <a:xfrm>
                <a:off x="2133600" y="2870200"/>
                <a:ext cx="90488" cy="100013"/>
              </a:xfrm>
              <a:custGeom>
                <a:avLst/>
                <a:gdLst>
                  <a:gd name="T0" fmla="*/ 34 w 124"/>
                  <a:gd name="T1" fmla="*/ 5 h 137"/>
                  <a:gd name="T2" fmla="*/ 91 w 124"/>
                  <a:gd name="T3" fmla="*/ 18 h 137"/>
                  <a:gd name="T4" fmla="*/ 120 w 124"/>
                  <a:gd name="T5" fmla="*/ 66 h 137"/>
                  <a:gd name="T6" fmla="*/ 50 w 124"/>
                  <a:gd name="T7" fmla="*/ 137 h 137"/>
                  <a:gd name="T8" fmla="*/ 9 w 124"/>
                  <a:gd name="T9" fmla="*/ 54 h 137"/>
                  <a:gd name="T10" fmla="*/ 34 w 124"/>
                  <a:gd name="T11" fmla="*/ 5 h 137"/>
                </a:gdLst>
                <a:ahLst/>
                <a:cxnLst>
                  <a:cxn ang="0">
                    <a:pos x="T0" y="T1"/>
                  </a:cxn>
                  <a:cxn ang="0">
                    <a:pos x="T2" y="T3"/>
                  </a:cxn>
                  <a:cxn ang="0">
                    <a:pos x="T4" y="T5"/>
                  </a:cxn>
                  <a:cxn ang="0">
                    <a:pos x="T6" y="T7"/>
                  </a:cxn>
                  <a:cxn ang="0">
                    <a:pos x="T8" y="T9"/>
                  </a:cxn>
                  <a:cxn ang="0">
                    <a:pos x="T10" y="T11"/>
                  </a:cxn>
                </a:cxnLst>
                <a:rect l="0" t="0" r="r" b="b"/>
                <a:pathLst>
                  <a:path w="124" h="137">
                    <a:moveTo>
                      <a:pt x="34" y="5"/>
                    </a:moveTo>
                    <a:cubicBezTo>
                      <a:pt x="53" y="0"/>
                      <a:pt x="76" y="5"/>
                      <a:pt x="91" y="18"/>
                    </a:cubicBezTo>
                    <a:cubicBezTo>
                      <a:pt x="106" y="30"/>
                      <a:pt x="124" y="45"/>
                      <a:pt x="120" y="66"/>
                    </a:cubicBezTo>
                    <a:cubicBezTo>
                      <a:pt x="116" y="102"/>
                      <a:pt x="82" y="125"/>
                      <a:pt x="50" y="137"/>
                    </a:cubicBezTo>
                    <a:cubicBezTo>
                      <a:pt x="28" y="114"/>
                      <a:pt x="20" y="82"/>
                      <a:pt x="9" y="54"/>
                    </a:cubicBezTo>
                    <a:cubicBezTo>
                      <a:pt x="0" y="34"/>
                      <a:pt x="14" y="10"/>
                      <a:pt x="3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82">
                <a:extLst>
                  <a:ext uri="{FF2B5EF4-FFF2-40B4-BE49-F238E27FC236}">
                    <a16:creationId xmlns:a16="http://schemas.microsoft.com/office/drawing/2014/main" id="{C7A2525B-F9C4-484E-9C28-2A153936F274}"/>
                  </a:ext>
                </a:extLst>
              </p:cNvPr>
              <p:cNvSpPr>
                <a:spLocks/>
              </p:cNvSpPr>
              <p:nvPr/>
            </p:nvSpPr>
            <p:spPr bwMode="auto">
              <a:xfrm>
                <a:off x="2109788" y="2917825"/>
                <a:ext cx="173038" cy="293688"/>
              </a:xfrm>
              <a:custGeom>
                <a:avLst/>
                <a:gdLst>
                  <a:gd name="T0" fmla="*/ 195 w 239"/>
                  <a:gd name="T1" fmla="*/ 23 h 405"/>
                  <a:gd name="T2" fmla="*/ 216 w 239"/>
                  <a:gd name="T3" fmla="*/ 0 h 405"/>
                  <a:gd name="T4" fmla="*/ 239 w 239"/>
                  <a:gd name="T5" fmla="*/ 12 h 405"/>
                  <a:gd name="T6" fmla="*/ 209 w 239"/>
                  <a:gd name="T7" fmla="*/ 81 h 405"/>
                  <a:gd name="T8" fmla="*/ 164 w 239"/>
                  <a:gd name="T9" fmla="*/ 257 h 405"/>
                  <a:gd name="T10" fmla="*/ 111 w 239"/>
                  <a:gd name="T11" fmla="*/ 388 h 405"/>
                  <a:gd name="T12" fmla="*/ 88 w 239"/>
                  <a:gd name="T13" fmla="*/ 405 h 405"/>
                  <a:gd name="T14" fmla="*/ 1 w 239"/>
                  <a:gd name="T15" fmla="*/ 354 h 405"/>
                  <a:gd name="T16" fmla="*/ 7 w 239"/>
                  <a:gd name="T17" fmla="*/ 325 h 405"/>
                  <a:gd name="T18" fmla="*/ 155 w 239"/>
                  <a:gd name="T19" fmla="*/ 124 h 405"/>
                  <a:gd name="T20" fmla="*/ 195 w 239"/>
                  <a:gd name="T21" fmla="*/ 2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405">
                    <a:moveTo>
                      <a:pt x="195" y="23"/>
                    </a:moveTo>
                    <a:cubicBezTo>
                      <a:pt x="199" y="14"/>
                      <a:pt x="206" y="4"/>
                      <a:pt x="216" y="0"/>
                    </a:cubicBezTo>
                    <a:cubicBezTo>
                      <a:pt x="225" y="0"/>
                      <a:pt x="232" y="7"/>
                      <a:pt x="239" y="12"/>
                    </a:cubicBezTo>
                    <a:cubicBezTo>
                      <a:pt x="237" y="38"/>
                      <a:pt x="214" y="56"/>
                      <a:pt x="209" y="81"/>
                    </a:cubicBezTo>
                    <a:cubicBezTo>
                      <a:pt x="196" y="140"/>
                      <a:pt x="185" y="200"/>
                      <a:pt x="164" y="257"/>
                    </a:cubicBezTo>
                    <a:cubicBezTo>
                      <a:pt x="148" y="301"/>
                      <a:pt x="135" y="347"/>
                      <a:pt x="111" y="388"/>
                    </a:cubicBezTo>
                    <a:cubicBezTo>
                      <a:pt x="107" y="398"/>
                      <a:pt x="97" y="401"/>
                      <a:pt x="88" y="405"/>
                    </a:cubicBezTo>
                    <a:cubicBezTo>
                      <a:pt x="55" y="397"/>
                      <a:pt x="27" y="376"/>
                      <a:pt x="1" y="354"/>
                    </a:cubicBezTo>
                    <a:cubicBezTo>
                      <a:pt x="2" y="344"/>
                      <a:pt x="0" y="333"/>
                      <a:pt x="7" y="325"/>
                    </a:cubicBezTo>
                    <a:cubicBezTo>
                      <a:pt x="59" y="259"/>
                      <a:pt x="113" y="196"/>
                      <a:pt x="155" y="124"/>
                    </a:cubicBezTo>
                    <a:cubicBezTo>
                      <a:pt x="168" y="90"/>
                      <a:pt x="181" y="56"/>
                      <a:pt x="19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83">
                <a:extLst>
                  <a:ext uri="{FF2B5EF4-FFF2-40B4-BE49-F238E27FC236}">
                    <a16:creationId xmlns:a16="http://schemas.microsoft.com/office/drawing/2014/main" id="{57D9351D-99D1-4B09-A905-A757B21007F8}"/>
                  </a:ext>
                </a:extLst>
              </p:cNvPr>
              <p:cNvSpPr>
                <a:spLocks/>
              </p:cNvSpPr>
              <p:nvPr/>
            </p:nvSpPr>
            <p:spPr bwMode="auto">
              <a:xfrm>
                <a:off x="1812925" y="3138488"/>
                <a:ext cx="1468438" cy="1300163"/>
              </a:xfrm>
              <a:custGeom>
                <a:avLst/>
                <a:gdLst>
                  <a:gd name="T0" fmla="*/ 607 w 2017"/>
                  <a:gd name="T1" fmla="*/ 93 h 1787"/>
                  <a:gd name="T2" fmla="*/ 1099 w 2017"/>
                  <a:gd name="T3" fmla="*/ 16 h 1787"/>
                  <a:gd name="T4" fmla="*/ 1538 w 2017"/>
                  <a:gd name="T5" fmla="*/ 167 h 1787"/>
                  <a:gd name="T6" fmla="*/ 1850 w 2017"/>
                  <a:gd name="T7" fmla="*/ 479 h 1787"/>
                  <a:gd name="T8" fmla="*/ 2001 w 2017"/>
                  <a:gd name="T9" fmla="*/ 922 h 1787"/>
                  <a:gd name="T10" fmla="*/ 1926 w 2017"/>
                  <a:gd name="T11" fmla="*/ 1405 h 1787"/>
                  <a:gd name="T12" fmla="*/ 1640 w 2017"/>
                  <a:gd name="T13" fmla="*/ 1787 h 1787"/>
                  <a:gd name="T14" fmla="*/ 1617 w 2017"/>
                  <a:gd name="T15" fmla="*/ 1759 h 1787"/>
                  <a:gd name="T16" fmla="*/ 1859 w 2017"/>
                  <a:gd name="T17" fmla="*/ 1462 h 1787"/>
                  <a:gd name="T18" fmla="*/ 1969 w 2017"/>
                  <a:gd name="T19" fmla="*/ 1034 h 1787"/>
                  <a:gd name="T20" fmla="*/ 1845 w 2017"/>
                  <a:gd name="T21" fmla="*/ 540 h 1787"/>
                  <a:gd name="T22" fmla="*/ 1555 w 2017"/>
                  <a:gd name="T23" fmla="*/ 222 h 1787"/>
                  <a:gd name="T24" fmla="*/ 1079 w 2017"/>
                  <a:gd name="T25" fmla="*/ 50 h 1787"/>
                  <a:gd name="T26" fmla="*/ 606 w 2017"/>
                  <a:gd name="T27" fmla="*/ 133 h 1787"/>
                  <a:gd name="T28" fmla="*/ 166 w 2017"/>
                  <a:gd name="T29" fmla="*/ 533 h 1787"/>
                  <a:gd name="T30" fmla="*/ 37 w 2017"/>
                  <a:gd name="T31" fmla="*/ 1026 h 1787"/>
                  <a:gd name="T32" fmla="*/ 161 w 2017"/>
                  <a:gd name="T33" fmla="*/ 1488 h 1787"/>
                  <a:gd name="T34" fmla="*/ 389 w 2017"/>
                  <a:gd name="T35" fmla="*/ 1759 h 1787"/>
                  <a:gd name="T36" fmla="*/ 366 w 2017"/>
                  <a:gd name="T37" fmla="*/ 1787 h 1787"/>
                  <a:gd name="T38" fmla="*/ 112 w 2017"/>
                  <a:gd name="T39" fmla="*/ 1473 h 1787"/>
                  <a:gd name="T40" fmla="*/ 0 w 2017"/>
                  <a:gd name="T41" fmla="*/ 1014 h 1787"/>
                  <a:gd name="T42" fmla="*/ 133 w 2017"/>
                  <a:gd name="T43" fmla="*/ 516 h 1787"/>
                  <a:gd name="T44" fmla="*/ 607 w 2017"/>
                  <a:gd name="T45" fmla="*/ 9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7" h="1787">
                    <a:moveTo>
                      <a:pt x="607" y="93"/>
                    </a:moveTo>
                    <a:cubicBezTo>
                      <a:pt x="761" y="26"/>
                      <a:pt x="932" y="0"/>
                      <a:pt x="1099" y="16"/>
                    </a:cubicBezTo>
                    <a:cubicBezTo>
                      <a:pt x="1255" y="31"/>
                      <a:pt x="1407" y="83"/>
                      <a:pt x="1538" y="167"/>
                    </a:cubicBezTo>
                    <a:cubicBezTo>
                      <a:pt x="1663" y="246"/>
                      <a:pt x="1771" y="354"/>
                      <a:pt x="1850" y="479"/>
                    </a:cubicBezTo>
                    <a:cubicBezTo>
                      <a:pt x="1935" y="612"/>
                      <a:pt x="1987" y="765"/>
                      <a:pt x="2001" y="922"/>
                    </a:cubicBezTo>
                    <a:cubicBezTo>
                      <a:pt x="2017" y="1086"/>
                      <a:pt x="1991" y="1253"/>
                      <a:pt x="1926" y="1405"/>
                    </a:cubicBezTo>
                    <a:cubicBezTo>
                      <a:pt x="1863" y="1553"/>
                      <a:pt x="1764" y="1685"/>
                      <a:pt x="1640" y="1787"/>
                    </a:cubicBezTo>
                    <a:cubicBezTo>
                      <a:pt x="1633" y="1778"/>
                      <a:pt x="1625" y="1769"/>
                      <a:pt x="1617" y="1759"/>
                    </a:cubicBezTo>
                    <a:cubicBezTo>
                      <a:pt x="1716" y="1677"/>
                      <a:pt x="1799" y="1576"/>
                      <a:pt x="1859" y="1462"/>
                    </a:cubicBezTo>
                    <a:cubicBezTo>
                      <a:pt x="1928" y="1331"/>
                      <a:pt x="1966" y="1183"/>
                      <a:pt x="1969" y="1034"/>
                    </a:cubicBezTo>
                    <a:cubicBezTo>
                      <a:pt x="1973" y="862"/>
                      <a:pt x="1930" y="690"/>
                      <a:pt x="1845" y="540"/>
                    </a:cubicBezTo>
                    <a:cubicBezTo>
                      <a:pt x="1774" y="414"/>
                      <a:pt x="1674" y="304"/>
                      <a:pt x="1555" y="222"/>
                    </a:cubicBezTo>
                    <a:cubicBezTo>
                      <a:pt x="1415" y="124"/>
                      <a:pt x="1249" y="64"/>
                      <a:pt x="1079" y="50"/>
                    </a:cubicBezTo>
                    <a:cubicBezTo>
                      <a:pt x="918" y="38"/>
                      <a:pt x="753" y="66"/>
                      <a:pt x="606" y="133"/>
                    </a:cubicBezTo>
                    <a:cubicBezTo>
                      <a:pt x="422" y="216"/>
                      <a:pt x="266" y="358"/>
                      <a:pt x="166" y="533"/>
                    </a:cubicBezTo>
                    <a:cubicBezTo>
                      <a:pt x="79" y="681"/>
                      <a:pt x="34" y="854"/>
                      <a:pt x="37" y="1026"/>
                    </a:cubicBezTo>
                    <a:cubicBezTo>
                      <a:pt x="38" y="1187"/>
                      <a:pt x="81" y="1348"/>
                      <a:pt x="161" y="1488"/>
                    </a:cubicBezTo>
                    <a:cubicBezTo>
                      <a:pt x="220" y="1591"/>
                      <a:pt x="297" y="1684"/>
                      <a:pt x="389" y="1759"/>
                    </a:cubicBezTo>
                    <a:cubicBezTo>
                      <a:pt x="381" y="1769"/>
                      <a:pt x="373" y="1778"/>
                      <a:pt x="366" y="1787"/>
                    </a:cubicBezTo>
                    <a:cubicBezTo>
                      <a:pt x="261" y="1701"/>
                      <a:pt x="174" y="1593"/>
                      <a:pt x="112" y="1473"/>
                    </a:cubicBezTo>
                    <a:cubicBezTo>
                      <a:pt x="39" y="1332"/>
                      <a:pt x="0" y="1173"/>
                      <a:pt x="0" y="1014"/>
                    </a:cubicBezTo>
                    <a:cubicBezTo>
                      <a:pt x="0" y="840"/>
                      <a:pt x="46" y="667"/>
                      <a:pt x="133" y="516"/>
                    </a:cubicBezTo>
                    <a:cubicBezTo>
                      <a:pt x="240" y="329"/>
                      <a:pt x="409" y="179"/>
                      <a:pt x="60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4">
                <a:extLst>
                  <a:ext uri="{FF2B5EF4-FFF2-40B4-BE49-F238E27FC236}">
                    <a16:creationId xmlns:a16="http://schemas.microsoft.com/office/drawing/2014/main" id="{867D9D10-30DD-4984-BC33-07BC57FB21D9}"/>
                  </a:ext>
                </a:extLst>
              </p:cNvPr>
              <p:cNvSpPr>
                <a:spLocks/>
              </p:cNvSpPr>
              <p:nvPr/>
            </p:nvSpPr>
            <p:spPr bwMode="auto">
              <a:xfrm>
                <a:off x="3033713" y="3141663"/>
                <a:ext cx="87313" cy="107950"/>
              </a:xfrm>
              <a:custGeom>
                <a:avLst/>
                <a:gdLst>
                  <a:gd name="T0" fmla="*/ 29 w 121"/>
                  <a:gd name="T1" fmla="*/ 10 h 147"/>
                  <a:gd name="T2" fmla="*/ 100 w 121"/>
                  <a:gd name="T3" fmla="*/ 32 h 147"/>
                  <a:gd name="T4" fmla="*/ 118 w 121"/>
                  <a:gd name="T5" fmla="*/ 80 h 147"/>
                  <a:gd name="T6" fmla="*/ 98 w 121"/>
                  <a:gd name="T7" fmla="*/ 134 h 147"/>
                  <a:gd name="T8" fmla="*/ 11 w 121"/>
                  <a:gd name="T9" fmla="*/ 129 h 147"/>
                  <a:gd name="T10" fmla="*/ 1 w 121"/>
                  <a:gd name="T11" fmla="*/ 116 h 147"/>
                  <a:gd name="T12" fmla="*/ 13 w 121"/>
                  <a:gd name="T13" fmla="*/ 84 h 147"/>
                  <a:gd name="T14" fmla="*/ 11 w 121"/>
                  <a:gd name="T15" fmla="*/ 40 h 147"/>
                  <a:gd name="T16" fmla="*/ 29 w 121"/>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47">
                    <a:moveTo>
                      <a:pt x="29" y="10"/>
                    </a:moveTo>
                    <a:cubicBezTo>
                      <a:pt x="55" y="0"/>
                      <a:pt x="81" y="16"/>
                      <a:pt x="100" y="32"/>
                    </a:cubicBezTo>
                    <a:cubicBezTo>
                      <a:pt x="114" y="43"/>
                      <a:pt x="115" y="63"/>
                      <a:pt x="118" y="80"/>
                    </a:cubicBezTo>
                    <a:cubicBezTo>
                      <a:pt x="121" y="99"/>
                      <a:pt x="118" y="124"/>
                      <a:pt x="98" y="134"/>
                    </a:cubicBezTo>
                    <a:cubicBezTo>
                      <a:pt x="70" y="147"/>
                      <a:pt x="36" y="147"/>
                      <a:pt x="11" y="129"/>
                    </a:cubicBezTo>
                    <a:cubicBezTo>
                      <a:pt x="7" y="126"/>
                      <a:pt x="0" y="122"/>
                      <a:pt x="1" y="116"/>
                    </a:cubicBezTo>
                    <a:cubicBezTo>
                      <a:pt x="5" y="105"/>
                      <a:pt x="12" y="95"/>
                      <a:pt x="13" y="84"/>
                    </a:cubicBezTo>
                    <a:cubicBezTo>
                      <a:pt x="15" y="69"/>
                      <a:pt x="11" y="55"/>
                      <a:pt x="11" y="40"/>
                    </a:cubicBezTo>
                    <a:cubicBezTo>
                      <a:pt x="11" y="27"/>
                      <a:pt x="18" y="15"/>
                      <a:pt x="2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85">
                <a:extLst>
                  <a:ext uri="{FF2B5EF4-FFF2-40B4-BE49-F238E27FC236}">
                    <a16:creationId xmlns:a16="http://schemas.microsoft.com/office/drawing/2014/main" id="{51106A4F-336F-4713-9797-F656603DEDFB}"/>
                  </a:ext>
                </a:extLst>
              </p:cNvPr>
              <p:cNvSpPr>
                <a:spLocks/>
              </p:cNvSpPr>
              <p:nvPr/>
            </p:nvSpPr>
            <p:spPr bwMode="auto">
              <a:xfrm>
                <a:off x="1525588" y="3167063"/>
                <a:ext cx="358775" cy="615950"/>
              </a:xfrm>
              <a:custGeom>
                <a:avLst/>
                <a:gdLst>
                  <a:gd name="T0" fmla="*/ 170 w 491"/>
                  <a:gd name="T1" fmla="*/ 0 h 845"/>
                  <a:gd name="T2" fmla="*/ 208 w 491"/>
                  <a:gd name="T3" fmla="*/ 21 h 845"/>
                  <a:gd name="T4" fmla="*/ 211 w 491"/>
                  <a:gd name="T5" fmla="*/ 137 h 845"/>
                  <a:gd name="T6" fmla="*/ 232 w 491"/>
                  <a:gd name="T7" fmla="*/ 154 h 845"/>
                  <a:gd name="T8" fmla="*/ 218 w 491"/>
                  <a:gd name="T9" fmla="*/ 102 h 845"/>
                  <a:gd name="T10" fmla="*/ 268 w 491"/>
                  <a:gd name="T11" fmla="*/ 44 h 845"/>
                  <a:gd name="T12" fmla="*/ 314 w 491"/>
                  <a:gd name="T13" fmla="*/ 41 h 845"/>
                  <a:gd name="T14" fmla="*/ 334 w 491"/>
                  <a:gd name="T15" fmla="*/ 104 h 845"/>
                  <a:gd name="T16" fmla="*/ 451 w 491"/>
                  <a:gd name="T17" fmla="*/ 179 h 845"/>
                  <a:gd name="T18" fmla="*/ 485 w 491"/>
                  <a:gd name="T19" fmla="*/ 250 h 845"/>
                  <a:gd name="T20" fmla="*/ 473 w 491"/>
                  <a:gd name="T21" fmla="*/ 301 h 845"/>
                  <a:gd name="T22" fmla="*/ 291 w 491"/>
                  <a:gd name="T23" fmla="*/ 186 h 845"/>
                  <a:gd name="T24" fmla="*/ 357 w 491"/>
                  <a:gd name="T25" fmla="*/ 305 h 845"/>
                  <a:gd name="T26" fmla="*/ 351 w 491"/>
                  <a:gd name="T27" fmla="*/ 323 h 845"/>
                  <a:gd name="T28" fmla="*/ 297 w 491"/>
                  <a:gd name="T29" fmla="*/ 341 h 845"/>
                  <a:gd name="T30" fmla="*/ 287 w 491"/>
                  <a:gd name="T31" fmla="*/ 315 h 845"/>
                  <a:gd name="T32" fmla="*/ 196 w 491"/>
                  <a:gd name="T33" fmla="*/ 249 h 845"/>
                  <a:gd name="T34" fmla="*/ 214 w 491"/>
                  <a:gd name="T35" fmla="*/ 341 h 845"/>
                  <a:gd name="T36" fmla="*/ 222 w 491"/>
                  <a:gd name="T37" fmla="*/ 393 h 845"/>
                  <a:gd name="T38" fmla="*/ 301 w 491"/>
                  <a:gd name="T39" fmla="*/ 493 h 845"/>
                  <a:gd name="T40" fmla="*/ 314 w 491"/>
                  <a:gd name="T41" fmla="*/ 549 h 845"/>
                  <a:gd name="T42" fmla="*/ 285 w 491"/>
                  <a:gd name="T43" fmla="*/ 557 h 845"/>
                  <a:gd name="T44" fmla="*/ 227 w 491"/>
                  <a:gd name="T45" fmla="*/ 487 h 845"/>
                  <a:gd name="T46" fmla="*/ 220 w 491"/>
                  <a:gd name="T47" fmla="*/ 564 h 845"/>
                  <a:gd name="T48" fmla="*/ 166 w 491"/>
                  <a:gd name="T49" fmla="*/ 601 h 845"/>
                  <a:gd name="T50" fmla="*/ 309 w 491"/>
                  <a:gd name="T51" fmla="*/ 785 h 845"/>
                  <a:gd name="T52" fmla="*/ 315 w 491"/>
                  <a:gd name="T53" fmla="*/ 820 h 845"/>
                  <a:gd name="T54" fmla="*/ 197 w 491"/>
                  <a:gd name="T55" fmla="*/ 789 h 845"/>
                  <a:gd name="T56" fmla="*/ 129 w 491"/>
                  <a:gd name="T57" fmla="*/ 610 h 845"/>
                  <a:gd name="T58" fmla="*/ 107 w 491"/>
                  <a:gd name="T59" fmla="*/ 546 h 845"/>
                  <a:gd name="T60" fmla="*/ 147 w 491"/>
                  <a:gd name="T61" fmla="*/ 567 h 845"/>
                  <a:gd name="T62" fmla="*/ 159 w 491"/>
                  <a:gd name="T63" fmla="*/ 541 h 845"/>
                  <a:gd name="T64" fmla="*/ 148 w 491"/>
                  <a:gd name="T65" fmla="*/ 423 h 845"/>
                  <a:gd name="T66" fmla="*/ 119 w 491"/>
                  <a:gd name="T67" fmla="*/ 399 h 845"/>
                  <a:gd name="T68" fmla="*/ 88 w 491"/>
                  <a:gd name="T69" fmla="*/ 456 h 845"/>
                  <a:gd name="T70" fmla="*/ 67 w 491"/>
                  <a:gd name="T71" fmla="*/ 450 h 845"/>
                  <a:gd name="T72" fmla="*/ 60 w 491"/>
                  <a:gd name="T73" fmla="*/ 358 h 845"/>
                  <a:gd name="T74" fmla="*/ 5 w 491"/>
                  <a:gd name="T75" fmla="*/ 304 h 845"/>
                  <a:gd name="T76" fmla="*/ 12 w 491"/>
                  <a:gd name="T77" fmla="*/ 281 h 845"/>
                  <a:gd name="T78" fmla="*/ 78 w 491"/>
                  <a:gd name="T79" fmla="*/ 270 h 845"/>
                  <a:gd name="T80" fmla="*/ 106 w 491"/>
                  <a:gd name="T81" fmla="*/ 258 h 845"/>
                  <a:gd name="T82" fmla="*/ 131 w 491"/>
                  <a:gd name="T83" fmla="*/ 303 h 845"/>
                  <a:gd name="T84" fmla="*/ 155 w 491"/>
                  <a:gd name="T85" fmla="*/ 324 h 845"/>
                  <a:gd name="T86" fmla="*/ 160 w 491"/>
                  <a:gd name="T87" fmla="*/ 305 h 845"/>
                  <a:gd name="T88" fmla="*/ 158 w 491"/>
                  <a:gd name="T89" fmla="*/ 221 h 845"/>
                  <a:gd name="T90" fmla="*/ 87 w 491"/>
                  <a:gd name="T91" fmla="*/ 137 h 845"/>
                  <a:gd name="T92" fmla="*/ 154 w 491"/>
                  <a:gd name="T93" fmla="*/ 74 h 845"/>
                  <a:gd name="T94" fmla="*/ 162 w 491"/>
                  <a:gd name="T95" fmla="*/ 25 h 845"/>
                  <a:gd name="T96" fmla="*/ 170 w 491"/>
                  <a:gd name="T9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1" h="845">
                    <a:moveTo>
                      <a:pt x="170" y="0"/>
                    </a:moveTo>
                    <a:cubicBezTo>
                      <a:pt x="184" y="4"/>
                      <a:pt x="203" y="5"/>
                      <a:pt x="208" y="21"/>
                    </a:cubicBezTo>
                    <a:cubicBezTo>
                      <a:pt x="219" y="59"/>
                      <a:pt x="200" y="99"/>
                      <a:pt x="211" y="137"/>
                    </a:cubicBezTo>
                    <a:cubicBezTo>
                      <a:pt x="213" y="147"/>
                      <a:pt x="223" y="151"/>
                      <a:pt x="232" y="154"/>
                    </a:cubicBezTo>
                    <a:cubicBezTo>
                      <a:pt x="240" y="134"/>
                      <a:pt x="225" y="118"/>
                      <a:pt x="218" y="102"/>
                    </a:cubicBezTo>
                    <a:cubicBezTo>
                      <a:pt x="224" y="76"/>
                      <a:pt x="246" y="58"/>
                      <a:pt x="268" y="44"/>
                    </a:cubicBezTo>
                    <a:cubicBezTo>
                      <a:pt x="281" y="34"/>
                      <a:pt x="300" y="30"/>
                      <a:pt x="314" y="41"/>
                    </a:cubicBezTo>
                    <a:cubicBezTo>
                      <a:pt x="330" y="58"/>
                      <a:pt x="315" y="88"/>
                      <a:pt x="334" y="104"/>
                    </a:cubicBezTo>
                    <a:cubicBezTo>
                      <a:pt x="372" y="130"/>
                      <a:pt x="412" y="154"/>
                      <a:pt x="451" y="179"/>
                    </a:cubicBezTo>
                    <a:cubicBezTo>
                      <a:pt x="475" y="194"/>
                      <a:pt x="480" y="224"/>
                      <a:pt x="485" y="250"/>
                    </a:cubicBezTo>
                    <a:cubicBezTo>
                      <a:pt x="487" y="267"/>
                      <a:pt x="491" y="290"/>
                      <a:pt x="473" y="301"/>
                    </a:cubicBezTo>
                    <a:cubicBezTo>
                      <a:pt x="412" y="263"/>
                      <a:pt x="354" y="220"/>
                      <a:pt x="291" y="186"/>
                    </a:cubicBezTo>
                    <a:cubicBezTo>
                      <a:pt x="322" y="220"/>
                      <a:pt x="348" y="260"/>
                      <a:pt x="357" y="305"/>
                    </a:cubicBezTo>
                    <a:cubicBezTo>
                      <a:pt x="360" y="312"/>
                      <a:pt x="355" y="318"/>
                      <a:pt x="351" y="323"/>
                    </a:cubicBezTo>
                    <a:cubicBezTo>
                      <a:pt x="338" y="338"/>
                      <a:pt x="317" y="346"/>
                      <a:pt x="297" y="341"/>
                    </a:cubicBezTo>
                    <a:cubicBezTo>
                      <a:pt x="290" y="335"/>
                      <a:pt x="294" y="322"/>
                      <a:pt x="287" y="315"/>
                    </a:cubicBezTo>
                    <a:cubicBezTo>
                      <a:pt x="262" y="286"/>
                      <a:pt x="227" y="269"/>
                      <a:pt x="196" y="249"/>
                    </a:cubicBezTo>
                    <a:cubicBezTo>
                      <a:pt x="192" y="281"/>
                      <a:pt x="205" y="311"/>
                      <a:pt x="214" y="341"/>
                    </a:cubicBezTo>
                    <a:cubicBezTo>
                      <a:pt x="219" y="358"/>
                      <a:pt x="218" y="376"/>
                      <a:pt x="222" y="393"/>
                    </a:cubicBezTo>
                    <a:cubicBezTo>
                      <a:pt x="248" y="427"/>
                      <a:pt x="285" y="452"/>
                      <a:pt x="301" y="493"/>
                    </a:cubicBezTo>
                    <a:cubicBezTo>
                      <a:pt x="307" y="511"/>
                      <a:pt x="317" y="529"/>
                      <a:pt x="314" y="549"/>
                    </a:cubicBezTo>
                    <a:cubicBezTo>
                      <a:pt x="312" y="562"/>
                      <a:pt x="293" y="570"/>
                      <a:pt x="285" y="557"/>
                    </a:cubicBezTo>
                    <a:cubicBezTo>
                      <a:pt x="271" y="530"/>
                      <a:pt x="253" y="504"/>
                      <a:pt x="227" y="487"/>
                    </a:cubicBezTo>
                    <a:cubicBezTo>
                      <a:pt x="222" y="512"/>
                      <a:pt x="230" y="539"/>
                      <a:pt x="220" y="564"/>
                    </a:cubicBezTo>
                    <a:cubicBezTo>
                      <a:pt x="210" y="586"/>
                      <a:pt x="185" y="591"/>
                      <a:pt x="166" y="601"/>
                    </a:cubicBezTo>
                    <a:cubicBezTo>
                      <a:pt x="218" y="659"/>
                      <a:pt x="258" y="727"/>
                      <a:pt x="309" y="785"/>
                    </a:cubicBezTo>
                    <a:cubicBezTo>
                      <a:pt x="319" y="794"/>
                      <a:pt x="317" y="808"/>
                      <a:pt x="315" y="820"/>
                    </a:cubicBezTo>
                    <a:cubicBezTo>
                      <a:pt x="277" y="845"/>
                      <a:pt x="215" y="832"/>
                      <a:pt x="197" y="789"/>
                    </a:cubicBezTo>
                    <a:cubicBezTo>
                      <a:pt x="178" y="727"/>
                      <a:pt x="151" y="669"/>
                      <a:pt x="129" y="610"/>
                    </a:cubicBezTo>
                    <a:cubicBezTo>
                      <a:pt x="122" y="588"/>
                      <a:pt x="102" y="570"/>
                      <a:pt x="107" y="546"/>
                    </a:cubicBezTo>
                    <a:cubicBezTo>
                      <a:pt x="124" y="546"/>
                      <a:pt x="136" y="557"/>
                      <a:pt x="147" y="567"/>
                    </a:cubicBezTo>
                    <a:cubicBezTo>
                      <a:pt x="153" y="559"/>
                      <a:pt x="160" y="551"/>
                      <a:pt x="159" y="541"/>
                    </a:cubicBezTo>
                    <a:cubicBezTo>
                      <a:pt x="157" y="502"/>
                      <a:pt x="155" y="462"/>
                      <a:pt x="148" y="423"/>
                    </a:cubicBezTo>
                    <a:cubicBezTo>
                      <a:pt x="138" y="415"/>
                      <a:pt x="129" y="407"/>
                      <a:pt x="119" y="399"/>
                    </a:cubicBezTo>
                    <a:cubicBezTo>
                      <a:pt x="111" y="419"/>
                      <a:pt x="105" y="442"/>
                      <a:pt x="88" y="456"/>
                    </a:cubicBezTo>
                    <a:cubicBezTo>
                      <a:pt x="80" y="462"/>
                      <a:pt x="73" y="455"/>
                      <a:pt x="67" y="450"/>
                    </a:cubicBezTo>
                    <a:cubicBezTo>
                      <a:pt x="72" y="420"/>
                      <a:pt x="74" y="386"/>
                      <a:pt x="60" y="358"/>
                    </a:cubicBezTo>
                    <a:cubicBezTo>
                      <a:pt x="45" y="337"/>
                      <a:pt x="18" y="327"/>
                      <a:pt x="5" y="304"/>
                    </a:cubicBezTo>
                    <a:cubicBezTo>
                      <a:pt x="0" y="296"/>
                      <a:pt x="7" y="286"/>
                      <a:pt x="12" y="281"/>
                    </a:cubicBezTo>
                    <a:cubicBezTo>
                      <a:pt x="30" y="265"/>
                      <a:pt x="56" y="265"/>
                      <a:pt x="78" y="270"/>
                    </a:cubicBezTo>
                    <a:cubicBezTo>
                      <a:pt x="89" y="274"/>
                      <a:pt x="97" y="263"/>
                      <a:pt x="106" y="258"/>
                    </a:cubicBezTo>
                    <a:cubicBezTo>
                      <a:pt x="118" y="270"/>
                      <a:pt x="124" y="287"/>
                      <a:pt x="131" y="303"/>
                    </a:cubicBezTo>
                    <a:cubicBezTo>
                      <a:pt x="135" y="314"/>
                      <a:pt x="146" y="318"/>
                      <a:pt x="155" y="324"/>
                    </a:cubicBezTo>
                    <a:cubicBezTo>
                      <a:pt x="158" y="318"/>
                      <a:pt x="161" y="312"/>
                      <a:pt x="160" y="305"/>
                    </a:cubicBezTo>
                    <a:cubicBezTo>
                      <a:pt x="158" y="277"/>
                      <a:pt x="157" y="249"/>
                      <a:pt x="158" y="221"/>
                    </a:cubicBezTo>
                    <a:cubicBezTo>
                      <a:pt x="131" y="196"/>
                      <a:pt x="103" y="171"/>
                      <a:pt x="87" y="137"/>
                    </a:cubicBezTo>
                    <a:cubicBezTo>
                      <a:pt x="88" y="102"/>
                      <a:pt x="126" y="85"/>
                      <a:pt x="154" y="74"/>
                    </a:cubicBezTo>
                    <a:cubicBezTo>
                      <a:pt x="161" y="59"/>
                      <a:pt x="162" y="42"/>
                      <a:pt x="162" y="25"/>
                    </a:cubicBezTo>
                    <a:cubicBezTo>
                      <a:pt x="160" y="16"/>
                      <a:pt x="166" y="8"/>
                      <a:pt x="1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86">
                <a:extLst>
                  <a:ext uri="{FF2B5EF4-FFF2-40B4-BE49-F238E27FC236}">
                    <a16:creationId xmlns:a16="http://schemas.microsoft.com/office/drawing/2014/main" id="{D6392A7B-50DB-474C-B5D5-70E4FE6E9C82}"/>
                  </a:ext>
                </a:extLst>
              </p:cNvPr>
              <p:cNvSpPr>
                <a:spLocks noEditPoints="1"/>
              </p:cNvSpPr>
              <p:nvPr/>
            </p:nvSpPr>
            <p:spPr bwMode="auto">
              <a:xfrm>
                <a:off x="3219450" y="3317875"/>
                <a:ext cx="500063" cy="388938"/>
              </a:xfrm>
              <a:custGeom>
                <a:avLst/>
                <a:gdLst>
                  <a:gd name="T0" fmla="*/ 351 w 686"/>
                  <a:gd name="T1" fmla="*/ 0 h 534"/>
                  <a:gd name="T2" fmla="*/ 378 w 686"/>
                  <a:gd name="T3" fmla="*/ 102 h 534"/>
                  <a:gd name="T4" fmla="*/ 384 w 686"/>
                  <a:gd name="T5" fmla="*/ 179 h 534"/>
                  <a:gd name="T6" fmla="*/ 421 w 686"/>
                  <a:gd name="T7" fmla="*/ 143 h 534"/>
                  <a:gd name="T8" fmla="*/ 445 w 686"/>
                  <a:gd name="T9" fmla="*/ 135 h 534"/>
                  <a:gd name="T10" fmla="*/ 478 w 686"/>
                  <a:gd name="T11" fmla="*/ 74 h 534"/>
                  <a:gd name="T12" fmla="*/ 651 w 686"/>
                  <a:gd name="T13" fmla="*/ 106 h 534"/>
                  <a:gd name="T14" fmla="*/ 657 w 686"/>
                  <a:gd name="T15" fmla="*/ 180 h 534"/>
                  <a:gd name="T16" fmla="*/ 667 w 686"/>
                  <a:gd name="T17" fmla="*/ 218 h 534"/>
                  <a:gd name="T18" fmla="*/ 671 w 686"/>
                  <a:gd name="T19" fmla="*/ 286 h 534"/>
                  <a:gd name="T20" fmla="*/ 512 w 686"/>
                  <a:gd name="T21" fmla="*/ 352 h 534"/>
                  <a:gd name="T22" fmla="*/ 480 w 686"/>
                  <a:gd name="T23" fmla="*/ 411 h 534"/>
                  <a:gd name="T24" fmla="*/ 405 w 686"/>
                  <a:gd name="T25" fmla="*/ 384 h 534"/>
                  <a:gd name="T26" fmla="*/ 295 w 686"/>
                  <a:gd name="T27" fmla="*/ 371 h 534"/>
                  <a:gd name="T28" fmla="*/ 291 w 686"/>
                  <a:gd name="T29" fmla="*/ 456 h 534"/>
                  <a:gd name="T30" fmla="*/ 182 w 686"/>
                  <a:gd name="T31" fmla="*/ 501 h 534"/>
                  <a:gd name="T32" fmla="*/ 26 w 686"/>
                  <a:gd name="T33" fmla="*/ 411 h 534"/>
                  <a:gd name="T34" fmla="*/ 111 w 686"/>
                  <a:gd name="T35" fmla="*/ 426 h 534"/>
                  <a:gd name="T36" fmla="*/ 38 w 686"/>
                  <a:gd name="T37" fmla="*/ 343 h 534"/>
                  <a:gd name="T38" fmla="*/ 24 w 686"/>
                  <a:gd name="T39" fmla="*/ 219 h 534"/>
                  <a:gd name="T40" fmla="*/ 76 w 686"/>
                  <a:gd name="T41" fmla="*/ 261 h 534"/>
                  <a:gd name="T42" fmla="*/ 243 w 686"/>
                  <a:gd name="T43" fmla="*/ 325 h 534"/>
                  <a:gd name="T44" fmla="*/ 382 w 686"/>
                  <a:gd name="T45" fmla="*/ 346 h 534"/>
                  <a:gd name="T46" fmla="*/ 219 w 686"/>
                  <a:gd name="T47" fmla="*/ 292 h 534"/>
                  <a:gd name="T48" fmla="*/ 130 w 686"/>
                  <a:gd name="T49" fmla="*/ 206 h 534"/>
                  <a:gd name="T50" fmla="*/ 239 w 686"/>
                  <a:gd name="T51" fmla="*/ 226 h 534"/>
                  <a:gd name="T52" fmla="*/ 406 w 686"/>
                  <a:gd name="T53" fmla="*/ 234 h 534"/>
                  <a:gd name="T54" fmla="*/ 330 w 686"/>
                  <a:gd name="T55" fmla="*/ 194 h 534"/>
                  <a:gd name="T56" fmla="*/ 287 w 686"/>
                  <a:gd name="T57" fmla="*/ 118 h 534"/>
                  <a:gd name="T58" fmla="*/ 491 w 686"/>
                  <a:gd name="T59" fmla="*/ 225 h 534"/>
                  <a:gd name="T60" fmla="*/ 500 w 686"/>
                  <a:gd name="T61" fmla="*/ 236 h 534"/>
                  <a:gd name="T62" fmla="*/ 493 w 686"/>
                  <a:gd name="T63" fmla="*/ 280 h 534"/>
                  <a:gd name="T64" fmla="*/ 526 w 686"/>
                  <a:gd name="T65" fmla="*/ 21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6" h="534">
                    <a:moveTo>
                      <a:pt x="319" y="46"/>
                    </a:moveTo>
                    <a:cubicBezTo>
                      <a:pt x="324" y="27"/>
                      <a:pt x="332" y="7"/>
                      <a:pt x="351" y="0"/>
                    </a:cubicBezTo>
                    <a:cubicBezTo>
                      <a:pt x="362" y="3"/>
                      <a:pt x="380" y="6"/>
                      <a:pt x="378" y="22"/>
                    </a:cubicBezTo>
                    <a:cubicBezTo>
                      <a:pt x="375" y="48"/>
                      <a:pt x="382" y="75"/>
                      <a:pt x="378" y="102"/>
                    </a:cubicBezTo>
                    <a:cubicBezTo>
                      <a:pt x="373" y="132"/>
                      <a:pt x="363" y="163"/>
                      <a:pt x="342" y="185"/>
                    </a:cubicBezTo>
                    <a:cubicBezTo>
                      <a:pt x="356" y="186"/>
                      <a:pt x="373" y="191"/>
                      <a:pt x="384" y="179"/>
                    </a:cubicBezTo>
                    <a:cubicBezTo>
                      <a:pt x="393" y="172"/>
                      <a:pt x="385" y="159"/>
                      <a:pt x="391" y="151"/>
                    </a:cubicBezTo>
                    <a:cubicBezTo>
                      <a:pt x="398" y="142"/>
                      <a:pt x="411" y="141"/>
                      <a:pt x="421" y="143"/>
                    </a:cubicBezTo>
                    <a:cubicBezTo>
                      <a:pt x="430" y="149"/>
                      <a:pt x="437" y="158"/>
                      <a:pt x="447" y="163"/>
                    </a:cubicBezTo>
                    <a:cubicBezTo>
                      <a:pt x="447" y="154"/>
                      <a:pt x="443" y="145"/>
                      <a:pt x="445" y="135"/>
                    </a:cubicBezTo>
                    <a:cubicBezTo>
                      <a:pt x="449" y="132"/>
                      <a:pt x="454" y="129"/>
                      <a:pt x="459" y="126"/>
                    </a:cubicBezTo>
                    <a:cubicBezTo>
                      <a:pt x="451" y="106"/>
                      <a:pt x="458" y="83"/>
                      <a:pt x="478" y="74"/>
                    </a:cubicBezTo>
                    <a:cubicBezTo>
                      <a:pt x="507" y="91"/>
                      <a:pt x="537" y="109"/>
                      <a:pt x="568" y="124"/>
                    </a:cubicBezTo>
                    <a:cubicBezTo>
                      <a:pt x="596" y="119"/>
                      <a:pt x="622" y="107"/>
                      <a:pt x="651" y="106"/>
                    </a:cubicBezTo>
                    <a:cubicBezTo>
                      <a:pt x="664" y="105"/>
                      <a:pt x="680" y="110"/>
                      <a:pt x="686" y="123"/>
                    </a:cubicBezTo>
                    <a:cubicBezTo>
                      <a:pt x="685" y="145"/>
                      <a:pt x="673" y="166"/>
                      <a:pt x="657" y="180"/>
                    </a:cubicBezTo>
                    <a:cubicBezTo>
                      <a:pt x="646" y="187"/>
                      <a:pt x="633" y="189"/>
                      <a:pt x="621" y="195"/>
                    </a:cubicBezTo>
                    <a:cubicBezTo>
                      <a:pt x="633" y="210"/>
                      <a:pt x="654" y="207"/>
                      <a:pt x="667" y="218"/>
                    </a:cubicBezTo>
                    <a:cubicBezTo>
                      <a:pt x="674" y="229"/>
                      <a:pt x="666" y="242"/>
                      <a:pt x="665" y="253"/>
                    </a:cubicBezTo>
                    <a:cubicBezTo>
                      <a:pt x="666" y="264"/>
                      <a:pt x="673" y="274"/>
                      <a:pt x="671" y="286"/>
                    </a:cubicBezTo>
                    <a:cubicBezTo>
                      <a:pt x="666" y="296"/>
                      <a:pt x="657" y="302"/>
                      <a:pt x="647" y="307"/>
                    </a:cubicBezTo>
                    <a:cubicBezTo>
                      <a:pt x="603" y="324"/>
                      <a:pt x="557" y="336"/>
                      <a:pt x="512" y="352"/>
                    </a:cubicBezTo>
                    <a:cubicBezTo>
                      <a:pt x="515" y="357"/>
                      <a:pt x="518" y="362"/>
                      <a:pt x="521" y="366"/>
                    </a:cubicBezTo>
                    <a:cubicBezTo>
                      <a:pt x="509" y="382"/>
                      <a:pt x="495" y="398"/>
                      <a:pt x="480" y="411"/>
                    </a:cubicBezTo>
                    <a:cubicBezTo>
                      <a:pt x="469" y="416"/>
                      <a:pt x="455" y="413"/>
                      <a:pt x="444" y="408"/>
                    </a:cubicBezTo>
                    <a:cubicBezTo>
                      <a:pt x="430" y="402"/>
                      <a:pt x="420" y="389"/>
                      <a:pt x="405" y="384"/>
                    </a:cubicBezTo>
                    <a:cubicBezTo>
                      <a:pt x="373" y="373"/>
                      <a:pt x="341" y="363"/>
                      <a:pt x="309" y="355"/>
                    </a:cubicBezTo>
                    <a:cubicBezTo>
                      <a:pt x="304" y="360"/>
                      <a:pt x="300" y="365"/>
                      <a:pt x="295" y="371"/>
                    </a:cubicBezTo>
                    <a:cubicBezTo>
                      <a:pt x="307" y="383"/>
                      <a:pt x="321" y="393"/>
                      <a:pt x="332" y="406"/>
                    </a:cubicBezTo>
                    <a:cubicBezTo>
                      <a:pt x="335" y="431"/>
                      <a:pt x="311" y="448"/>
                      <a:pt x="291" y="456"/>
                    </a:cubicBezTo>
                    <a:cubicBezTo>
                      <a:pt x="278" y="447"/>
                      <a:pt x="266" y="438"/>
                      <a:pt x="251" y="434"/>
                    </a:cubicBezTo>
                    <a:cubicBezTo>
                      <a:pt x="220" y="448"/>
                      <a:pt x="206" y="479"/>
                      <a:pt x="182" y="501"/>
                    </a:cubicBezTo>
                    <a:cubicBezTo>
                      <a:pt x="166" y="517"/>
                      <a:pt x="142" y="534"/>
                      <a:pt x="119" y="523"/>
                    </a:cubicBezTo>
                    <a:cubicBezTo>
                      <a:pt x="83" y="491"/>
                      <a:pt x="48" y="454"/>
                      <a:pt x="26" y="411"/>
                    </a:cubicBezTo>
                    <a:cubicBezTo>
                      <a:pt x="22" y="406"/>
                      <a:pt x="24" y="400"/>
                      <a:pt x="27" y="395"/>
                    </a:cubicBezTo>
                    <a:cubicBezTo>
                      <a:pt x="56" y="403"/>
                      <a:pt x="79" y="429"/>
                      <a:pt x="111" y="426"/>
                    </a:cubicBezTo>
                    <a:cubicBezTo>
                      <a:pt x="130" y="417"/>
                      <a:pt x="144" y="402"/>
                      <a:pt x="158" y="387"/>
                    </a:cubicBezTo>
                    <a:cubicBezTo>
                      <a:pt x="124" y="357"/>
                      <a:pt x="77" y="361"/>
                      <a:pt x="38" y="343"/>
                    </a:cubicBezTo>
                    <a:cubicBezTo>
                      <a:pt x="15" y="318"/>
                      <a:pt x="3" y="283"/>
                      <a:pt x="2" y="250"/>
                    </a:cubicBezTo>
                    <a:cubicBezTo>
                      <a:pt x="0" y="235"/>
                      <a:pt x="12" y="224"/>
                      <a:pt x="24" y="219"/>
                    </a:cubicBezTo>
                    <a:cubicBezTo>
                      <a:pt x="30" y="216"/>
                      <a:pt x="34" y="223"/>
                      <a:pt x="38" y="227"/>
                    </a:cubicBezTo>
                    <a:cubicBezTo>
                      <a:pt x="49" y="240"/>
                      <a:pt x="60" y="253"/>
                      <a:pt x="76" y="261"/>
                    </a:cubicBezTo>
                    <a:cubicBezTo>
                      <a:pt x="116" y="285"/>
                      <a:pt x="162" y="298"/>
                      <a:pt x="206" y="315"/>
                    </a:cubicBezTo>
                    <a:cubicBezTo>
                      <a:pt x="218" y="320"/>
                      <a:pt x="231" y="322"/>
                      <a:pt x="243" y="325"/>
                    </a:cubicBezTo>
                    <a:cubicBezTo>
                      <a:pt x="261" y="315"/>
                      <a:pt x="283" y="308"/>
                      <a:pt x="301" y="320"/>
                    </a:cubicBezTo>
                    <a:cubicBezTo>
                      <a:pt x="325" y="336"/>
                      <a:pt x="354" y="339"/>
                      <a:pt x="382" y="346"/>
                    </a:cubicBezTo>
                    <a:cubicBezTo>
                      <a:pt x="385" y="345"/>
                      <a:pt x="390" y="342"/>
                      <a:pt x="393" y="340"/>
                    </a:cubicBezTo>
                    <a:cubicBezTo>
                      <a:pt x="343" y="303"/>
                      <a:pt x="278" y="301"/>
                      <a:pt x="219" y="292"/>
                    </a:cubicBezTo>
                    <a:cubicBezTo>
                      <a:pt x="194" y="289"/>
                      <a:pt x="178" y="266"/>
                      <a:pt x="168" y="245"/>
                    </a:cubicBezTo>
                    <a:cubicBezTo>
                      <a:pt x="156" y="231"/>
                      <a:pt x="137" y="224"/>
                      <a:pt x="130" y="206"/>
                    </a:cubicBezTo>
                    <a:cubicBezTo>
                      <a:pt x="133" y="201"/>
                      <a:pt x="141" y="202"/>
                      <a:pt x="146" y="203"/>
                    </a:cubicBezTo>
                    <a:cubicBezTo>
                      <a:pt x="177" y="212"/>
                      <a:pt x="208" y="220"/>
                      <a:pt x="239" y="226"/>
                    </a:cubicBezTo>
                    <a:cubicBezTo>
                      <a:pt x="286" y="238"/>
                      <a:pt x="332" y="252"/>
                      <a:pt x="379" y="264"/>
                    </a:cubicBezTo>
                    <a:cubicBezTo>
                      <a:pt x="383" y="250"/>
                      <a:pt x="394" y="241"/>
                      <a:pt x="406" y="234"/>
                    </a:cubicBezTo>
                    <a:cubicBezTo>
                      <a:pt x="385" y="231"/>
                      <a:pt x="363" y="229"/>
                      <a:pt x="343" y="221"/>
                    </a:cubicBezTo>
                    <a:cubicBezTo>
                      <a:pt x="332" y="217"/>
                      <a:pt x="331" y="204"/>
                      <a:pt x="330" y="194"/>
                    </a:cubicBezTo>
                    <a:cubicBezTo>
                      <a:pt x="308" y="207"/>
                      <a:pt x="279" y="206"/>
                      <a:pt x="258" y="190"/>
                    </a:cubicBezTo>
                    <a:cubicBezTo>
                      <a:pt x="254" y="162"/>
                      <a:pt x="272" y="139"/>
                      <a:pt x="287" y="118"/>
                    </a:cubicBezTo>
                    <a:cubicBezTo>
                      <a:pt x="301" y="95"/>
                      <a:pt x="313" y="72"/>
                      <a:pt x="319" y="46"/>
                    </a:cubicBezTo>
                    <a:close/>
                    <a:moveTo>
                      <a:pt x="491" y="225"/>
                    </a:moveTo>
                    <a:cubicBezTo>
                      <a:pt x="486" y="227"/>
                      <a:pt x="477" y="231"/>
                      <a:pt x="484" y="237"/>
                    </a:cubicBezTo>
                    <a:cubicBezTo>
                      <a:pt x="489" y="237"/>
                      <a:pt x="495" y="237"/>
                      <a:pt x="500" y="236"/>
                    </a:cubicBezTo>
                    <a:cubicBezTo>
                      <a:pt x="506" y="242"/>
                      <a:pt x="516" y="249"/>
                      <a:pt x="511" y="258"/>
                    </a:cubicBezTo>
                    <a:cubicBezTo>
                      <a:pt x="505" y="266"/>
                      <a:pt x="498" y="272"/>
                      <a:pt x="493" y="280"/>
                    </a:cubicBezTo>
                    <a:cubicBezTo>
                      <a:pt x="515" y="281"/>
                      <a:pt x="538" y="275"/>
                      <a:pt x="554" y="259"/>
                    </a:cubicBezTo>
                    <a:cubicBezTo>
                      <a:pt x="550" y="240"/>
                      <a:pt x="539" y="225"/>
                      <a:pt x="526" y="213"/>
                    </a:cubicBezTo>
                    <a:cubicBezTo>
                      <a:pt x="514" y="217"/>
                      <a:pt x="502" y="220"/>
                      <a:pt x="491"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7">
                <a:extLst>
                  <a:ext uri="{FF2B5EF4-FFF2-40B4-BE49-F238E27FC236}">
                    <a16:creationId xmlns:a16="http://schemas.microsoft.com/office/drawing/2014/main" id="{DB70CD41-438D-4440-94AD-29950E0A36B3}"/>
                  </a:ext>
                </a:extLst>
              </p:cNvPr>
              <p:cNvSpPr>
                <a:spLocks/>
              </p:cNvSpPr>
              <p:nvPr/>
            </p:nvSpPr>
            <p:spPr bwMode="auto">
              <a:xfrm>
                <a:off x="3338513" y="3371850"/>
                <a:ext cx="65088" cy="76200"/>
              </a:xfrm>
              <a:custGeom>
                <a:avLst/>
                <a:gdLst>
                  <a:gd name="T0" fmla="*/ 8 w 90"/>
                  <a:gd name="T1" fmla="*/ 52 h 104"/>
                  <a:gd name="T2" fmla="*/ 61 w 90"/>
                  <a:gd name="T3" fmla="*/ 0 h 104"/>
                  <a:gd name="T4" fmla="*/ 85 w 90"/>
                  <a:gd name="T5" fmla="*/ 26 h 104"/>
                  <a:gd name="T6" fmla="*/ 61 w 90"/>
                  <a:gd name="T7" fmla="*/ 93 h 104"/>
                  <a:gd name="T8" fmla="*/ 33 w 90"/>
                  <a:gd name="T9" fmla="*/ 103 h 104"/>
                  <a:gd name="T10" fmla="*/ 7 w 90"/>
                  <a:gd name="T11" fmla="*/ 90 h 104"/>
                  <a:gd name="T12" fmla="*/ 8 w 9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90" h="104">
                    <a:moveTo>
                      <a:pt x="8" y="52"/>
                    </a:moveTo>
                    <a:cubicBezTo>
                      <a:pt x="20" y="30"/>
                      <a:pt x="41" y="14"/>
                      <a:pt x="61" y="0"/>
                    </a:cubicBezTo>
                    <a:cubicBezTo>
                      <a:pt x="72" y="5"/>
                      <a:pt x="82" y="13"/>
                      <a:pt x="85" y="26"/>
                    </a:cubicBezTo>
                    <a:cubicBezTo>
                      <a:pt x="90" y="50"/>
                      <a:pt x="84" y="80"/>
                      <a:pt x="61" y="93"/>
                    </a:cubicBezTo>
                    <a:cubicBezTo>
                      <a:pt x="52" y="98"/>
                      <a:pt x="43" y="104"/>
                      <a:pt x="33" y="103"/>
                    </a:cubicBezTo>
                    <a:cubicBezTo>
                      <a:pt x="24" y="101"/>
                      <a:pt x="15" y="96"/>
                      <a:pt x="7" y="90"/>
                    </a:cubicBezTo>
                    <a:cubicBezTo>
                      <a:pt x="0" y="79"/>
                      <a:pt x="2" y="64"/>
                      <a:pt x="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88">
                <a:extLst>
                  <a:ext uri="{FF2B5EF4-FFF2-40B4-BE49-F238E27FC236}">
                    <a16:creationId xmlns:a16="http://schemas.microsoft.com/office/drawing/2014/main" id="{90FA163A-BA0A-43D5-9EDB-41BBC90F044B}"/>
                  </a:ext>
                </a:extLst>
              </p:cNvPr>
              <p:cNvSpPr>
                <a:spLocks/>
              </p:cNvSpPr>
              <p:nvPr/>
            </p:nvSpPr>
            <p:spPr bwMode="auto">
              <a:xfrm>
                <a:off x="1403350" y="3440113"/>
                <a:ext cx="96838" cy="84138"/>
              </a:xfrm>
              <a:custGeom>
                <a:avLst/>
                <a:gdLst>
                  <a:gd name="T0" fmla="*/ 34 w 133"/>
                  <a:gd name="T1" fmla="*/ 17 h 116"/>
                  <a:gd name="T2" fmla="*/ 108 w 133"/>
                  <a:gd name="T3" fmla="*/ 6 h 116"/>
                  <a:gd name="T4" fmla="*/ 131 w 133"/>
                  <a:gd name="T5" fmla="*/ 48 h 116"/>
                  <a:gd name="T6" fmla="*/ 118 w 133"/>
                  <a:gd name="T7" fmla="*/ 105 h 116"/>
                  <a:gd name="T8" fmla="*/ 106 w 133"/>
                  <a:gd name="T9" fmla="*/ 116 h 116"/>
                  <a:gd name="T10" fmla="*/ 82 w 133"/>
                  <a:gd name="T11" fmla="*/ 94 h 116"/>
                  <a:gd name="T12" fmla="*/ 8 w 133"/>
                  <a:gd name="T13" fmla="*/ 54 h 116"/>
                  <a:gd name="T14" fmla="*/ 1 w 133"/>
                  <a:gd name="T15" fmla="*/ 15 h 116"/>
                  <a:gd name="T16" fmla="*/ 34 w 133"/>
                  <a:gd name="T17"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6">
                    <a:moveTo>
                      <a:pt x="34" y="17"/>
                    </a:moveTo>
                    <a:cubicBezTo>
                      <a:pt x="59" y="14"/>
                      <a:pt x="83" y="0"/>
                      <a:pt x="108" y="6"/>
                    </a:cubicBezTo>
                    <a:cubicBezTo>
                      <a:pt x="125" y="11"/>
                      <a:pt x="133" y="31"/>
                      <a:pt x="131" y="48"/>
                    </a:cubicBezTo>
                    <a:cubicBezTo>
                      <a:pt x="128" y="67"/>
                      <a:pt x="123" y="86"/>
                      <a:pt x="118" y="105"/>
                    </a:cubicBezTo>
                    <a:cubicBezTo>
                      <a:pt x="118" y="112"/>
                      <a:pt x="110" y="113"/>
                      <a:pt x="106" y="116"/>
                    </a:cubicBezTo>
                    <a:cubicBezTo>
                      <a:pt x="99" y="108"/>
                      <a:pt x="94" y="94"/>
                      <a:pt x="82" y="94"/>
                    </a:cubicBezTo>
                    <a:cubicBezTo>
                      <a:pt x="53" y="93"/>
                      <a:pt x="23" y="80"/>
                      <a:pt x="8" y="54"/>
                    </a:cubicBezTo>
                    <a:cubicBezTo>
                      <a:pt x="0" y="43"/>
                      <a:pt x="0" y="28"/>
                      <a:pt x="1" y="15"/>
                    </a:cubicBezTo>
                    <a:cubicBezTo>
                      <a:pt x="12" y="11"/>
                      <a:pt x="23" y="15"/>
                      <a:pt x="3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89">
                <a:extLst>
                  <a:ext uri="{FF2B5EF4-FFF2-40B4-BE49-F238E27FC236}">
                    <a16:creationId xmlns:a16="http://schemas.microsoft.com/office/drawing/2014/main" id="{0005B5FE-A90F-46DB-81D2-82DB4DFFB89D}"/>
                  </a:ext>
                </a:extLst>
              </p:cNvPr>
              <p:cNvSpPr>
                <a:spLocks/>
              </p:cNvSpPr>
              <p:nvPr/>
            </p:nvSpPr>
            <p:spPr bwMode="auto">
              <a:xfrm>
                <a:off x="1479550" y="3521075"/>
                <a:ext cx="96838" cy="82550"/>
              </a:xfrm>
              <a:custGeom>
                <a:avLst/>
                <a:gdLst>
                  <a:gd name="T0" fmla="*/ 12 w 133"/>
                  <a:gd name="T1" fmla="*/ 18 h 113"/>
                  <a:gd name="T2" fmla="*/ 84 w 133"/>
                  <a:gd name="T3" fmla="*/ 3 h 113"/>
                  <a:gd name="T4" fmla="*/ 126 w 133"/>
                  <a:gd name="T5" fmla="*/ 32 h 113"/>
                  <a:gd name="T6" fmla="*/ 121 w 133"/>
                  <a:gd name="T7" fmla="*/ 113 h 113"/>
                  <a:gd name="T8" fmla="*/ 97 w 133"/>
                  <a:gd name="T9" fmla="*/ 95 h 113"/>
                  <a:gd name="T10" fmla="*/ 48 w 133"/>
                  <a:gd name="T11" fmla="*/ 76 h 113"/>
                  <a:gd name="T12" fmla="*/ 0 w 133"/>
                  <a:gd name="T13" fmla="*/ 31 h 113"/>
                  <a:gd name="T14" fmla="*/ 12 w 133"/>
                  <a:gd name="T15" fmla="*/ 1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3">
                    <a:moveTo>
                      <a:pt x="12" y="18"/>
                    </a:moveTo>
                    <a:cubicBezTo>
                      <a:pt x="36" y="10"/>
                      <a:pt x="60" y="6"/>
                      <a:pt x="84" y="3"/>
                    </a:cubicBezTo>
                    <a:cubicBezTo>
                      <a:pt x="103" y="0"/>
                      <a:pt x="121" y="14"/>
                      <a:pt x="126" y="32"/>
                    </a:cubicBezTo>
                    <a:cubicBezTo>
                      <a:pt x="133" y="59"/>
                      <a:pt x="126" y="86"/>
                      <a:pt x="121" y="113"/>
                    </a:cubicBezTo>
                    <a:cubicBezTo>
                      <a:pt x="112" y="109"/>
                      <a:pt x="103" y="103"/>
                      <a:pt x="97" y="95"/>
                    </a:cubicBezTo>
                    <a:cubicBezTo>
                      <a:pt x="85" y="81"/>
                      <a:pt x="64" y="83"/>
                      <a:pt x="48" y="76"/>
                    </a:cubicBezTo>
                    <a:cubicBezTo>
                      <a:pt x="26" y="69"/>
                      <a:pt x="9" y="52"/>
                      <a:pt x="0" y="31"/>
                    </a:cubicBezTo>
                    <a:cubicBezTo>
                      <a:pt x="4" y="26"/>
                      <a:pt x="6" y="19"/>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90">
                <a:extLst>
                  <a:ext uri="{FF2B5EF4-FFF2-40B4-BE49-F238E27FC236}">
                    <a16:creationId xmlns:a16="http://schemas.microsoft.com/office/drawing/2014/main" id="{3DB0D822-400A-4664-8DDA-30952854D411}"/>
                  </a:ext>
                </a:extLst>
              </p:cNvPr>
              <p:cNvSpPr>
                <a:spLocks/>
              </p:cNvSpPr>
              <p:nvPr/>
            </p:nvSpPr>
            <p:spPr bwMode="auto">
              <a:xfrm>
                <a:off x="1919288" y="3521075"/>
                <a:ext cx="1239838" cy="1030288"/>
              </a:xfrm>
              <a:custGeom>
                <a:avLst/>
                <a:gdLst>
                  <a:gd name="T0" fmla="*/ 821 w 1702"/>
                  <a:gd name="T1" fmla="*/ 12 h 1415"/>
                  <a:gd name="T2" fmla="*/ 974 w 1702"/>
                  <a:gd name="T3" fmla="*/ 20 h 1415"/>
                  <a:gd name="T4" fmla="*/ 1081 w 1702"/>
                  <a:gd name="T5" fmla="*/ 73 h 1415"/>
                  <a:gd name="T6" fmla="*/ 943 w 1702"/>
                  <a:gd name="T7" fmla="*/ 123 h 1415"/>
                  <a:gd name="T8" fmla="*/ 1011 w 1702"/>
                  <a:gd name="T9" fmla="*/ 287 h 1415"/>
                  <a:gd name="T10" fmla="*/ 1121 w 1702"/>
                  <a:gd name="T11" fmla="*/ 100 h 1415"/>
                  <a:gd name="T12" fmla="*/ 1245 w 1702"/>
                  <a:gd name="T13" fmla="*/ 47 h 1415"/>
                  <a:gd name="T14" fmla="*/ 1702 w 1702"/>
                  <a:gd name="T15" fmla="*/ 47 h 1415"/>
                  <a:gd name="T16" fmla="*/ 1635 w 1702"/>
                  <a:gd name="T17" fmla="*/ 139 h 1415"/>
                  <a:gd name="T18" fmla="*/ 1485 w 1702"/>
                  <a:gd name="T19" fmla="*/ 174 h 1415"/>
                  <a:gd name="T20" fmla="*/ 1400 w 1702"/>
                  <a:gd name="T21" fmla="*/ 164 h 1415"/>
                  <a:gd name="T22" fmla="*/ 1367 w 1702"/>
                  <a:gd name="T23" fmla="*/ 249 h 1415"/>
                  <a:gd name="T24" fmla="*/ 1593 w 1702"/>
                  <a:gd name="T25" fmla="*/ 249 h 1415"/>
                  <a:gd name="T26" fmla="*/ 1496 w 1702"/>
                  <a:gd name="T27" fmla="*/ 364 h 1415"/>
                  <a:gd name="T28" fmla="*/ 1311 w 1702"/>
                  <a:gd name="T29" fmla="*/ 372 h 1415"/>
                  <a:gd name="T30" fmla="*/ 1275 w 1702"/>
                  <a:gd name="T31" fmla="*/ 457 h 1415"/>
                  <a:gd name="T32" fmla="*/ 1456 w 1702"/>
                  <a:gd name="T33" fmla="*/ 463 h 1415"/>
                  <a:gd name="T34" fmla="*/ 1370 w 1702"/>
                  <a:gd name="T35" fmla="*/ 558 h 1415"/>
                  <a:gd name="T36" fmla="*/ 1219 w 1702"/>
                  <a:gd name="T37" fmla="*/ 574 h 1415"/>
                  <a:gd name="T38" fmla="*/ 1190 w 1702"/>
                  <a:gd name="T39" fmla="*/ 656 h 1415"/>
                  <a:gd name="T40" fmla="*/ 1333 w 1702"/>
                  <a:gd name="T41" fmla="*/ 656 h 1415"/>
                  <a:gd name="T42" fmla="*/ 1264 w 1702"/>
                  <a:gd name="T43" fmla="*/ 756 h 1415"/>
                  <a:gd name="T44" fmla="*/ 1135 w 1702"/>
                  <a:gd name="T45" fmla="*/ 773 h 1415"/>
                  <a:gd name="T46" fmla="*/ 1105 w 1702"/>
                  <a:gd name="T47" fmla="*/ 855 h 1415"/>
                  <a:gd name="T48" fmla="*/ 1208 w 1702"/>
                  <a:gd name="T49" fmla="*/ 855 h 1415"/>
                  <a:gd name="T50" fmla="*/ 1153 w 1702"/>
                  <a:gd name="T51" fmla="*/ 937 h 1415"/>
                  <a:gd name="T52" fmla="*/ 1053 w 1702"/>
                  <a:gd name="T53" fmla="*/ 962 h 1415"/>
                  <a:gd name="T54" fmla="*/ 1007 w 1702"/>
                  <a:gd name="T55" fmla="*/ 1029 h 1415"/>
                  <a:gd name="T56" fmla="*/ 1053 w 1702"/>
                  <a:gd name="T57" fmla="*/ 1107 h 1415"/>
                  <a:gd name="T58" fmla="*/ 863 w 1702"/>
                  <a:gd name="T59" fmla="*/ 1415 h 1415"/>
                  <a:gd name="T60" fmla="*/ 658 w 1702"/>
                  <a:gd name="T61" fmla="*/ 1102 h 1415"/>
                  <a:gd name="T62" fmla="*/ 686 w 1702"/>
                  <a:gd name="T63" fmla="*/ 976 h 1415"/>
                  <a:gd name="T64" fmla="*/ 636 w 1702"/>
                  <a:gd name="T65" fmla="*/ 956 h 1415"/>
                  <a:gd name="T66" fmla="*/ 560 w 1702"/>
                  <a:gd name="T67" fmla="*/ 926 h 1415"/>
                  <a:gd name="T68" fmla="*/ 509 w 1702"/>
                  <a:gd name="T69" fmla="*/ 853 h 1415"/>
                  <a:gd name="T70" fmla="*/ 607 w 1702"/>
                  <a:gd name="T71" fmla="*/ 853 h 1415"/>
                  <a:gd name="T72" fmla="*/ 577 w 1702"/>
                  <a:gd name="T73" fmla="*/ 771 h 1415"/>
                  <a:gd name="T74" fmla="*/ 461 w 1702"/>
                  <a:gd name="T75" fmla="*/ 753 h 1415"/>
                  <a:gd name="T76" fmla="*/ 389 w 1702"/>
                  <a:gd name="T77" fmla="*/ 662 h 1415"/>
                  <a:gd name="T78" fmla="*/ 529 w 1702"/>
                  <a:gd name="T79" fmla="*/ 657 h 1415"/>
                  <a:gd name="T80" fmla="*/ 500 w 1702"/>
                  <a:gd name="T81" fmla="*/ 586 h 1415"/>
                  <a:gd name="T82" fmla="*/ 346 w 1702"/>
                  <a:gd name="T83" fmla="*/ 564 h 1415"/>
                  <a:gd name="T84" fmla="*/ 270 w 1702"/>
                  <a:gd name="T85" fmla="*/ 469 h 1415"/>
                  <a:gd name="T86" fmla="*/ 447 w 1702"/>
                  <a:gd name="T87" fmla="*/ 462 h 1415"/>
                  <a:gd name="T88" fmla="*/ 409 w 1702"/>
                  <a:gd name="T89" fmla="*/ 378 h 1415"/>
                  <a:gd name="T90" fmla="*/ 257 w 1702"/>
                  <a:gd name="T91" fmla="*/ 373 h 1415"/>
                  <a:gd name="T92" fmla="*/ 178 w 1702"/>
                  <a:gd name="T93" fmla="*/ 336 h 1415"/>
                  <a:gd name="T94" fmla="*/ 122 w 1702"/>
                  <a:gd name="T95" fmla="*/ 255 h 1415"/>
                  <a:gd name="T96" fmla="*/ 348 w 1702"/>
                  <a:gd name="T97" fmla="*/ 254 h 1415"/>
                  <a:gd name="T98" fmla="*/ 316 w 1702"/>
                  <a:gd name="T99" fmla="*/ 173 h 1415"/>
                  <a:gd name="T100" fmla="*/ 165 w 1702"/>
                  <a:gd name="T101" fmla="*/ 171 h 1415"/>
                  <a:gd name="T102" fmla="*/ 65 w 1702"/>
                  <a:gd name="T103" fmla="*/ 137 h 1415"/>
                  <a:gd name="T104" fmla="*/ 0 w 1702"/>
                  <a:gd name="T105" fmla="*/ 58 h 1415"/>
                  <a:gd name="T106" fmla="*/ 457 w 1702"/>
                  <a:gd name="T107" fmla="*/ 47 h 1415"/>
                  <a:gd name="T108" fmla="*/ 611 w 1702"/>
                  <a:gd name="T109" fmla="*/ 115 h 1415"/>
                  <a:gd name="T110" fmla="*/ 653 w 1702"/>
                  <a:gd name="T111" fmla="*/ 189 h 1415"/>
                  <a:gd name="T112" fmla="*/ 691 w 1702"/>
                  <a:gd name="T113" fmla="*/ 272 h 1415"/>
                  <a:gd name="T114" fmla="*/ 751 w 1702"/>
                  <a:gd name="T115" fmla="*/ 67 h 1415"/>
                  <a:gd name="T116" fmla="*/ 821 w 1702"/>
                  <a:gd name="T117" fmla="*/ 12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2" h="1415">
                    <a:moveTo>
                      <a:pt x="821" y="12"/>
                    </a:moveTo>
                    <a:cubicBezTo>
                      <a:pt x="872" y="0"/>
                      <a:pt x="925" y="7"/>
                      <a:pt x="974" y="20"/>
                    </a:cubicBezTo>
                    <a:cubicBezTo>
                      <a:pt x="1013" y="31"/>
                      <a:pt x="1051" y="47"/>
                      <a:pt x="1081" y="73"/>
                    </a:cubicBezTo>
                    <a:cubicBezTo>
                      <a:pt x="1035" y="90"/>
                      <a:pt x="989" y="106"/>
                      <a:pt x="943" y="123"/>
                    </a:cubicBezTo>
                    <a:cubicBezTo>
                      <a:pt x="966" y="177"/>
                      <a:pt x="988" y="232"/>
                      <a:pt x="1011" y="287"/>
                    </a:cubicBezTo>
                    <a:cubicBezTo>
                      <a:pt x="1039" y="221"/>
                      <a:pt x="1069" y="152"/>
                      <a:pt x="1121" y="100"/>
                    </a:cubicBezTo>
                    <a:cubicBezTo>
                      <a:pt x="1153" y="68"/>
                      <a:pt x="1198" y="47"/>
                      <a:pt x="1245" y="47"/>
                    </a:cubicBezTo>
                    <a:cubicBezTo>
                      <a:pt x="1397" y="46"/>
                      <a:pt x="1549" y="47"/>
                      <a:pt x="1702" y="47"/>
                    </a:cubicBezTo>
                    <a:cubicBezTo>
                      <a:pt x="1689" y="83"/>
                      <a:pt x="1667" y="117"/>
                      <a:pt x="1635" y="139"/>
                    </a:cubicBezTo>
                    <a:cubicBezTo>
                      <a:pt x="1592" y="169"/>
                      <a:pt x="1537" y="176"/>
                      <a:pt x="1485" y="174"/>
                    </a:cubicBezTo>
                    <a:cubicBezTo>
                      <a:pt x="1456" y="173"/>
                      <a:pt x="1428" y="170"/>
                      <a:pt x="1400" y="164"/>
                    </a:cubicBezTo>
                    <a:cubicBezTo>
                      <a:pt x="1388" y="192"/>
                      <a:pt x="1378" y="221"/>
                      <a:pt x="1367" y="249"/>
                    </a:cubicBezTo>
                    <a:cubicBezTo>
                      <a:pt x="1442" y="249"/>
                      <a:pt x="1518" y="249"/>
                      <a:pt x="1593" y="249"/>
                    </a:cubicBezTo>
                    <a:cubicBezTo>
                      <a:pt x="1573" y="295"/>
                      <a:pt x="1545" y="344"/>
                      <a:pt x="1496" y="364"/>
                    </a:cubicBezTo>
                    <a:cubicBezTo>
                      <a:pt x="1437" y="387"/>
                      <a:pt x="1372" y="377"/>
                      <a:pt x="1311" y="372"/>
                    </a:cubicBezTo>
                    <a:cubicBezTo>
                      <a:pt x="1299" y="400"/>
                      <a:pt x="1287" y="428"/>
                      <a:pt x="1275" y="457"/>
                    </a:cubicBezTo>
                    <a:cubicBezTo>
                      <a:pt x="1336" y="459"/>
                      <a:pt x="1396" y="460"/>
                      <a:pt x="1456" y="463"/>
                    </a:cubicBezTo>
                    <a:cubicBezTo>
                      <a:pt x="1438" y="502"/>
                      <a:pt x="1410" y="539"/>
                      <a:pt x="1370" y="558"/>
                    </a:cubicBezTo>
                    <a:cubicBezTo>
                      <a:pt x="1323" y="579"/>
                      <a:pt x="1269" y="579"/>
                      <a:pt x="1219" y="574"/>
                    </a:cubicBezTo>
                    <a:cubicBezTo>
                      <a:pt x="1209" y="601"/>
                      <a:pt x="1200" y="629"/>
                      <a:pt x="1190" y="656"/>
                    </a:cubicBezTo>
                    <a:cubicBezTo>
                      <a:pt x="1238" y="656"/>
                      <a:pt x="1285" y="656"/>
                      <a:pt x="1333" y="656"/>
                    </a:cubicBezTo>
                    <a:cubicBezTo>
                      <a:pt x="1317" y="693"/>
                      <a:pt x="1301" y="735"/>
                      <a:pt x="1264" y="756"/>
                    </a:cubicBezTo>
                    <a:cubicBezTo>
                      <a:pt x="1224" y="777"/>
                      <a:pt x="1178" y="773"/>
                      <a:pt x="1135" y="773"/>
                    </a:cubicBezTo>
                    <a:cubicBezTo>
                      <a:pt x="1125" y="800"/>
                      <a:pt x="1115" y="828"/>
                      <a:pt x="1105" y="855"/>
                    </a:cubicBezTo>
                    <a:cubicBezTo>
                      <a:pt x="1139" y="855"/>
                      <a:pt x="1174" y="855"/>
                      <a:pt x="1208" y="855"/>
                    </a:cubicBezTo>
                    <a:cubicBezTo>
                      <a:pt x="1193" y="884"/>
                      <a:pt x="1180" y="917"/>
                      <a:pt x="1153" y="937"/>
                    </a:cubicBezTo>
                    <a:cubicBezTo>
                      <a:pt x="1124" y="958"/>
                      <a:pt x="1087" y="957"/>
                      <a:pt x="1053" y="962"/>
                    </a:cubicBezTo>
                    <a:cubicBezTo>
                      <a:pt x="1023" y="968"/>
                      <a:pt x="1006" y="1000"/>
                      <a:pt x="1007" y="1029"/>
                    </a:cubicBezTo>
                    <a:cubicBezTo>
                      <a:pt x="1008" y="1061"/>
                      <a:pt x="1028" y="1089"/>
                      <a:pt x="1053" y="1107"/>
                    </a:cubicBezTo>
                    <a:cubicBezTo>
                      <a:pt x="990" y="1210"/>
                      <a:pt x="926" y="1312"/>
                      <a:pt x="863" y="1415"/>
                    </a:cubicBezTo>
                    <a:cubicBezTo>
                      <a:pt x="795" y="1311"/>
                      <a:pt x="726" y="1206"/>
                      <a:pt x="658" y="1102"/>
                    </a:cubicBezTo>
                    <a:cubicBezTo>
                      <a:pt x="701" y="1079"/>
                      <a:pt x="717" y="1015"/>
                      <a:pt x="686" y="976"/>
                    </a:cubicBezTo>
                    <a:cubicBezTo>
                      <a:pt x="675" y="960"/>
                      <a:pt x="654" y="959"/>
                      <a:pt x="636" y="956"/>
                    </a:cubicBezTo>
                    <a:cubicBezTo>
                      <a:pt x="609" y="952"/>
                      <a:pt x="581" y="944"/>
                      <a:pt x="560" y="926"/>
                    </a:cubicBezTo>
                    <a:cubicBezTo>
                      <a:pt x="536" y="907"/>
                      <a:pt x="521" y="880"/>
                      <a:pt x="509" y="853"/>
                    </a:cubicBezTo>
                    <a:cubicBezTo>
                      <a:pt x="541" y="853"/>
                      <a:pt x="574" y="853"/>
                      <a:pt x="607" y="853"/>
                    </a:cubicBezTo>
                    <a:cubicBezTo>
                      <a:pt x="597" y="825"/>
                      <a:pt x="586" y="798"/>
                      <a:pt x="577" y="771"/>
                    </a:cubicBezTo>
                    <a:cubicBezTo>
                      <a:pt x="538" y="773"/>
                      <a:pt x="495" y="775"/>
                      <a:pt x="461" y="753"/>
                    </a:cubicBezTo>
                    <a:cubicBezTo>
                      <a:pt x="428" y="730"/>
                      <a:pt x="410" y="694"/>
                      <a:pt x="389" y="662"/>
                    </a:cubicBezTo>
                    <a:cubicBezTo>
                      <a:pt x="435" y="660"/>
                      <a:pt x="482" y="659"/>
                      <a:pt x="529" y="657"/>
                    </a:cubicBezTo>
                    <a:cubicBezTo>
                      <a:pt x="519" y="633"/>
                      <a:pt x="510" y="610"/>
                      <a:pt x="500" y="586"/>
                    </a:cubicBezTo>
                    <a:cubicBezTo>
                      <a:pt x="448" y="587"/>
                      <a:pt x="393" y="588"/>
                      <a:pt x="346" y="564"/>
                    </a:cubicBezTo>
                    <a:cubicBezTo>
                      <a:pt x="308" y="545"/>
                      <a:pt x="286" y="506"/>
                      <a:pt x="270" y="469"/>
                    </a:cubicBezTo>
                    <a:cubicBezTo>
                      <a:pt x="329" y="467"/>
                      <a:pt x="388" y="465"/>
                      <a:pt x="447" y="462"/>
                    </a:cubicBezTo>
                    <a:cubicBezTo>
                      <a:pt x="434" y="434"/>
                      <a:pt x="422" y="406"/>
                      <a:pt x="409" y="378"/>
                    </a:cubicBezTo>
                    <a:cubicBezTo>
                      <a:pt x="358" y="378"/>
                      <a:pt x="307" y="382"/>
                      <a:pt x="257" y="373"/>
                    </a:cubicBezTo>
                    <a:cubicBezTo>
                      <a:pt x="228" y="369"/>
                      <a:pt x="200" y="357"/>
                      <a:pt x="178" y="336"/>
                    </a:cubicBezTo>
                    <a:cubicBezTo>
                      <a:pt x="155" y="313"/>
                      <a:pt x="138" y="283"/>
                      <a:pt x="122" y="255"/>
                    </a:cubicBezTo>
                    <a:cubicBezTo>
                      <a:pt x="197" y="254"/>
                      <a:pt x="272" y="254"/>
                      <a:pt x="348" y="254"/>
                    </a:cubicBezTo>
                    <a:cubicBezTo>
                      <a:pt x="337" y="227"/>
                      <a:pt x="326" y="200"/>
                      <a:pt x="316" y="173"/>
                    </a:cubicBezTo>
                    <a:cubicBezTo>
                      <a:pt x="266" y="174"/>
                      <a:pt x="215" y="176"/>
                      <a:pt x="165" y="171"/>
                    </a:cubicBezTo>
                    <a:cubicBezTo>
                      <a:pt x="130" y="167"/>
                      <a:pt x="94" y="159"/>
                      <a:pt x="65" y="137"/>
                    </a:cubicBezTo>
                    <a:cubicBezTo>
                      <a:pt x="37" y="117"/>
                      <a:pt x="17" y="88"/>
                      <a:pt x="0" y="58"/>
                    </a:cubicBezTo>
                    <a:cubicBezTo>
                      <a:pt x="153" y="55"/>
                      <a:pt x="305" y="51"/>
                      <a:pt x="457" y="47"/>
                    </a:cubicBezTo>
                    <a:cubicBezTo>
                      <a:pt x="515" y="44"/>
                      <a:pt x="572" y="72"/>
                      <a:pt x="611" y="115"/>
                    </a:cubicBezTo>
                    <a:cubicBezTo>
                      <a:pt x="631" y="136"/>
                      <a:pt x="641" y="163"/>
                      <a:pt x="653" y="189"/>
                    </a:cubicBezTo>
                    <a:cubicBezTo>
                      <a:pt x="666" y="217"/>
                      <a:pt x="678" y="244"/>
                      <a:pt x="691" y="272"/>
                    </a:cubicBezTo>
                    <a:cubicBezTo>
                      <a:pt x="711" y="204"/>
                      <a:pt x="731" y="135"/>
                      <a:pt x="751" y="67"/>
                    </a:cubicBezTo>
                    <a:cubicBezTo>
                      <a:pt x="761" y="36"/>
                      <a:pt x="791" y="18"/>
                      <a:pt x="8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1">
                <a:extLst>
                  <a:ext uri="{FF2B5EF4-FFF2-40B4-BE49-F238E27FC236}">
                    <a16:creationId xmlns:a16="http://schemas.microsoft.com/office/drawing/2014/main" id="{D7B6B52B-7B37-42B1-ADC5-CD21008E81B5}"/>
                  </a:ext>
                </a:extLst>
              </p:cNvPr>
              <p:cNvSpPr>
                <a:spLocks/>
              </p:cNvSpPr>
              <p:nvPr/>
            </p:nvSpPr>
            <p:spPr bwMode="auto">
              <a:xfrm>
                <a:off x="3432175" y="4084638"/>
                <a:ext cx="266700" cy="176213"/>
              </a:xfrm>
              <a:custGeom>
                <a:avLst/>
                <a:gdLst>
                  <a:gd name="T0" fmla="*/ 79 w 366"/>
                  <a:gd name="T1" fmla="*/ 0 h 242"/>
                  <a:gd name="T2" fmla="*/ 250 w 366"/>
                  <a:gd name="T3" fmla="*/ 152 h 242"/>
                  <a:gd name="T4" fmla="*/ 366 w 366"/>
                  <a:gd name="T5" fmla="*/ 203 h 242"/>
                  <a:gd name="T6" fmla="*/ 352 w 366"/>
                  <a:gd name="T7" fmla="*/ 242 h 242"/>
                  <a:gd name="T8" fmla="*/ 268 w 366"/>
                  <a:gd name="T9" fmla="*/ 209 h 242"/>
                  <a:gd name="T10" fmla="*/ 235 w 366"/>
                  <a:gd name="T11" fmla="*/ 200 h 242"/>
                  <a:gd name="T12" fmla="*/ 0 w 366"/>
                  <a:gd name="T13" fmla="*/ 195 h 242"/>
                  <a:gd name="T14" fmla="*/ 12 w 366"/>
                  <a:gd name="T15" fmla="*/ 155 h 242"/>
                  <a:gd name="T16" fmla="*/ 183 w 366"/>
                  <a:gd name="T17" fmla="*/ 158 h 242"/>
                  <a:gd name="T18" fmla="*/ 62 w 366"/>
                  <a:gd name="T19" fmla="*/ 47 h 242"/>
                  <a:gd name="T20" fmla="*/ 79 w 366"/>
                  <a:gd name="T2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 h="242">
                    <a:moveTo>
                      <a:pt x="79" y="0"/>
                    </a:moveTo>
                    <a:cubicBezTo>
                      <a:pt x="136" y="50"/>
                      <a:pt x="192" y="102"/>
                      <a:pt x="250" y="152"/>
                    </a:cubicBezTo>
                    <a:cubicBezTo>
                      <a:pt x="287" y="171"/>
                      <a:pt x="327" y="185"/>
                      <a:pt x="366" y="203"/>
                    </a:cubicBezTo>
                    <a:cubicBezTo>
                      <a:pt x="361" y="216"/>
                      <a:pt x="356" y="229"/>
                      <a:pt x="352" y="242"/>
                    </a:cubicBezTo>
                    <a:cubicBezTo>
                      <a:pt x="324" y="231"/>
                      <a:pt x="296" y="220"/>
                      <a:pt x="268" y="209"/>
                    </a:cubicBezTo>
                    <a:cubicBezTo>
                      <a:pt x="258" y="205"/>
                      <a:pt x="247" y="200"/>
                      <a:pt x="235" y="200"/>
                    </a:cubicBezTo>
                    <a:cubicBezTo>
                      <a:pt x="157" y="198"/>
                      <a:pt x="78" y="196"/>
                      <a:pt x="0" y="195"/>
                    </a:cubicBezTo>
                    <a:cubicBezTo>
                      <a:pt x="4" y="181"/>
                      <a:pt x="8" y="168"/>
                      <a:pt x="12" y="155"/>
                    </a:cubicBezTo>
                    <a:cubicBezTo>
                      <a:pt x="69" y="156"/>
                      <a:pt x="126" y="157"/>
                      <a:pt x="183" y="158"/>
                    </a:cubicBezTo>
                    <a:cubicBezTo>
                      <a:pt x="143" y="121"/>
                      <a:pt x="102" y="84"/>
                      <a:pt x="62" y="47"/>
                    </a:cubicBezTo>
                    <a:cubicBezTo>
                      <a:pt x="67" y="31"/>
                      <a:pt x="73" y="15"/>
                      <a:pt x="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92">
                <a:extLst>
                  <a:ext uri="{FF2B5EF4-FFF2-40B4-BE49-F238E27FC236}">
                    <a16:creationId xmlns:a16="http://schemas.microsoft.com/office/drawing/2014/main" id="{F1354419-99FD-4071-A40F-7F613025373F}"/>
                  </a:ext>
                </a:extLst>
              </p:cNvPr>
              <p:cNvSpPr>
                <a:spLocks/>
              </p:cNvSpPr>
              <p:nvPr/>
            </p:nvSpPr>
            <p:spPr bwMode="auto">
              <a:xfrm>
                <a:off x="1362075" y="4105275"/>
                <a:ext cx="293688" cy="212725"/>
              </a:xfrm>
              <a:custGeom>
                <a:avLst/>
                <a:gdLst>
                  <a:gd name="T0" fmla="*/ 303 w 403"/>
                  <a:gd name="T1" fmla="*/ 13 h 291"/>
                  <a:gd name="T2" fmla="*/ 340 w 403"/>
                  <a:gd name="T3" fmla="*/ 0 h 291"/>
                  <a:gd name="T4" fmla="*/ 403 w 403"/>
                  <a:gd name="T5" fmla="*/ 168 h 291"/>
                  <a:gd name="T6" fmla="*/ 356 w 403"/>
                  <a:gd name="T7" fmla="*/ 180 h 291"/>
                  <a:gd name="T8" fmla="*/ 52 w 403"/>
                  <a:gd name="T9" fmla="*/ 133 h 291"/>
                  <a:gd name="T10" fmla="*/ 106 w 403"/>
                  <a:gd name="T11" fmla="*/ 278 h 291"/>
                  <a:gd name="T12" fmla="*/ 69 w 403"/>
                  <a:gd name="T13" fmla="*/ 291 h 291"/>
                  <a:gd name="T14" fmla="*/ 0 w 403"/>
                  <a:gd name="T15" fmla="*/ 107 h 291"/>
                  <a:gd name="T16" fmla="*/ 50 w 403"/>
                  <a:gd name="T17" fmla="*/ 96 h 291"/>
                  <a:gd name="T18" fmla="*/ 351 w 403"/>
                  <a:gd name="T19" fmla="*/ 142 h 291"/>
                  <a:gd name="T20" fmla="*/ 303 w 403"/>
                  <a:gd name="T21" fmla="*/ 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291">
                    <a:moveTo>
                      <a:pt x="303" y="13"/>
                    </a:moveTo>
                    <a:cubicBezTo>
                      <a:pt x="315" y="9"/>
                      <a:pt x="328" y="4"/>
                      <a:pt x="340" y="0"/>
                    </a:cubicBezTo>
                    <a:cubicBezTo>
                      <a:pt x="361" y="56"/>
                      <a:pt x="382" y="112"/>
                      <a:pt x="403" y="168"/>
                    </a:cubicBezTo>
                    <a:cubicBezTo>
                      <a:pt x="388" y="172"/>
                      <a:pt x="373" y="183"/>
                      <a:pt x="356" y="180"/>
                    </a:cubicBezTo>
                    <a:cubicBezTo>
                      <a:pt x="255" y="164"/>
                      <a:pt x="153" y="149"/>
                      <a:pt x="52" y="133"/>
                    </a:cubicBezTo>
                    <a:cubicBezTo>
                      <a:pt x="70" y="181"/>
                      <a:pt x="88" y="230"/>
                      <a:pt x="106" y="278"/>
                    </a:cubicBezTo>
                    <a:cubicBezTo>
                      <a:pt x="93" y="282"/>
                      <a:pt x="81" y="286"/>
                      <a:pt x="69" y="291"/>
                    </a:cubicBezTo>
                    <a:cubicBezTo>
                      <a:pt x="46" y="229"/>
                      <a:pt x="23" y="168"/>
                      <a:pt x="0" y="107"/>
                    </a:cubicBezTo>
                    <a:cubicBezTo>
                      <a:pt x="16" y="103"/>
                      <a:pt x="32" y="92"/>
                      <a:pt x="50" y="96"/>
                    </a:cubicBezTo>
                    <a:cubicBezTo>
                      <a:pt x="150" y="111"/>
                      <a:pt x="250" y="126"/>
                      <a:pt x="351" y="142"/>
                    </a:cubicBezTo>
                    <a:cubicBezTo>
                      <a:pt x="335" y="99"/>
                      <a:pt x="319" y="56"/>
                      <a:pt x="30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93">
                <a:extLst>
                  <a:ext uri="{FF2B5EF4-FFF2-40B4-BE49-F238E27FC236}">
                    <a16:creationId xmlns:a16="http://schemas.microsoft.com/office/drawing/2014/main" id="{8D5D717F-300B-427A-8541-80C9389FDABA}"/>
                  </a:ext>
                </a:extLst>
              </p:cNvPr>
              <p:cNvSpPr>
                <a:spLocks/>
              </p:cNvSpPr>
              <p:nvPr/>
            </p:nvSpPr>
            <p:spPr bwMode="auto">
              <a:xfrm>
                <a:off x="3365500" y="4238625"/>
                <a:ext cx="268288" cy="206375"/>
              </a:xfrm>
              <a:custGeom>
                <a:avLst/>
                <a:gdLst>
                  <a:gd name="T0" fmla="*/ 85 w 369"/>
                  <a:gd name="T1" fmla="*/ 0 h 283"/>
                  <a:gd name="T2" fmla="*/ 120 w 369"/>
                  <a:gd name="T3" fmla="*/ 21 h 283"/>
                  <a:gd name="T4" fmla="*/ 87 w 369"/>
                  <a:gd name="T5" fmla="*/ 82 h 283"/>
                  <a:gd name="T6" fmla="*/ 369 w 369"/>
                  <a:gd name="T7" fmla="*/ 248 h 283"/>
                  <a:gd name="T8" fmla="*/ 350 w 369"/>
                  <a:gd name="T9" fmla="*/ 283 h 283"/>
                  <a:gd name="T10" fmla="*/ 68 w 369"/>
                  <a:gd name="T11" fmla="*/ 117 h 283"/>
                  <a:gd name="T12" fmla="*/ 35 w 369"/>
                  <a:gd name="T13" fmla="*/ 179 h 283"/>
                  <a:gd name="T14" fmla="*/ 0 w 369"/>
                  <a:gd name="T15" fmla="*/ 158 h 283"/>
                  <a:gd name="T16" fmla="*/ 85 w 369"/>
                  <a:gd name="T1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283">
                    <a:moveTo>
                      <a:pt x="85" y="0"/>
                    </a:moveTo>
                    <a:cubicBezTo>
                      <a:pt x="96" y="7"/>
                      <a:pt x="108" y="14"/>
                      <a:pt x="120" y="21"/>
                    </a:cubicBezTo>
                    <a:cubicBezTo>
                      <a:pt x="109" y="41"/>
                      <a:pt x="98" y="62"/>
                      <a:pt x="87" y="82"/>
                    </a:cubicBezTo>
                    <a:cubicBezTo>
                      <a:pt x="181" y="137"/>
                      <a:pt x="275" y="193"/>
                      <a:pt x="369" y="248"/>
                    </a:cubicBezTo>
                    <a:cubicBezTo>
                      <a:pt x="363" y="260"/>
                      <a:pt x="356" y="272"/>
                      <a:pt x="350" y="283"/>
                    </a:cubicBezTo>
                    <a:cubicBezTo>
                      <a:pt x="256" y="228"/>
                      <a:pt x="162" y="173"/>
                      <a:pt x="68" y="117"/>
                    </a:cubicBezTo>
                    <a:cubicBezTo>
                      <a:pt x="57" y="138"/>
                      <a:pt x="46" y="158"/>
                      <a:pt x="35" y="179"/>
                    </a:cubicBezTo>
                    <a:cubicBezTo>
                      <a:pt x="23" y="172"/>
                      <a:pt x="11" y="165"/>
                      <a:pt x="0" y="158"/>
                    </a:cubicBezTo>
                    <a:cubicBezTo>
                      <a:pt x="28" y="105"/>
                      <a:pt x="56" y="53"/>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94">
                <a:extLst>
                  <a:ext uri="{FF2B5EF4-FFF2-40B4-BE49-F238E27FC236}">
                    <a16:creationId xmlns:a16="http://schemas.microsoft.com/office/drawing/2014/main" id="{5C511C86-A496-41AF-B184-B6410FF1FEA9}"/>
                  </a:ext>
                </a:extLst>
              </p:cNvPr>
              <p:cNvSpPr>
                <a:spLocks/>
              </p:cNvSpPr>
              <p:nvPr/>
            </p:nvSpPr>
            <p:spPr bwMode="auto">
              <a:xfrm>
                <a:off x="1436688" y="4262438"/>
                <a:ext cx="292100" cy="238125"/>
              </a:xfrm>
              <a:custGeom>
                <a:avLst/>
                <a:gdLst>
                  <a:gd name="T0" fmla="*/ 0 w 400"/>
                  <a:gd name="T1" fmla="*/ 163 h 327"/>
                  <a:gd name="T2" fmla="*/ 316 w 400"/>
                  <a:gd name="T3" fmla="*/ 0 h 327"/>
                  <a:gd name="T4" fmla="*/ 334 w 400"/>
                  <a:gd name="T5" fmla="*/ 37 h 327"/>
                  <a:gd name="T6" fmla="*/ 202 w 400"/>
                  <a:gd name="T7" fmla="*/ 105 h 327"/>
                  <a:gd name="T8" fmla="*/ 248 w 400"/>
                  <a:gd name="T9" fmla="*/ 196 h 327"/>
                  <a:gd name="T10" fmla="*/ 381 w 400"/>
                  <a:gd name="T11" fmla="*/ 128 h 327"/>
                  <a:gd name="T12" fmla="*/ 400 w 400"/>
                  <a:gd name="T13" fmla="*/ 165 h 327"/>
                  <a:gd name="T14" fmla="*/ 85 w 400"/>
                  <a:gd name="T15" fmla="*/ 327 h 327"/>
                  <a:gd name="T16" fmla="*/ 66 w 400"/>
                  <a:gd name="T17" fmla="*/ 290 h 327"/>
                  <a:gd name="T18" fmla="*/ 213 w 400"/>
                  <a:gd name="T19" fmla="*/ 214 h 327"/>
                  <a:gd name="T20" fmla="*/ 167 w 400"/>
                  <a:gd name="T21" fmla="*/ 123 h 327"/>
                  <a:gd name="T22" fmla="*/ 19 w 400"/>
                  <a:gd name="T23" fmla="*/ 199 h 327"/>
                  <a:gd name="T24" fmla="*/ 0 w 400"/>
                  <a:gd name="T25" fmla="*/ 1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27">
                    <a:moveTo>
                      <a:pt x="0" y="163"/>
                    </a:moveTo>
                    <a:cubicBezTo>
                      <a:pt x="105" y="108"/>
                      <a:pt x="210" y="54"/>
                      <a:pt x="316" y="0"/>
                    </a:cubicBezTo>
                    <a:cubicBezTo>
                      <a:pt x="322" y="13"/>
                      <a:pt x="328" y="25"/>
                      <a:pt x="334" y="37"/>
                    </a:cubicBezTo>
                    <a:cubicBezTo>
                      <a:pt x="290" y="60"/>
                      <a:pt x="246" y="83"/>
                      <a:pt x="202" y="105"/>
                    </a:cubicBezTo>
                    <a:cubicBezTo>
                      <a:pt x="217" y="136"/>
                      <a:pt x="233" y="166"/>
                      <a:pt x="248" y="196"/>
                    </a:cubicBezTo>
                    <a:cubicBezTo>
                      <a:pt x="293" y="174"/>
                      <a:pt x="337" y="151"/>
                      <a:pt x="381" y="128"/>
                    </a:cubicBezTo>
                    <a:cubicBezTo>
                      <a:pt x="388" y="140"/>
                      <a:pt x="394" y="152"/>
                      <a:pt x="400" y="165"/>
                    </a:cubicBezTo>
                    <a:cubicBezTo>
                      <a:pt x="295" y="219"/>
                      <a:pt x="190" y="273"/>
                      <a:pt x="85" y="327"/>
                    </a:cubicBezTo>
                    <a:cubicBezTo>
                      <a:pt x="79" y="315"/>
                      <a:pt x="72" y="302"/>
                      <a:pt x="66" y="290"/>
                    </a:cubicBezTo>
                    <a:cubicBezTo>
                      <a:pt x="115" y="265"/>
                      <a:pt x="164" y="240"/>
                      <a:pt x="213" y="214"/>
                    </a:cubicBezTo>
                    <a:cubicBezTo>
                      <a:pt x="198" y="184"/>
                      <a:pt x="182" y="154"/>
                      <a:pt x="167" y="123"/>
                    </a:cubicBezTo>
                    <a:cubicBezTo>
                      <a:pt x="118" y="149"/>
                      <a:pt x="68" y="174"/>
                      <a:pt x="19" y="199"/>
                    </a:cubicBezTo>
                    <a:cubicBezTo>
                      <a:pt x="13" y="187"/>
                      <a:pt x="7" y="175"/>
                      <a:pt x="0"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95">
                <a:extLst>
                  <a:ext uri="{FF2B5EF4-FFF2-40B4-BE49-F238E27FC236}">
                    <a16:creationId xmlns:a16="http://schemas.microsoft.com/office/drawing/2014/main" id="{AD4CD798-C4D5-47A6-91D4-6F2628EA08D8}"/>
                  </a:ext>
                </a:extLst>
              </p:cNvPr>
              <p:cNvSpPr>
                <a:spLocks/>
              </p:cNvSpPr>
              <p:nvPr/>
            </p:nvSpPr>
            <p:spPr bwMode="auto">
              <a:xfrm>
                <a:off x="3325813" y="4392613"/>
                <a:ext cx="236538" cy="160338"/>
              </a:xfrm>
              <a:custGeom>
                <a:avLst/>
                <a:gdLst>
                  <a:gd name="T0" fmla="*/ 0 w 325"/>
                  <a:gd name="T1" fmla="*/ 32 h 220"/>
                  <a:gd name="T2" fmla="*/ 26 w 325"/>
                  <a:gd name="T3" fmla="*/ 0 h 220"/>
                  <a:gd name="T4" fmla="*/ 325 w 325"/>
                  <a:gd name="T5" fmla="*/ 188 h 220"/>
                  <a:gd name="T6" fmla="*/ 299 w 325"/>
                  <a:gd name="T7" fmla="*/ 220 h 220"/>
                  <a:gd name="T8" fmla="*/ 0 w 325"/>
                  <a:gd name="T9" fmla="*/ 32 h 220"/>
                </a:gdLst>
                <a:ahLst/>
                <a:cxnLst>
                  <a:cxn ang="0">
                    <a:pos x="T0" y="T1"/>
                  </a:cxn>
                  <a:cxn ang="0">
                    <a:pos x="T2" y="T3"/>
                  </a:cxn>
                  <a:cxn ang="0">
                    <a:pos x="T4" y="T5"/>
                  </a:cxn>
                  <a:cxn ang="0">
                    <a:pos x="T6" y="T7"/>
                  </a:cxn>
                  <a:cxn ang="0">
                    <a:pos x="T8" y="T9"/>
                  </a:cxn>
                </a:cxnLst>
                <a:rect l="0" t="0" r="r" b="b"/>
                <a:pathLst>
                  <a:path w="325" h="220">
                    <a:moveTo>
                      <a:pt x="0" y="32"/>
                    </a:moveTo>
                    <a:cubicBezTo>
                      <a:pt x="9" y="22"/>
                      <a:pt x="17" y="11"/>
                      <a:pt x="26" y="0"/>
                    </a:cubicBezTo>
                    <a:cubicBezTo>
                      <a:pt x="126" y="63"/>
                      <a:pt x="225" y="125"/>
                      <a:pt x="325" y="188"/>
                    </a:cubicBezTo>
                    <a:cubicBezTo>
                      <a:pt x="316" y="198"/>
                      <a:pt x="307" y="209"/>
                      <a:pt x="299" y="220"/>
                    </a:cubicBezTo>
                    <a:cubicBezTo>
                      <a:pt x="199" y="157"/>
                      <a:pt x="99" y="95"/>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96">
                <a:extLst>
                  <a:ext uri="{FF2B5EF4-FFF2-40B4-BE49-F238E27FC236}">
                    <a16:creationId xmlns:a16="http://schemas.microsoft.com/office/drawing/2014/main" id="{7F501C5C-51D9-4CCB-8468-DDEBA82F2EB5}"/>
                  </a:ext>
                </a:extLst>
              </p:cNvPr>
              <p:cNvSpPr>
                <a:spLocks/>
              </p:cNvSpPr>
              <p:nvPr/>
            </p:nvSpPr>
            <p:spPr bwMode="auto">
              <a:xfrm>
                <a:off x="1525588" y="4397375"/>
                <a:ext cx="293688" cy="247650"/>
              </a:xfrm>
              <a:custGeom>
                <a:avLst/>
                <a:gdLst>
                  <a:gd name="T0" fmla="*/ 0 w 403"/>
                  <a:gd name="T1" fmla="*/ 183 h 340"/>
                  <a:gd name="T2" fmla="*/ 296 w 403"/>
                  <a:gd name="T3" fmla="*/ 0 h 340"/>
                  <a:gd name="T4" fmla="*/ 403 w 403"/>
                  <a:gd name="T5" fmla="*/ 148 h 340"/>
                  <a:gd name="T6" fmla="*/ 370 w 403"/>
                  <a:gd name="T7" fmla="*/ 169 h 340"/>
                  <a:gd name="T8" fmla="*/ 288 w 403"/>
                  <a:gd name="T9" fmla="*/ 55 h 340"/>
                  <a:gd name="T10" fmla="*/ 197 w 403"/>
                  <a:gd name="T11" fmla="*/ 112 h 340"/>
                  <a:gd name="T12" fmla="*/ 271 w 403"/>
                  <a:gd name="T13" fmla="*/ 216 h 340"/>
                  <a:gd name="T14" fmla="*/ 239 w 403"/>
                  <a:gd name="T15" fmla="*/ 237 h 340"/>
                  <a:gd name="T16" fmla="*/ 164 w 403"/>
                  <a:gd name="T17" fmla="*/ 133 h 340"/>
                  <a:gd name="T18" fmla="*/ 58 w 403"/>
                  <a:gd name="T19" fmla="*/ 198 h 340"/>
                  <a:gd name="T20" fmla="*/ 145 w 403"/>
                  <a:gd name="T21" fmla="*/ 319 h 340"/>
                  <a:gd name="T22" fmla="*/ 112 w 403"/>
                  <a:gd name="T23" fmla="*/ 340 h 340"/>
                  <a:gd name="T24" fmla="*/ 0 w 403"/>
                  <a:gd name="T25" fmla="*/ 18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340">
                    <a:moveTo>
                      <a:pt x="0" y="183"/>
                    </a:moveTo>
                    <a:cubicBezTo>
                      <a:pt x="99" y="122"/>
                      <a:pt x="198" y="61"/>
                      <a:pt x="296" y="0"/>
                    </a:cubicBezTo>
                    <a:cubicBezTo>
                      <a:pt x="332" y="49"/>
                      <a:pt x="367" y="99"/>
                      <a:pt x="403" y="148"/>
                    </a:cubicBezTo>
                    <a:cubicBezTo>
                      <a:pt x="392" y="155"/>
                      <a:pt x="381" y="162"/>
                      <a:pt x="370" y="169"/>
                    </a:cubicBezTo>
                    <a:cubicBezTo>
                      <a:pt x="343" y="131"/>
                      <a:pt x="316" y="93"/>
                      <a:pt x="288" y="55"/>
                    </a:cubicBezTo>
                    <a:cubicBezTo>
                      <a:pt x="258" y="74"/>
                      <a:pt x="227" y="93"/>
                      <a:pt x="197" y="112"/>
                    </a:cubicBezTo>
                    <a:cubicBezTo>
                      <a:pt x="222" y="147"/>
                      <a:pt x="247" y="182"/>
                      <a:pt x="271" y="216"/>
                    </a:cubicBezTo>
                    <a:cubicBezTo>
                      <a:pt x="261" y="223"/>
                      <a:pt x="250" y="230"/>
                      <a:pt x="239" y="237"/>
                    </a:cubicBezTo>
                    <a:cubicBezTo>
                      <a:pt x="214" y="202"/>
                      <a:pt x="189" y="167"/>
                      <a:pt x="164" y="133"/>
                    </a:cubicBezTo>
                    <a:cubicBezTo>
                      <a:pt x="129" y="154"/>
                      <a:pt x="94" y="176"/>
                      <a:pt x="58" y="198"/>
                    </a:cubicBezTo>
                    <a:cubicBezTo>
                      <a:pt x="87" y="238"/>
                      <a:pt x="116" y="279"/>
                      <a:pt x="145" y="319"/>
                    </a:cubicBezTo>
                    <a:cubicBezTo>
                      <a:pt x="134" y="326"/>
                      <a:pt x="123" y="333"/>
                      <a:pt x="112" y="340"/>
                    </a:cubicBezTo>
                    <a:cubicBezTo>
                      <a:pt x="75" y="287"/>
                      <a:pt x="38" y="235"/>
                      <a:pt x="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97">
                <a:extLst>
                  <a:ext uri="{FF2B5EF4-FFF2-40B4-BE49-F238E27FC236}">
                    <a16:creationId xmlns:a16="http://schemas.microsoft.com/office/drawing/2014/main" id="{08646462-D9DF-45BD-B318-BE20AA4D29F0}"/>
                  </a:ext>
                </a:extLst>
              </p:cNvPr>
              <p:cNvSpPr>
                <a:spLocks/>
              </p:cNvSpPr>
              <p:nvPr/>
            </p:nvSpPr>
            <p:spPr bwMode="auto">
              <a:xfrm>
                <a:off x="2790825" y="4475163"/>
                <a:ext cx="131763" cy="188913"/>
              </a:xfrm>
              <a:custGeom>
                <a:avLst/>
                <a:gdLst>
                  <a:gd name="T0" fmla="*/ 0 w 182"/>
                  <a:gd name="T1" fmla="*/ 86 h 259"/>
                  <a:gd name="T2" fmla="*/ 164 w 182"/>
                  <a:gd name="T3" fmla="*/ 0 h 259"/>
                  <a:gd name="T4" fmla="*/ 182 w 182"/>
                  <a:gd name="T5" fmla="*/ 14 h 259"/>
                  <a:gd name="T6" fmla="*/ 174 w 182"/>
                  <a:gd name="T7" fmla="*/ 238 h 259"/>
                  <a:gd name="T8" fmla="*/ 139 w 182"/>
                  <a:gd name="T9" fmla="*/ 259 h 259"/>
                  <a:gd name="T10" fmla="*/ 142 w 182"/>
                  <a:gd name="T11" fmla="*/ 48 h 259"/>
                  <a:gd name="T12" fmla="*/ 11 w 182"/>
                  <a:gd name="T13" fmla="*/ 111 h 259"/>
                  <a:gd name="T14" fmla="*/ 0 w 182"/>
                  <a:gd name="T15" fmla="*/ 86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259">
                    <a:moveTo>
                      <a:pt x="0" y="86"/>
                    </a:moveTo>
                    <a:cubicBezTo>
                      <a:pt x="55" y="57"/>
                      <a:pt x="110" y="29"/>
                      <a:pt x="164" y="0"/>
                    </a:cubicBezTo>
                    <a:cubicBezTo>
                      <a:pt x="170" y="5"/>
                      <a:pt x="176" y="9"/>
                      <a:pt x="182" y="14"/>
                    </a:cubicBezTo>
                    <a:cubicBezTo>
                      <a:pt x="179" y="88"/>
                      <a:pt x="176" y="163"/>
                      <a:pt x="174" y="238"/>
                    </a:cubicBezTo>
                    <a:cubicBezTo>
                      <a:pt x="162" y="245"/>
                      <a:pt x="151" y="252"/>
                      <a:pt x="139" y="259"/>
                    </a:cubicBezTo>
                    <a:cubicBezTo>
                      <a:pt x="140" y="189"/>
                      <a:pt x="141" y="118"/>
                      <a:pt x="142" y="48"/>
                    </a:cubicBezTo>
                    <a:cubicBezTo>
                      <a:pt x="99" y="69"/>
                      <a:pt x="55" y="90"/>
                      <a:pt x="11" y="111"/>
                    </a:cubicBezTo>
                    <a:cubicBezTo>
                      <a:pt x="8" y="102"/>
                      <a:pt x="4" y="94"/>
                      <a:pt x="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98">
                <a:extLst>
                  <a:ext uri="{FF2B5EF4-FFF2-40B4-BE49-F238E27FC236}">
                    <a16:creationId xmlns:a16="http://schemas.microsoft.com/office/drawing/2014/main" id="{69FC5340-3E6A-4736-8C0E-6E95074E61EF}"/>
                  </a:ext>
                </a:extLst>
              </p:cNvPr>
              <p:cNvSpPr>
                <a:spLocks/>
              </p:cNvSpPr>
              <p:nvPr/>
            </p:nvSpPr>
            <p:spPr bwMode="auto">
              <a:xfrm>
                <a:off x="3240088" y="4470400"/>
                <a:ext cx="252413" cy="228600"/>
              </a:xfrm>
              <a:custGeom>
                <a:avLst/>
                <a:gdLst>
                  <a:gd name="T0" fmla="*/ 47 w 348"/>
                  <a:gd name="T1" fmla="*/ 24 h 315"/>
                  <a:gd name="T2" fmla="*/ 153 w 348"/>
                  <a:gd name="T3" fmla="*/ 21 h 315"/>
                  <a:gd name="T4" fmla="*/ 137 w 348"/>
                  <a:gd name="T5" fmla="*/ 59 h 315"/>
                  <a:gd name="T6" fmla="*/ 68 w 348"/>
                  <a:gd name="T7" fmla="*/ 61 h 315"/>
                  <a:gd name="T8" fmla="*/ 74 w 348"/>
                  <a:gd name="T9" fmla="*/ 143 h 315"/>
                  <a:gd name="T10" fmla="*/ 127 w 348"/>
                  <a:gd name="T11" fmla="*/ 143 h 315"/>
                  <a:gd name="T12" fmla="*/ 220 w 348"/>
                  <a:gd name="T13" fmla="*/ 108 h 315"/>
                  <a:gd name="T14" fmla="*/ 319 w 348"/>
                  <a:gd name="T15" fmla="*/ 155 h 315"/>
                  <a:gd name="T16" fmla="*/ 292 w 348"/>
                  <a:gd name="T17" fmla="*/ 293 h 315"/>
                  <a:gd name="T18" fmla="*/ 181 w 348"/>
                  <a:gd name="T19" fmla="*/ 297 h 315"/>
                  <a:gd name="T20" fmla="*/ 198 w 348"/>
                  <a:gd name="T21" fmla="*/ 259 h 315"/>
                  <a:gd name="T22" fmla="*/ 260 w 348"/>
                  <a:gd name="T23" fmla="*/ 261 h 315"/>
                  <a:gd name="T24" fmla="*/ 291 w 348"/>
                  <a:gd name="T25" fmla="*/ 201 h 315"/>
                  <a:gd name="T26" fmla="*/ 241 w 348"/>
                  <a:gd name="T27" fmla="*/ 154 h 315"/>
                  <a:gd name="T28" fmla="*/ 144 w 348"/>
                  <a:gd name="T29" fmla="*/ 185 h 315"/>
                  <a:gd name="T30" fmla="*/ 46 w 348"/>
                  <a:gd name="T31" fmla="*/ 175 h 315"/>
                  <a:gd name="T32" fmla="*/ 47 w 348"/>
                  <a:gd name="T33"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8" h="315">
                    <a:moveTo>
                      <a:pt x="47" y="24"/>
                    </a:moveTo>
                    <a:cubicBezTo>
                      <a:pt x="77" y="0"/>
                      <a:pt x="121" y="3"/>
                      <a:pt x="153" y="21"/>
                    </a:cubicBezTo>
                    <a:cubicBezTo>
                      <a:pt x="148" y="33"/>
                      <a:pt x="143" y="46"/>
                      <a:pt x="137" y="59"/>
                    </a:cubicBezTo>
                    <a:cubicBezTo>
                      <a:pt x="115" y="50"/>
                      <a:pt x="89" y="47"/>
                      <a:pt x="68" y="61"/>
                    </a:cubicBezTo>
                    <a:cubicBezTo>
                      <a:pt x="43" y="82"/>
                      <a:pt x="46" y="126"/>
                      <a:pt x="74" y="143"/>
                    </a:cubicBezTo>
                    <a:cubicBezTo>
                      <a:pt x="90" y="153"/>
                      <a:pt x="110" y="149"/>
                      <a:pt x="127" y="143"/>
                    </a:cubicBezTo>
                    <a:cubicBezTo>
                      <a:pt x="158" y="132"/>
                      <a:pt x="185" y="108"/>
                      <a:pt x="220" y="108"/>
                    </a:cubicBezTo>
                    <a:cubicBezTo>
                      <a:pt x="257" y="109"/>
                      <a:pt x="298" y="122"/>
                      <a:pt x="319" y="155"/>
                    </a:cubicBezTo>
                    <a:cubicBezTo>
                      <a:pt x="348" y="198"/>
                      <a:pt x="336" y="264"/>
                      <a:pt x="292" y="293"/>
                    </a:cubicBezTo>
                    <a:cubicBezTo>
                      <a:pt x="259" y="315"/>
                      <a:pt x="216" y="313"/>
                      <a:pt x="181" y="297"/>
                    </a:cubicBezTo>
                    <a:cubicBezTo>
                      <a:pt x="187" y="284"/>
                      <a:pt x="192" y="272"/>
                      <a:pt x="198" y="259"/>
                    </a:cubicBezTo>
                    <a:cubicBezTo>
                      <a:pt x="218" y="265"/>
                      <a:pt x="240" y="271"/>
                      <a:pt x="260" y="261"/>
                    </a:cubicBezTo>
                    <a:cubicBezTo>
                      <a:pt x="284" y="252"/>
                      <a:pt x="298" y="225"/>
                      <a:pt x="291" y="201"/>
                    </a:cubicBezTo>
                    <a:cubicBezTo>
                      <a:pt x="286" y="177"/>
                      <a:pt x="266" y="155"/>
                      <a:pt x="241" y="154"/>
                    </a:cubicBezTo>
                    <a:cubicBezTo>
                      <a:pt x="205" y="150"/>
                      <a:pt x="175" y="172"/>
                      <a:pt x="144" y="185"/>
                    </a:cubicBezTo>
                    <a:cubicBezTo>
                      <a:pt x="112" y="197"/>
                      <a:pt x="73" y="197"/>
                      <a:pt x="46" y="175"/>
                    </a:cubicBezTo>
                    <a:cubicBezTo>
                      <a:pt x="0" y="138"/>
                      <a:pt x="1" y="60"/>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99">
                <a:extLst>
                  <a:ext uri="{FF2B5EF4-FFF2-40B4-BE49-F238E27FC236}">
                    <a16:creationId xmlns:a16="http://schemas.microsoft.com/office/drawing/2014/main" id="{22AB0769-D1A1-4168-96D1-2BEA07FB4799}"/>
                  </a:ext>
                </a:extLst>
              </p:cNvPr>
              <p:cNvSpPr>
                <a:spLocks/>
              </p:cNvSpPr>
              <p:nvPr/>
            </p:nvSpPr>
            <p:spPr bwMode="auto">
              <a:xfrm>
                <a:off x="2111375" y="4497388"/>
                <a:ext cx="133350" cy="171450"/>
              </a:xfrm>
              <a:custGeom>
                <a:avLst/>
                <a:gdLst>
                  <a:gd name="T0" fmla="*/ 92 w 184"/>
                  <a:gd name="T1" fmla="*/ 0 h 235"/>
                  <a:gd name="T2" fmla="*/ 138 w 184"/>
                  <a:gd name="T3" fmla="*/ 17 h 235"/>
                  <a:gd name="T4" fmla="*/ 159 w 184"/>
                  <a:gd name="T5" fmla="*/ 5 h 235"/>
                  <a:gd name="T6" fmla="*/ 184 w 184"/>
                  <a:gd name="T7" fmla="*/ 21 h 235"/>
                  <a:gd name="T8" fmla="*/ 88 w 184"/>
                  <a:gd name="T9" fmla="*/ 189 h 235"/>
                  <a:gd name="T10" fmla="*/ 132 w 184"/>
                  <a:gd name="T11" fmla="*/ 216 h 235"/>
                  <a:gd name="T12" fmla="*/ 121 w 184"/>
                  <a:gd name="T13" fmla="*/ 235 h 235"/>
                  <a:gd name="T14" fmla="*/ 0 w 184"/>
                  <a:gd name="T15" fmla="*/ 160 h 235"/>
                  <a:gd name="T16" fmla="*/ 11 w 184"/>
                  <a:gd name="T17" fmla="*/ 141 h 235"/>
                  <a:gd name="T18" fmla="*/ 56 w 184"/>
                  <a:gd name="T19" fmla="*/ 169 h 235"/>
                  <a:gd name="T20" fmla="*/ 127 w 184"/>
                  <a:gd name="T21" fmla="*/ 44 h 235"/>
                  <a:gd name="T22" fmla="*/ 83 w 184"/>
                  <a:gd name="T23" fmla="*/ 16 h 235"/>
                  <a:gd name="T24" fmla="*/ 92 w 184"/>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5">
                    <a:moveTo>
                      <a:pt x="92" y="0"/>
                    </a:moveTo>
                    <a:cubicBezTo>
                      <a:pt x="107" y="7"/>
                      <a:pt x="121" y="17"/>
                      <a:pt x="138" y="17"/>
                    </a:cubicBezTo>
                    <a:cubicBezTo>
                      <a:pt x="147" y="17"/>
                      <a:pt x="153" y="10"/>
                      <a:pt x="159" y="5"/>
                    </a:cubicBezTo>
                    <a:cubicBezTo>
                      <a:pt x="168" y="11"/>
                      <a:pt x="176" y="16"/>
                      <a:pt x="184" y="21"/>
                    </a:cubicBezTo>
                    <a:cubicBezTo>
                      <a:pt x="152" y="77"/>
                      <a:pt x="120" y="133"/>
                      <a:pt x="88" y="189"/>
                    </a:cubicBezTo>
                    <a:cubicBezTo>
                      <a:pt x="102" y="198"/>
                      <a:pt x="117" y="207"/>
                      <a:pt x="132" y="216"/>
                    </a:cubicBezTo>
                    <a:cubicBezTo>
                      <a:pt x="128" y="223"/>
                      <a:pt x="124" y="229"/>
                      <a:pt x="121" y="235"/>
                    </a:cubicBezTo>
                    <a:cubicBezTo>
                      <a:pt x="80" y="210"/>
                      <a:pt x="40" y="185"/>
                      <a:pt x="0" y="160"/>
                    </a:cubicBezTo>
                    <a:cubicBezTo>
                      <a:pt x="3" y="154"/>
                      <a:pt x="7" y="148"/>
                      <a:pt x="11" y="141"/>
                    </a:cubicBezTo>
                    <a:cubicBezTo>
                      <a:pt x="26" y="151"/>
                      <a:pt x="41" y="160"/>
                      <a:pt x="56" y="169"/>
                    </a:cubicBezTo>
                    <a:cubicBezTo>
                      <a:pt x="80" y="128"/>
                      <a:pt x="104" y="86"/>
                      <a:pt x="127" y="44"/>
                    </a:cubicBezTo>
                    <a:cubicBezTo>
                      <a:pt x="113" y="35"/>
                      <a:pt x="98" y="26"/>
                      <a:pt x="83" y="16"/>
                    </a:cubicBezTo>
                    <a:cubicBezTo>
                      <a:pt x="86" y="11"/>
                      <a:pt x="89"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00">
                <a:extLst>
                  <a:ext uri="{FF2B5EF4-FFF2-40B4-BE49-F238E27FC236}">
                    <a16:creationId xmlns:a16="http://schemas.microsoft.com/office/drawing/2014/main" id="{ACD4DEBA-1535-4626-8FE7-362CD67550F6}"/>
                  </a:ext>
                </a:extLst>
              </p:cNvPr>
              <p:cNvSpPr>
                <a:spLocks/>
              </p:cNvSpPr>
              <p:nvPr/>
            </p:nvSpPr>
            <p:spPr bwMode="auto">
              <a:xfrm>
                <a:off x="1631950" y="4564063"/>
                <a:ext cx="263525" cy="182563"/>
              </a:xfrm>
              <a:custGeom>
                <a:avLst/>
                <a:gdLst>
                  <a:gd name="T0" fmla="*/ 159 w 363"/>
                  <a:gd name="T1" fmla="*/ 170 h 249"/>
                  <a:gd name="T2" fmla="*/ 331 w 363"/>
                  <a:gd name="T3" fmla="*/ 0 h 249"/>
                  <a:gd name="T4" fmla="*/ 363 w 363"/>
                  <a:gd name="T5" fmla="*/ 33 h 249"/>
                  <a:gd name="T6" fmla="*/ 188 w 363"/>
                  <a:gd name="T7" fmla="*/ 207 h 249"/>
                  <a:gd name="T8" fmla="*/ 104 w 363"/>
                  <a:gd name="T9" fmla="*/ 249 h 249"/>
                  <a:gd name="T10" fmla="*/ 7 w 363"/>
                  <a:gd name="T11" fmla="*/ 139 h 249"/>
                  <a:gd name="T12" fmla="*/ 18 w 363"/>
                  <a:gd name="T13" fmla="*/ 106 h 249"/>
                  <a:gd name="T14" fmla="*/ 56 w 363"/>
                  <a:gd name="T15" fmla="*/ 130 h 249"/>
                  <a:gd name="T16" fmla="*/ 59 w 363"/>
                  <a:gd name="T17" fmla="*/ 177 h 249"/>
                  <a:gd name="T18" fmla="*/ 112 w 363"/>
                  <a:gd name="T19" fmla="*/ 202 h 249"/>
                  <a:gd name="T20" fmla="*/ 159 w 363"/>
                  <a:gd name="T21" fmla="*/ 17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249">
                    <a:moveTo>
                      <a:pt x="159" y="170"/>
                    </a:moveTo>
                    <a:cubicBezTo>
                      <a:pt x="216" y="114"/>
                      <a:pt x="274" y="57"/>
                      <a:pt x="331" y="0"/>
                    </a:cubicBezTo>
                    <a:cubicBezTo>
                      <a:pt x="342" y="11"/>
                      <a:pt x="353" y="22"/>
                      <a:pt x="363" y="33"/>
                    </a:cubicBezTo>
                    <a:cubicBezTo>
                      <a:pt x="304" y="91"/>
                      <a:pt x="246" y="149"/>
                      <a:pt x="188" y="207"/>
                    </a:cubicBezTo>
                    <a:cubicBezTo>
                      <a:pt x="165" y="228"/>
                      <a:pt x="137" y="249"/>
                      <a:pt x="104" y="249"/>
                    </a:cubicBezTo>
                    <a:cubicBezTo>
                      <a:pt x="49" y="248"/>
                      <a:pt x="0" y="194"/>
                      <a:pt x="7" y="139"/>
                    </a:cubicBezTo>
                    <a:cubicBezTo>
                      <a:pt x="8" y="128"/>
                      <a:pt x="13" y="117"/>
                      <a:pt x="18" y="106"/>
                    </a:cubicBezTo>
                    <a:cubicBezTo>
                      <a:pt x="31" y="114"/>
                      <a:pt x="43" y="122"/>
                      <a:pt x="56" y="130"/>
                    </a:cubicBezTo>
                    <a:cubicBezTo>
                      <a:pt x="51" y="145"/>
                      <a:pt x="49" y="163"/>
                      <a:pt x="59" y="177"/>
                    </a:cubicBezTo>
                    <a:cubicBezTo>
                      <a:pt x="70" y="194"/>
                      <a:pt x="91" y="208"/>
                      <a:pt x="112" y="202"/>
                    </a:cubicBezTo>
                    <a:cubicBezTo>
                      <a:pt x="131" y="197"/>
                      <a:pt x="145" y="183"/>
                      <a:pt x="159"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01">
                <a:extLst>
                  <a:ext uri="{FF2B5EF4-FFF2-40B4-BE49-F238E27FC236}">
                    <a16:creationId xmlns:a16="http://schemas.microsoft.com/office/drawing/2014/main" id="{C2EFE0E1-B380-492A-9DCB-CAD29EF5045A}"/>
                  </a:ext>
                </a:extLst>
              </p:cNvPr>
              <p:cNvSpPr>
                <a:spLocks noEditPoints="1"/>
              </p:cNvSpPr>
              <p:nvPr/>
            </p:nvSpPr>
            <p:spPr bwMode="auto">
              <a:xfrm>
                <a:off x="2322513" y="4564063"/>
                <a:ext cx="173038" cy="169863"/>
              </a:xfrm>
              <a:custGeom>
                <a:avLst/>
                <a:gdLst>
                  <a:gd name="T0" fmla="*/ 52 w 239"/>
                  <a:gd name="T1" fmla="*/ 20 h 233"/>
                  <a:gd name="T2" fmla="*/ 147 w 239"/>
                  <a:gd name="T3" fmla="*/ 5 h 233"/>
                  <a:gd name="T4" fmla="*/ 225 w 239"/>
                  <a:gd name="T5" fmla="*/ 39 h 233"/>
                  <a:gd name="T6" fmla="*/ 229 w 239"/>
                  <a:gd name="T7" fmla="*/ 85 h 233"/>
                  <a:gd name="T8" fmla="*/ 173 w 239"/>
                  <a:gd name="T9" fmla="*/ 117 h 233"/>
                  <a:gd name="T10" fmla="*/ 218 w 239"/>
                  <a:gd name="T11" fmla="*/ 153 h 233"/>
                  <a:gd name="T12" fmla="*/ 201 w 239"/>
                  <a:gd name="T13" fmla="*/ 209 h 233"/>
                  <a:gd name="T14" fmla="*/ 96 w 239"/>
                  <a:gd name="T15" fmla="*/ 228 h 233"/>
                  <a:gd name="T16" fmla="*/ 17 w 239"/>
                  <a:gd name="T17" fmla="*/ 191 h 233"/>
                  <a:gd name="T18" fmla="*/ 13 w 239"/>
                  <a:gd name="T19" fmla="*/ 133 h 233"/>
                  <a:gd name="T20" fmla="*/ 73 w 239"/>
                  <a:gd name="T21" fmla="*/ 101 h 233"/>
                  <a:gd name="T22" fmla="*/ 37 w 239"/>
                  <a:gd name="T23" fmla="*/ 71 h 233"/>
                  <a:gd name="T24" fmla="*/ 52 w 239"/>
                  <a:gd name="T25" fmla="*/ 20 h 233"/>
                  <a:gd name="T26" fmla="*/ 80 w 239"/>
                  <a:gd name="T27" fmla="*/ 48 h 233"/>
                  <a:gd name="T28" fmla="*/ 92 w 239"/>
                  <a:gd name="T29" fmla="*/ 76 h 233"/>
                  <a:gd name="T30" fmla="*/ 149 w 239"/>
                  <a:gd name="T31" fmla="*/ 106 h 233"/>
                  <a:gd name="T32" fmla="*/ 190 w 239"/>
                  <a:gd name="T33" fmla="*/ 71 h 233"/>
                  <a:gd name="T34" fmla="*/ 173 w 239"/>
                  <a:gd name="T35" fmla="*/ 35 h 233"/>
                  <a:gd name="T36" fmla="*/ 112 w 239"/>
                  <a:gd name="T37" fmla="*/ 25 h 233"/>
                  <a:gd name="T38" fmla="*/ 80 w 239"/>
                  <a:gd name="T39" fmla="*/ 48 h 233"/>
                  <a:gd name="T40" fmla="*/ 94 w 239"/>
                  <a:gd name="T41" fmla="*/ 114 h 233"/>
                  <a:gd name="T42" fmla="*/ 61 w 239"/>
                  <a:gd name="T43" fmla="*/ 133 h 233"/>
                  <a:gd name="T44" fmla="*/ 54 w 239"/>
                  <a:gd name="T45" fmla="*/ 178 h 233"/>
                  <a:gd name="T46" fmla="*/ 106 w 239"/>
                  <a:gd name="T47" fmla="*/ 207 h 233"/>
                  <a:gd name="T48" fmla="*/ 163 w 239"/>
                  <a:gd name="T49" fmla="*/ 195 h 233"/>
                  <a:gd name="T50" fmla="*/ 168 w 239"/>
                  <a:gd name="T51" fmla="*/ 149 h 233"/>
                  <a:gd name="T52" fmla="*/ 110 w 239"/>
                  <a:gd name="T53" fmla="*/ 118 h 233"/>
                  <a:gd name="T54" fmla="*/ 94 w 239"/>
                  <a:gd name="T55"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9" h="233">
                    <a:moveTo>
                      <a:pt x="52" y="20"/>
                    </a:moveTo>
                    <a:cubicBezTo>
                      <a:pt x="80" y="1"/>
                      <a:pt x="115" y="0"/>
                      <a:pt x="147" y="5"/>
                    </a:cubicBezTo>
                    <a:cubicBezTo>
                      <a:pt x="176" y="9"/>
                      <a:pt x="206" y="17"/>
                      <a:pt x="225" y="39"/>
                    </a:cubicBezTo>
                    <a:cubicBezTo>
                      <a:pt x="236" y="52"/>
                      <a:pt x="239" y="71"/>
                      <a:pt x="229" y="85"/>
                    </a:cubicBezTo>
                    <a:cubicBezTo>
                      <a:pt x="217" y="104"/>
                      <a:pt x="194" y="112"/>
                      <a:pt x="173" y="117"/>
                    </a:cubicBezTo>
                    <a:cubicBezTo>
                      <a:pt x="190" y="126"/>
                      <a:pt x="209" y="135"/>
                      <a:pt x="218" y="153"/>
                    </a:cubicBezTo>
                    <a:cubicBezTo>
                      <a:pt x="228" y="173"/>
                      <a:pt x="218" y="197"/>
                      <a:pt x="201" y="209"/>
                    </a:cubicBezTo>
                    <a:cubicBezTo>
                      <a:pt x="171" y="231"/>
                      <a:pt x="131" y="233"/>
                      <a:pt x="96" y="228"/>
                    </a:cubicBezTo>
                    <a:cubicBezTo>
                      <a:pt x="67" y="223"/>
                      <a:pt x="37" y="214"/>
                      <a:pt x="17" y="191"/>
                    </a:cubicBezTo>
                    <a:cubicBezTo>
                      <a:pt x="3" y="175"/>
                      <a:pt x="0" y="150"/>
                      <a:pt x="13" y="133"/>
                    </a:cubicBezTo>
                    <a:cubicBezTo>
                      <a:pt x="27" y="113"/>
                      <a:pt x="51" y="106"/>
                      <a:pt x="73" y="101"/>
                    </a:cubicBezTo>
                    <a:cubicBezTo>
                      <a:pt x="60" y="93"/>
                      <a:pt x="45" y="85"/>
                      <a:pt x="37" y="71"/>
                    </a:cubicBezTo>
                    <a:cubicBezTo>
                      <a:pt x="28" y="53"/>
                      <a:pt x="36" y="31"/>
                      <a:pt x="52" y="20"/>
                    </a:cubicBezTo>
                    <a:close/>
                    <a:moveTo>
                      <a:pt x="80" y="48"/>
                    </a:moveTo>
                    <a:cubicBezTo>
                      <a:pt x="76" y="59"/>
                      <a:pt x="83" y="70"/>
                      <a:pt x="92" y="76"/>
                    </a:cubicBezTo>
                    <a:cubicBezTo>
                      <a:pt x="109" y="89"/>
                      <a:pt x="129" y="97"/>
                      <a:pt x="149" y="106"/>
                    </a:cubicBezTo>
                    <a:cubicBezTo>
                      <a:pt x="166" y="99"/>
                      <a:pt x="185" y="90"/>
                      <a:pt x="190" y="71"/>
                    </a:cubicBezTo>
                    <a:cubicBezTo>
                      <a:pt x="195" y="56"/>
                      <a:pt x="185" y="42"/>
                      <a:pt x="173" y="35"/>
                    </a:cubicBezTo>
                    <a:cubicBezTo>
                      <a:pt x="154" y="25"/>
                      <a:pt x="132" y="23"/>
                      <a:pt x="112" y="25"/>
                    </a:cubicBezTo>
                    <a:cubicBezTo>
                      <a:pt x="99" y="28"/>
                      <a:pt x="84" y="34"/>
                      <a:pt x="80" y="48"/>
                    </a:cubicBezTo>
                    <a:close/>
                    <a:moveTo>
                      <a:pt x="94" y="114"/>
                    </a:moveTo>
                    <a:cubicBezTo>
                      <a:pt x="82" y="118"/>
                      <a:pt x="70" y="124"/>
                      <a:pt x="61" y="133"/>
                    </a:cubicBezTo>
                    <a:cubicBezTo>
                      <a:pt x="50" y="145"/>
                      <a:pt x="46" y="164"/>
                      <a:pt x="54" y="178"/>
                    </a:cubicBezTo>
                    <a:cubicBezTo>
                      <a:pt x="65" y="196"/>
                      <a:pt x="86" y="204"/>
                      <a:pt x="106" y="207"/>
                    </a:cubicBezTo>
                    <a:cubicBezTo>
                      <a:pt x="125" y="209"/>
                      <a:pt x="147" y="208"/>
                      <a:pt x="163" y="195"/>
                    </a:cubicBezTo>
                    <a:cubicBezTo>
                      <a:pt x="176" y="184"/>
                      <a:pt x="182" y="161"/>
                      <a:pt x="168" y="149"/>
                    </a:cubicBezTo>
                    <a:cubicBezTo>
                      <a:pt x="151" y="134"/>
                      <a:pt x="130" y="127"/>
                      <a:pt x="110" y="118"/>
                    </a:cubicBezTo>
                    <a:cubicBezTo>
                      <a:pt x="105" y="116"/>
                      <a:pt x="100" y="112"/>
                      <a:pt x="9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02">
                <a:extLst>
                  <a:ext uri="{FF2B5EF4-FFF2-40B4-BE49-F238E27FC236}">
                    <a16:creationId xmlns:a16="http://schemas.microsoft.com/office/drawing/2014/main" id="{F121BA6E-E36D-4332-9E77-C01D570A47F5}"/>
                  </a:ext>
                </a:extLst>
              </p:cNvPr>
              <p:cNvSpPr>
                <a:spLocks noEditPoints="1"/>
              </p:cNvSpPr>
              <p:nvPr/>
            </p:nvSpPr>
            <p:spPr bwMode="auto">
              <a:xfrm>
                <a:off x="2573338" y="4565650"/>
                <a:ext cx="158750" cy="166688"/>
              </a:xfrm>
              <a:custGeom>
                <a:avLst/>
                <a:gdLst>
                  <a:gd name="T0" fmla="*/ 19 w 218"/>
                  <a:gd name="T1" fmla="*/ 36 h 229"/>
                  <a:gd name="T2" fmla="*/ 106 w 218"/>
                  <a:gd name="T3" fmla="*/ 0 h 229"/>
                  <a:gd name="T4" fmla="*/ 195 w 218"/>
                  <a:gd name="T5" fmla="*/ 33 h 229"/>
                  <a:gd name="T6" fmla="*/ 215 w 218"/>
                  <a:gd name="T7" fmla="*/ 118 h 229"/>
                  <a:gd name="T8" fmla="*/ 171 w 218"/>
                  <a:gd name="T9" fmla="*/ 199 h 229"/>
                  <a:gd name="T10" fmla="*/ 33 w 218"/>
                  <a:gd name="T11" fmla="*/ 223 h 229"/>
                  <a:gd name="T12" fmla="*/ 33 w 218"/>
                  <a:gd name="T13" fmla="*/ 195 h 229"/>
                  <a:gd name="T14" fmla="*/ 140 w 218"/>
                  <a:gd name="T15" fmla="*/ 184 h 229"/>
                  <a:gd name="T16" fmla="*/ 172 w 218"/>
                  <a:gd name="T17" fmla="*/ 128 h 229"/>
                  <a:gd name="T18" fmla="*/ 62 w 218"/>
                  <a:gd name="T19" fmla="*/ 139 h 229"/>
                  <a:gd name="T20" fmla="*/ 13 w 218"/>
                  <a:gd name="T21" fmla="*/ 107 h 229"/>
                  <a:gd name="T22" fmla="*/ 19 w 218"/>
                  <a:gd name="T23" fmla="*/ 36 h 229"/>
                  <a:gd name="T24" fmla="*/ 75 w 218"/>
                  <a:gd name="T25" fmla="*/ 31 h 229"/>
                  <a:gd name="T26" fmla="*/ 71 w 218"/>
                  <a:gd name="T27" fmla="*/ 112 h 229"/>
                  <a:gd name="T28" fmla="*/ 172 w 218"/>
                  <a:gd name="T29" fmla="*/ 108 h 229"/>
                  <a:gd name="T30" fmla="*/ 159 w 218"/>
                  <a:gd name="T31" fmla="*/ 45 h 229"/>
                  <a:gd name="T32" fmla="*/ 75 w 218"/>
                  <a:gd name="T33" fmla="*/ 3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229">
                    <a:moveTo>
                      <a:pt x="19" y="36"/>
                    </a:moveTo>
                    <a:cubicBezTo>
                      <a:pt x="40" y="10"/>
                      <a:pt x="74" y="1"/>
                      <a:pt x="106" y="0"/>
                    </a:cubicBezTo>
                    <a:cubicBezTo>
                      <a:pt x="138" y="0"/>
                      <a:pt x="173" y="7"/>
                      <a:pt x="195" y="33"/>
                    </a:cubicBezTo>
                    <a:cubicBezTo>
                      <a:pt x="215" y="56"/>
                      <a:pt x="218" y="89"/>
                      <a:pt x="215" y="118"/>
                    </a:cubicBezTo>
                    <a:cubicBezTo>
                      <a:pt x="212" y="149"/>
                      <a:pt x="197" y="181"/>
                      <a:pt x="171" y="199"/>
                    </a:cubicBezTo>
                    <a:cubicBezTo>
                      <a:pt x="131" y="227"/>
                      <a:pt x="80" y="229"/>
                      <a:pt x="33" y="223"/>
                    </a:cubicBezTo>
                    <a:cubicBezTo>
                      <a:pt x="33" y="214"/>
                      <a:pt x="33" y="204"/>
                      <a:pt x="33" y="195"/>
                    </a:cubicBezTo>
                    <a:cubicBezTo>
                      <a:pt x="68" y="204"/>
                      <a:pt x="109" y="205"/>
                      <a:pt x="140" y="184"/>
                    </a:cubicBezTo>
                    <a:cubicBezTo>
                      <a:pt x="159" y="172"/>
                      <a:pt x="169" y="150"/>
                      <a:pt x="172" y="128"/>
                    </a:cubicBezTo>
                    <a:cubicBezTo>
                      <a:pt x="137" y="144"/>
                      <a:pt x="98" y="148"/>
                      <a:pt x="62" y="139"/>
                    </a:cubicBezTo>
                    <a:cubicBezTo>
                      <a:pt x="43" y="134"/>
                      <a:pt x="24" y="124"/>
                      <a:pt x="13" y="107"/>
                    </a:cubicBezTo>
                    <a:cubicBezTo>
                      <a:pt x="0" y="85"/>
                      <a:pt x="3" y="55"/>
                      <a:pt x="19" y="36"/>
                    </a:cubicBezTo>
                    <a:close/>
                    <a:moveTo>
                      <a:pt x="75" y="31"/>
                    </a:moveTo>
                    <a:cubicBezTo>
                      <a:pt x="43" y="44"/>
                      <a:pt x="39" y="97"/>
                      <a:pt x="71" y="112"/>
                    </a:cubicBezTo>
                    <a:cubicBezTo>
                      <a:pt x="103" y="126"/>
                      <a:pt x="140" y="119"/>
                      <a:pt x="172" y="108"/>
                    </a:cubicBezTo>
                    <a:cubicBezTo>
                      <a:pt x="172" y="86"/>
                      <a:pt x="173" y="63"/>
                      <a:pt x="159" y="45"/>
                    </a:cubicBezTo>
                    <a:cubicBezTo>
                      <a:pt x="139" y="21"/>
                      <a:pt x="102" y="19"/>
                      <a:pt x="7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03">
                <a:extLst>
                  <a:ext uri="{FF2B5EF4-FFF2-40B4-BE49-F238E27FC236}">
                    <a16:creationId xmlns:a16="http://schemas.microsoft.com/office/drawing/2014/main" id="{F51299EA-D794-42B5-BE35-F2B9B3E18F6E}"/>
                  </a:ext>
                </a:extLst>
              </p:cNvPr>
              <p:cNvSpPr>
                <a:spLocks noEditPoints="1"/>
              </p:cNvSpPr>
              <p:nvPr/>
            </p:nvSpPr>
            <p:spPr bwMode="auto">
              <a:xfrm>
                <a:off x="3113088" y="4579938"/>
                <a:ext cx="255588" cy="266700"/>
              </a:xfrm>
              <a:custGeom>
                <a:avLst/>
                <a:gdLst>
                  <a:gd name="T0" fmla="*/ 67 w 353"/>
                  <a:gd name="T1" fmla="*/ 26 h 366"/>
                  <a:gd name="T2" fmla="*/ 147 w 353"/>
                  <a:gd name="T3" fmla="*/ 5 h 366"/>
                  <a:gd name="T4" fmla="*/ 218 w 353"/>
                  <a:gd name="T5" fmla="*/ 50 h 366"/>
                  <a:gd name="T6" fmla="*/ 222 w 353"/>
                  <a:gd name="T7" fmla="*/ 154 h 366"/>
                  <a:gd name="T8" fmla="*/ 353 w 353"/>
                  <a:gd name="T9" fmla="*/ 258 h 366"/>
                  <a:gd name="T10" fmla="*/ 317 w 353"/>
                  <a:gd name="T11" fmla="*/ 288 h 366"/>
                  <a:gd name="T12" fmla="*/ 191 w 353"/>
                  <a:gd name="T13" fmla="*/ 184 h 366"/>
                  <a:gd name="T14" fmla="*/ 159 w 353"/>
                  <a:gd name="T15" fmla="*/ 213 h 366"/>
                  <a:gd name="T16" fmla="*/ 244 w 353"/>
                  <a:gd name="T17" fmla="*/ 329 h 366"/>
                  <a:gd name="T18" fmla="*/ 209 w 353"/>
                  <a:gd name="T19" fmla="*/ 366 h 366"/>
                  <a:gd name="T20" fmla="*/ 0 w 353"/>
                  <a:gd name="T21" fmla="*/ 74 h 366"/>
                  <a:gd name="T22" fmla="*/ 67 w 353"/>
                  <a:gd name="T23" fmla="*/ 26 h 366"/>
                  <a:gd name="T24" fmla="*/ 62 w 353"/>
                  <a:gd name="T25" fmla="*/ 80 h 366"/>
                  <a:gd name="T26" fmla="*/ 132 w 353"/>
                  <a:gd name="T27" fmla="*/ 171 h 366"/>
                  <a:gd name="T28" fmla="*/ 178 w 353"/>
                  <a:gd name="T29" fmla="*/ 125 h 366"/>
                  <a:gd name="T30" fmla="*/ 159 w 353"/>
                  <a:gd name="T31" fmla="*/ 66 h 366"/>
                  <a:gd name="T32" fmla="*/ 115 w 353"/>
                  <a:gd name="T33" fmla="*/ 51 h 366"/>
                  <a:gd name="T34" fmla="*/ 62 w 353"/>
                  <a:gd name="T35" fmla="*/ 8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3" h="366">
                    <a:moveTo>
                      <a:pt x="67" y="26"/>
                    </a:moveTo>
                    <a:cubicBezTo>
                      <a:pt x="90" y="10"/>
                      <a:pt x="119" y="0"/>
                      <a:pt x="147" y="5"/>
                    </a:cubicBezTo>
                    <a:cubicBezTo>
                      <a:pt x="176" y="9"/>
                      <a:pt x="204" y="24"/>
                      <a:pt x="218" y="50"/>
                    </a:cubicBezTo>
                    <a:cubicBezTo>
                      <a:pt x="236" y="82"/>
                      <a:pt x="232" y="120"/>
                      <a:pt x="222" y="154"/>
                    </a:cubicBezTo>
                    <a:cubicBezTo>
                      <a:pt x="266" y="188"/>
                      <a:pt x="309" y="223"/>
                      <a:pt x="353" y="258"/>
                    </a:cubicBezTo>
                    <a:cubicBezTo>
                      <a:pt x="341" y="268"/>
                      <a:pt x="329" y="278"/>
                      <a:pt x="317" y="288"/>
                    </a:cubicBezTo>
                    <a:cubicBezTo>
                      <a:pt x="275" y="254"/>
                      <a:pt x="233" y="219"/>
                      <a:pt x="191" y="184"/>
                    </a:cubicBezTo>
                    <a:cubicBezTo>
                      <a:pt x="181" y="194"/>
                      <a:pt x="170" y="204"/>
                      <a:pt x="159" y="213"/>
                    </a:cubicBezTo>
                    <a:cubicBezTo>
                      <a:pt x="187" y="252"/>
                      <a:pt x="216" y="290"/>
                      <a:pt x="244" y="329"/>
                    </a:cubicBezTo>
                    <a:cubicBezTo>
                      <a:pt x="232" y="341"/>
                      <a:pt x="220" y="354"/>
                      <a:pt x="209" y="366"/>
                    </a:cubicBezTo>
                    <a:cubicBezTo>
                      <a:pt x="139" y="269"/>
                      <a:pt x="70" y="172"/>
                      <a:pt x="0" y="74"/>
                    </a:cubicBezTo>
                    <a:cubicBezTo>
                      <a:pt x="23" y="58"/>
                      <a:pt x="45" y="42"/>
                      <a:pt x="67" y="26"/>
                    </a:cubicBezTo>
                    <a:close/>
                    <a:moveTo>
                      <a:pt x="62" y="80"/>
                    </a:moveTo>
                    <a:cubicBezTo>
                      <a:pt x="85" y="111"/>
                      <a:pt x="109" y="141"/>
                      <a:pt x="132" y="171"/>
                    </a:cubicBezTo>
                    <a:cubicBezTo>
                      <a:pt x="150" y="159"/>
                      <a:pt x="169" y="146"/>
                      <a:pt x="178" y="125"/>
                    </a:cubicBezTo>
                    <a:cubicBezTo>
                      <a:pt x="184" y="104"/>
                      <a:pt x="177" y="79"/>
                      <a:pt x="159" y="66"/>
                    </a:cubicBezTo>
                    <a:cubicBezTo>
                      <a:pt x="146" y="57"/>
                      <a:pt x="131" y="50"/>
                      <a:pt x="115" y="51"/>
                    </a:cubicBezTo>
                    <a:cubicBezTo>
                      <a:pt x="94" y="52"/>
                      <a:pt x="78" y="68"/>
                      <a:pt x="6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04">
                <a:extLst>
                  <a:ext uri="{FF2B5EF4-FFF2-40B4-BE49-F238E27FC236}">
                    <a16:creationId xmlns:a16="http://schemas.microsoft.com/office/drawing/2014/main" id="{5272388B-4475-42E6-8255-FA8990B9CB2F}"/>
                  </a:ext>
                </a:extLst>
              </p:cNvPr>
              <p:cNvSpPr>
                <a:spLocks/>
              </p:cNvSpPr>
              <p:nvPr/>
            </p:nvSpPr>
            <p:spPr bwMode="auto">
              <a:xfrm>
                <a:off x="1763713" y="4606925"/>
                <a:ext cx="185738" cy="217488"/>
              </a:xfrm>
              <a:custGeom>
                <a:avLst/>
                <a:gdLst>
                  <a:gd name="T0" fmla="*/ 0 w 255"/>
                  <a:gd name="T1" fmla="*/ 268 h 299"/>
                  <a:gd name="T2" fmla="*/ 218 w 255"/>
                  <a:gd name="T3" fmla="*/ 0 h 299"/>
                  <a:gd name="T4" fmla="*/ 255 w 255"/>
                  <a:gd name="T5" fmla="*/ 32 h 299"/>
                  <a:gd name="T6" fmla="*/ 38 w 255"/>
                  <a:gd name="T7" fmla="*/ 299 h 299"/>
                  <a:gd name="T8" fmla="*/ 0 w 255"/>
                  <a:gd name="T9" fmla="*/ 268 h 299"/>
                </a:gdLst>
                <a:ahLst/>
                <a:cxnLst>
                  <a:cxn ang="0">
                    <a:pos x="T0" y="T1"/>
                  </a:cxn>
                  <a:cxn ang="0">
                    <a:pos x="T2" y="T3"/>
                  </a:cxn>
                  <a:cxn ang="0">
                    <a:pos x="T4" y="T5"/>
                  </a:cxn>
                  <a:cxn ang="0">
                    <a:pos x="T6" y="T7"/>
                  </a:cxn>
                  <a:cxn ang="0">
                    <a:pos x="T8" y="T9"/>
                  </a:cxn>
                </a:cxnLst>
                <a:rect l="0" t="0" r="r" b="b"/>
                <a:pathLst>
                  <a:path w="255" h="299">
                    <a:moveTo>
                      <a:pt x="0" y="268"/>
                    </a:moveTo>
                    <a:cubicBezTo>
                      <a:pt x="73" y="179"/>
                      <a:pt x="145" y="89"/>
                      <a:pt x="218" y="0"/>
                    </a:cubicBezTo>
                    <a:cubicBezTo>
                      <a:pt x="230" y="11"/>
                      <a:pt x="243" y="22"/>
                      <a:pt x="255" y="32"/>
                    </a:cubicBezTo>
                    <a:cubicBezTo>
                      <a:pt x="183" y="121"/>
                      <a:pt x="110" y="210"/>
                      <a:pt x="38" y="299"/>
                    </a:cubicBezTo>
                    <a:cubicBezTo>
                      <a:pt x="25" y="289"/>
                      <a:pt x="13" y="27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05">
                <a:extLst>
                  <a:ext uri="{FF2B5EF4-FFF2-40B4-BE49-F238E27FC236}">
                    <a16:creationId xmlns:a16="http://schemas.microsoft.com/office/drawing/2014/main" id="{C3902540-E9B9-48E5-8B06-BCB0FE013E85}"/>
                  </a:ext>
                </a:extLst>
              </p:cNvPr>
              <p:cNvSpPr>
                <a:spLocks/>
              </p:cNvSpPr>
              <p:nvPr/>
            </p:nvSpPr>
            <p:spPr bwMode="auto">
              <a:xfrm>
                <a:off x="2987675" y="4643438"/>
                <a:ext cx="247650" cy="282575"/>
              </a:xfrm>
              <a:custGeom>
                <a:avLst/>
                <a:gdLst>
                  <a:gd name="T0" fmla="*/ 0 w 339"/>
                  <a:gd name="T1" fmla="*/ 84 h 387"/>
                  <a:gd name="T2" fmla="*/ 155 w 339"/>
                  <a:gd name="T3" fmla="*/ 0 h 387"/>
                  <a:gd name="T4" fmla="*/ 174 w 339"/>
                  <a:gd name="T5" fmla="*/ 34 h 387"/>
                  <a:gd name="T6" fmla="*/ 57 w 339"/>
                  <a:gd name="T7" fmla="*/ 98 h 387"/>
                  <a:gd name="T8" fmla="*/ 111 w 339"/>
                  <a:gd name="T9" fmla="*/ 192 h 387"/>
                  <a:gd name="T10" fmla="*/ 219 w 339"/>
                  <a:gd name="T11" fmla="*/ 133 h 387"/>
                  <a:gd name="T12" fmla="*/ 239 w 339"/>
                  <a:gd name="T13" fmla="*/ 167 h 387"/>
                  <a:gd name="T14" fmla="*/ 131 w 339"/>
                  <a:gd name="T15" fmla="*/ 225 h 387"/>
                  <a:gd name="T16" fmla="*/ 194 w 339"/>
                  <a:gd name="T17" fmla="*/ 333 h 387"/>
                  <a:gd name="T18" fmla="*/ 320 w 339"/>
                  <a:gd name="T19" fmla="*/ 266 h 387"/>
                  <a:gd name="T20" fmla="*/ 339 w 339"/>
                  <a:gd name="T21" fmla="*/ 299 h 387"/>
                  <a:gd name="T22" fmla="*/ 177 w 339"/>
                  <a:gd name="T23" fmla="*/ 387 h 387"/>
                  <a:gd name="T24" fmla="*/ 0 w 339"/>
                  <a:gd name="T25" fmla="*/ 8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387">
                    <a:moveTo>
                      <a:pt x="0" y="84"/>
                    </a:moveTo>
                    <a:cubicBezTo>
                      <a:pt x="52" y="56"/>
                      <a:pt x="103" y="28"/>
                      <a:pt x="155" y="0"/>
                    </a:cubicBezTo>
                    <a:cubicBezTo>
                      <a:pt x="161" y="12"/>
                      <a:pt x="168" y="23"/>
                      <a:pt x="174" y="34"/>
                    </a:cubicBezTo>
                    <a:cubicBezTo>
                      <a:pt x="135" y="55"/>
                      <a:pt x="96" y="76"/>
                      <a:pt x="57" y="98"/>
                    </a:cubicBezTo>
                    <a:cubicBezTo>
                      <a:pt x="75" y="129"/>
                      <a:pt x="93" y="160"/>
                      <a:pt x="111" y="192"/>
                    </a:cubicBezTo>
                    <a:cubicBezTo>
                      <a:pt x="147" y="172"/>
                      <a:pt x="183" y="153"/>
                      <a:pt x="219" y="133"/>
                    </a:cubicBezTo>
                    <a:cubicBezTo>
                      <a:pt x="226" y="144"/>
                      <a:pt x="232" y="156"/>
                      <a:pt x="239" y="167"/>
                    </a:cubicBezTo>
                    <a:cubicBezTo>
                      <a:pt x="203" y="186"/>
                      <a:pt x="167" y="206"/>
                      <a:pt x="131" y="225"/>
                    </a:cubicBezTo>
                    <a:cubicBezTo>
                      <a:pt x="152" y="261"/>
                      <a:pt x="173" y="297"/>
                      <a:pt x="194" y="333"/>
                    </a:cubicBezTo>
                    <a:cubicBezTo>
                      <a:pt x="236" y="311"/>
                      <a:pt x="278" y="288"/>
                      <a:pt x="320" y="266"/>
                    </a:cubicBezTo>
                    <a:cubicBezTo>
                      <a:pt x="326" y="277"/>
                      <a:pt x="332" y="288"/>
                      <a:pt x="339" y="299"/>
                    </a:cubicBezTo>
                    <a:cubicBezTo>
                      <a:pt x="285" y="328"/>
                      <a:pt x="231" y="358"/>
                      <a:pt x="177" y="387"/>
                    </a:cubicBezTo>
                    <a:cubicBezTo>
                      <a:pt x="118" y="286"/>
                      <a:pt x="59" y="185"/>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06">
                <a:extLst>
                  <a:ext uri="{FF2B5EF4-FFF2-40B4-BE49-F238E27FC236}">
                    <a16:creationId xmlns:a16="http://schemas.microsoft.com/office/drawing/2014/main" id="{5AE406BC-C98A-48A8-A465-A2B4FD6DC51C}"/>
                  </a:ext>
                </a:extLst>
              </p:cNvPr>
              <p:cNvSpPr>
                <a:spLocks noEditPoints="1"/>
              </p:cNvSpPr>
              <p:nvPr/>
            </p:nvSpPr>
            <p:spPr bwMode="auto">
              <a:xfrm>
                <a:off x="1822450" y="4665663"/>
                <a:ext cx="222250" cy="261938"/>
              </a:xfrm>
              <a:custGeom>
                <a:avLst/>
                <a:gdLst>
                  <a:gd name="T0" fmla="*/ 0 w 306"/>
                  <a:gd name="T1" fmla="*/ 252 h 361"/>
                  <a:gd name="T2" fmla="*/ 255 w 306"/>
                  <a:gd name="T3" fmla="*/ 0 h 361"/>
                  <a:gd name="T4" fmla="*/ 306 w 306"/>
                  <a:gd name="T5" fmla="*/ 31 h 361"/>
                  <a:gd name="T6" fmla="*/ 170 w 306"/>
                  <a:gd name="T7" fmla="*/ 361 h 361"/>
                  <a:gd name="T8" fmla="*/ 126 w 306"/>
                  <a:gd name="T9" fmla="*/ 336 h 361"/>
                  <a:gd name="T10" fmla="*/ 171 w 306"/>
                  <a:gd name="T11" fmla="*/ 241 h 361"/>
                  <a:gd name="T12" fmla="*/ 116 w 306"/>
                  <a:gd name="T13" fmla="*/ 202 h 361"/>
                  <a:gd name="T14" fmla="*/ 36 w 306"/>
                  <a:gd name="T15" fmla="*/ 281 h 361"/>
                  <a:gd name="T16" fmla="*/ 0 w 306"/>
                  <a:gd name="T17" fmla="*/ 252 h 361"/>
                  <a:gd name="T18" fmla="*/ 227 w 306"/>
                  <a:gd name="T19" fmla="*/ 81 h 361"/>
                  <a:gd name="T20" fmla="*/ 148 w 306"/>
                  <a:gd name="T21" fmla="*/ 163 h 361"/>
                  <a:gd name="T22" fmla="*/ 191 w 306"/>
                  <a:gd name="T23" fmla="*/ 195 h 361"/>
                  <a:gd name="T24" fmla="*/ 238 w 306"/>
                  <a:gd name="T25" fmla="*/ 88 h 361"/>
                  <a:gd name="T26" fmla="*/ 244 w 306"/>
                  <a:gd name="T27" fmla="*/ 68 h 361"/>
                  <a:gd name="T28" fmla="*/ 227 w 306"/>
                  <a:gd name="T29" fmla="*/ 8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61">
                    <a:moveTo>
                      <a:pt x="0" y="252"/>
                    </a:moveTo>
                    <a:cubicBezTo>
                      <a:pt x="85" y="168"/>
                      <a:pt x="170" y="84"/>
                      <a:pt x="255" y="0"/>
                    </a:cubicBezTo>
                    <a:cubicBezTo>
                      <a:pt x="272" y="11"/>
                      <a:pt x="289" y="21"/>
                      <a:pt x="306" y="31"/>
                    </a:cubicBezTo>
                    <a:cubicBezTo>
                      <a:pt x="261" y="141"/>
                      <a:pt x="215" y="251"/>
                      <a:pt x="170" y="361"/>
                    </a:cubicBezTo>
                    <a:cubicBezTo>
                      <a:pt x="155" y="353"/>
                      <a:pt x="141" y="344"/>
                      <a:pt x="126" y="336"/>
                    </a:cubicBezTo>
                    <a:cubicBezTo>
                      <a:pt x="141" y="305"/>
                      <a:pt x="156" y="273"/>
                      <a:pt x="171" y="241"/>
                    </a:cubicBezTo>
                    <a:cubicBezTo>
                      <a:pt x="153" y="228"/>
                      <a:pt x="135" y="215"/>
                      <a:pt x="116" y="202"/>
                    </a:cubicBezTo>
                    <a:cubicBezTo>
                      <a:pt x="90" y="229"/>
                      <a:pt x="63" y="255"/>
                      <a:pt x="36" y="281"/>
                    </a:cubicBezTo>
                    <a:cubicBezTo>
                      <a:pt x="24" y="271"/>
                      <a:pt x="12" y="262"/>
                      <a:pt x="0" y="252"/>
                    </a:cubicBezTo>
                    <a:close/>
                    <a:moveTo>
                      <a:pt x="227" y="81"/>
                    </a:moveTo>
                    <a:cubicBezTo>
                      <a:pt x="201" y="109"/>
                      <a:pt x="174" y="135"/>
                      <a:pt x="148" y="163"/>
                    </a:cubicBezTo>
                    <a:cubicBezTo>
                      <a:pt x="162" y="173"/>
                      <a:pt x="177" y="184"/>
                      <a:pt x="191" y="195"/>
                    </a:cubicBezTo>
                    <a:cubicBezTo>
                      <a:pt x="207" y="159"/>
                      <a:pt x="222" y="124"/>
                      <a:pt x="238" y="88"/>
                    </a:cubicBezTo>
                    <a:cubicBezTo>
                      <a:pt x="241" y="82"/>
                      <a:pt x="243" y="75"/>
                      <a:pt x="244" y="68"/>
                    </a:cubicBezTo>
                    <a:cubicBezTo>
                      <a:pt x="238" y="72"/>
                      <a:pt x="232" y="76"/>
                      <a:pt x="227"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07">
                <a:extLst>
                  <a:ext uri="{FF2B5EF4-FFF2-40B4-BE49-F238E27FC236}">
                    <a16:creationId xmlns:a16="http://schemas.microsoft.com/office/drawing/2014/main" id="{C57B0412-8E76-4264-959B-BDE0FFBD7B24}"/>
                  </a:ext>
                </a:extLst>
              </p:cNvPr>
              <p:cNvSpPr>
                <a:spLocks/>
              </p:cNvSpPr>
              <p:nvPr/>
            </p:nvSpPr>
            <p:spPr bwMode="auto">
              <a:xfrm>
                <a:off x="1979613" y="4710113"/>
                <a:ext cx="236538" cy="290513"/>
              </a:xfrm>
              <a:custGeom>
                <a:avLst/>
                <a:gdLst>
                  <a:gd name="T0" fmla="*/ 0 w 325"/>
                  <a:gd name="T1" fmla="*/ 317 h 399"/>
                  <a:gd name="T2" fmla="*/ 160 w 325"/>
                  <a:gd name="T3" fmla="*/ 0 h 399"/>
                  <a:gd name="T4" fmla="*/ 201 w 325"/>
                  <a:gd name="T5" fmla="*/ 20 h 399"/>
                  <a:gd name="T6" fmla="*/ 182 w 325"/>
                  <a:gd name="T7" fmla="*/ 253 h 399"/>
                  <a:gd name="T8" fmla="*/ 286 w 325"/>
                  <a:gd name="T9" fmla="*/ 60 h 399"/>
                  <a:gd name="T10" fmla="*/ 325 w 325"/>
                  <a:gd name="T11" fmla="*/ 76 h 399"/>
                  <a:gd name="T12" fmla="*/ 166 w 325"/>
                  <a:gd name="T13" fmla="*/ 399 h 399"/>
                  <a:gd name="T14" fmla="*/ 120 w 325"/>
                  <a:gd name="T15" fmla="*/ 377 h 399"/>
                  <a:gd name="T16" fmla="*/ 147 w 325"/>
                  <a:gd name="T17" fmla="*/ 132 h 399"/>
                  <a:gd name="T18" fmla="*/ 46 w 325"/>
                  <a:gd name="T19" fmla="*/ 338 h 399"/>
                  <a:gd name="T20" fmla="*/ 0 w 325"/>
                  <a:gd name="T21" fmla="*/ 3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399">
                    <a:moveTo>
                      <a:pt x="0" y="317"/>
                    </a:moveTo>
                    <a:cubicBezTo>
                      <a:pt x="53" y="211"/>
                      <a:pt x="107" y="106"/>
                      <a:pt x="160" y="0"/>
                    </a:cubicBezTo>
                    <a:cubicBezTo>
                      <a:pt x="174" y="7"/>
                      <a:pt x="188" y="13"/>
                      <a:pt x="201" y="20"/>
                    </a:cubicBezTo>
                    <a:cubicBezTo>
                      <a:pt x="195" y="97"/>
                      <a:pt x="188" y="175"/>
                      <a:pt x="182" y="253"/>
                    </a:cubicBezTo>
                    <a:cubicBezTo>
                      <a:pt x="217" y="189"/>
                      <a:pt x="251" y="125"/>
                      <a:pt x="286" y="60"/>
                    </a:cubicBezTo>
                    <a:cubicBezTo>
                      <a:pt x="299" y="66"/>
                      <a:pt x="312" y="71"/>
                      <a:pt x="325" y="76"/>
                    </a:cubicBezTo>
                    <a:cubicBezTo>
                      <a:pt x="272" y="184"/>
                      <a:pt x="219" y="291"/>
                      <a:pt x="166" y="399"/>
                    </a:cubicBezTo>
                    <a:cubicBezTo>
                      <a:pt x="151" y="392"/>
                      <a:pt x="135" y="384"/>
                      <a:pt x="120" y="377"/>
                    </a:cubicBezTo>
                    <a:cubicBezTo>
                      <a:pt x="129" y="295"/>
                      <a:pt x="138" y="214"/>
                      <a:pt x="147" y="132"/>
                    </a:cubicBezTo>
                    <a:cubicBezTo>
                      <a:pt x="113" y="200"/>
                      <a:pt x="80" y="269"/>
                      <a:pt x="46" y="338"/>
                    </a:cubicBezTo>
                    <a:cubicBezTo>
                      <a:pt x="31" y="331"/>
                      <a:pt x="15" y="324"/>
                      <a:pt x="0"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08">
                <a:extLst>
                  <a:ext uri="{FF2B5EF4-FFF2-40B4-BE49-F238E27FC236}">
                    <a16:creationId xmlns:a16="http://schemas.microsoft.com/office/drawing/2014/main" id="{80926C37-A11A-450B-8D07-01D6F88ADFE8}"/>
                  </a:ext>
                </a:extLst>
              </p:cNvPr>
              <p:cNvSpPr>
                <a:spLocks/>
              </p:cNvSpPr>
              <p:nvPr/>
            </p:nvSpPr>
            <p:spPr bwMode="auto">
              <a:xfrm>
                <a:off x="2844800" y="4713288"/>
                <a:ext cx="171450" cy="279400"/>
              </a:xfrm>
              <a:custGeom>
                <a:avLst/>
                <a:gdLst>
                  <a:gd name="T0" fmla="*/ 138 w 235"/>
                  <a:gd name="T1" fmla="*/ 17 h 384"/>
                  <a:gd name="T2" fmla="*/ 179 w 235"/>
                  <a:gd name="T3" fmla="*/ 0 h 384"/>
                  <a:gd name="T4" fmla="*/ 235 w 235"/>
                  <a:gd name="T5" fmla="*/ 363 h 384"/>
                  <a:gd name="T6" fmla="*/ 192 w 235"/>
                  <a:gd name="T7" fmla="*/ 384 h 384"/>
                  <a:gd name="T8" fmla="*/ 0 w 235"/>
                  <a:gd name="T9" fmla="*/ 76 h 384"/>
                  <a:gd name="T10" fmla="*/ 42 w 235"/>
                  <a:gd name="T11" fmla="*/ 58 h 384"/>
                  <a:gd name="T12" fmla="*/ 175 w 235"/>
                  <a:gd name="T13" fmla="*/ 268 h 384"/>
                  <a:gd name="T14" fmla="*/ 138 w 235"/>
                  <a:gd name="T15" fmla="*/ 1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384">
                    <a:moveTo>
                      <a:pt x="138" y="17"/>
                    </a:moveTo>
                    <a:cubicBezTo>
                      <a:pt x="152" y="11"/>
                      <a:pt x="166" y="6"/>
                      <a:pt x="179" y="0"/>
                    </a:cubicBezTo>
                    <a:cubicBezTo>
                      <a:pt x="198" y="121"/>
                      <a:pt x="217" y="242"/>
                      <a:pt x="235" y="363"/>
                    </a:cubicBezTo>
                    <a:cubicBezTo>
                      <a:pt x="221" y="369"/>
                      <a:pt x="206" y="377"/>
                      <a:pt x="192" y="384"/>
                    </a:cubicBezTo>
                    <a:cubicBezTo>
                      <a:pt x="128" y="281"/>
                      <a:pt x="64" y="179"/>
                      <a:pt x="0" y="76"/>
                    </a:cubicBezTo>
                    <a:cubicBezTo>
                      <a:pt x="14" y="70"/>
                      <a:pt x="28" y="64"/>
                      <a:pt x="42" y="58"/>
                    </a:cubicBezTo>
                    <a:cubicBezTo>
                      <a:pt x="86" y="128"/>
                      <a:pt x="131" y="198"/>
                      <a:pt x="175" y="268"/>
                    </a:cubicBezTo>
                    <a:cubicBezTo>
                      <a:pt x="163" y="184"/>
                      <a:pt x="150" y="101"/>
                      <a:pt x="13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09">
                <a:extLst>
                  <a:ext uri="{FF2B5EF4-FFF2-40B4-BE49-F238E27FC236}">
                    <a16:creationId xmlns:a16="http://schemas.microsoft.com/office/drawing/2014/main" id="{2DA3C993-2A56-45CB-80AF-823B6D12988F}"/>
                  </a:ext>
                </a:extLst>
              </p:cNvPr>
              <p:cNvSpPr>
                <a:spLocks/>
              </p:cNvSpPr>
              <p:nvPr/>
            </p:nvSpPr>
            <p:spPr bwMode="auto">
              <a:xfrm>
                <a:off x="2787650" y="4775200"/>
                <a:ext cx="100013" cy="249238"/>
              </a:xfrm>
              <a:custGeom>
                <a:avLst/>
                <a:gdLst>
                  <a:gd name="T0" fmla="*/ 0 w 137"/>
                  <a:gd name="T1" fmla="*/ 14 h 342"/>
                  <a:gd name="T2" fmla="*/ 45 w 137"/>
                  <a:gd name="T3" fmla="*/ 0 h 342"/>
                  <a:gd name="T4" fmla="*/ 137 w 137"/>
                  <a:gd name="T5" fmla="*/ 329 h 342"/>
                  <a:gd name="T6" fmla="*/ 93 w 137"/>
                  <a:gd name="T7" fmla="*/ 342 h 342"/>
                  <a:gd name="T8" fmla="*/ 0 w 137"/>
                  <a:gd name="T9" fmla="*/ 14 h 342"/>
                </a:gdLst>
                <a:ahLst/>
                <a:cxnLst>
                  <a:cxn ang="0">
                    <a:pos x="T0" y="T1"/>
                  </a:cxn>
                  <a:cxn ang="0">
                    <a:pos x="T2" y="T3"/>
                  </a:cxn>
                  <a:cxn ang="0">
                    <a:pos x="T4" y="T5"/>
                  </a:cxn>
                  <a:cxn ang="0">
                    <a:pos x="T6" y="T7"/>
                  </a:cxn>
                  <a:cxn ang="0">
                    <a:pos x="T8" y="T9"/>
                  </a:cxn>
                </a:cxnLst>
                <a:rect l="0" t="0" r="r" b="b"/>
                <a:pathLst>
                  <a:path w="137" h="342">
                    <a:moveTo>
                      <a:pt x="0" y="14"/>
                    </a:moveTo>
                    <a:cubicBezTo>
                      <a:pt x="15" y="9"/>
                      <a:pt x="30" y="5"/>
                      <a:pt x="45" y="0"/>
                    </a:cubicBezTo>
                    <a:cubicBezTo>
                      <a:pt x="76" y="110"/>
                      <a:pt x="106" y="219"/>
                      <a:pt x="137" y="329"/>
                    </a:cubicBezTo>
                    <a:cubicBezTo>
                      <a:pt x="122" y="333"/>
                      <a:pt x="108" y="338"/>
                      <a:pt x="93" y="342"/>
                    </a:cubicBezTo>
                    <a:cubicBezTo>
                      <a:pt x="62" y="233"/>
                      <a:pt x="31" y="12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10">
                <a:extLst>
                  <a:ext uri="{FF2B5EF4-FFF2-40B4-BE49-F238E27FC236}">
                    <a16:creationId xmlns:a16="http://schemas.microsoft.com/office/drawing/2014/main" id="{31449C92-B9CC-4AA2-A6CC-4EF79E5AD2FB}"/>
                  </a:ext>
                </a:extLst>
              </p:cNvPr>
              <p:cNvSpPr>
                <a:spLocks/>
              </p:cNvSpPr>
              <p:nvPr/>
            </p:nvSpPr>
            <p:spPr bwMode="auto">
              <a:xfrm>
                <a:off x="2162175" y="4783138"/>
                <a:ext cx="174625" cy="268288"/>
              </a:xfrm>
              <a:custGeom>
                <a:avLst/>
                <a:gdLst>
                  <a:gd name="T0" fmla="*/ 91 w 240"/>
                  <a:gd name="T1" fmla="*/ 28 h 370"/>
                  <a:gd name="T2" fmla="*/ 184 w 240"/>
                  <a:gd name="T3" fmla="*/ 10 h 370"/>
                  <a:gd name="T4" fmla="*/ 231 w 240"/>
                  <a:gd name="T5" fmla="*/ 60 h 370"/>
                  <a:gd name="T6" fmla="*/ 236 w 240"/>
                  <a:gd name="T7" fmla="*/ 134 h 370"/>
                  <a:gd name="T8" fmla="*/ 190 w 240"/>
                  <a:gd name="T9" fmla="*/ 130 h 370"/>
                  <a:gd name="T10" fmla="*/ 176 w 240"/>
                  <a:gd name="T11" fmla="*/ 55 h 370"/>
                  <a:gd name="T12" fmla="*/ 100 w 240"/>
                  <a:gd name="T13" fmla="*/ 73 h 370"/>
                  <a:gd name="T14" fmla="*/ 54 w 240"/>
                  <a:gd name="T15" fmla="*/ 183 h 370"/>
                  <a:gd name="T16" fmla="*/ 55 w 240"/>
                  <a:gd name="T17" fmla="*/ 288 h 370"/>
                  <a:gd name="T18" fmla="*/ 120 w 240"/>
                  <a:gd name="T19" fmla="*/ 301 h 370"/>
                  <a:gd name="T20" fmla="*/ 157 w 240"/>
                  <a:gd name="T21" fmla="*/ 230 h 370"/>
                  <a:gd name="T22" fmla="*/ 102 w 240"/>
                  <a:gd name="T23" fmla="*/ 212 h 370"/>
                  <a:gd name="T24" fmla="*/ 113 w 240"/>
                  <a:gd name="T25" fmla="*/ 176 h 370"/>
                  <a:gd name="T26" fmla="*/ 203 w 240"/>
                  <a:gd name="T27" fmla="*/ 205 h 370"/>
                  <a:gd name="T28" fmla="*/ 152 w 240"/>
                  <a:gd name="T29" fmla="*/ 370 h 370"/>
                  <a:gd name="T30" fmla="*/ 122 w 240"/>
                  <a:gd name="T31" fmla="*/ 360 h 370"/>
                  <a:gd name="T32" fmla="*/ 125 w 240"/>
                  <a:gd name="T33" fmla="*/ 333 h 370"/>
                  <a:gd name="T34" fmla="*/ 37 w 240"/>
                  <a:gd name="T35" fmla="*/ 326 h 370"/>
                  <a:gd name="T36" fmla="*/ 1 w 240"/>
                  <a:gd name="T37" fmla="*/ 236 h 370"/>
                  <a:gd name="T38" fmla="*/ 30 w 240"/>
                  <a:gd name="T39" fmla="*/ 115 h 370"/>
                  <a:gd name="T40" fmla="*/ 91 w 240"/>
                  <a:gd name="T41" fmla="*/ 2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370">
                    <a:moveTo>
                      <a:pt x="91" y="28"/>
                    </a:moveTo>
                    <a:cubicBezTo>
                      <a:pt x="117" y="9"/>
                      <a:pt x="152" y="0"/>
                      <a:pt x="184" y="10"/>
                    </a:cubicBezTo>
                    <a:cubicBezTo>
                      <a:pt x="207" y="17"/>
                      <a:pt x="223" y="38"/>
                      <a:pt x="231" y="60"/>
                    </a:cubicBezTo>
                    <a:cubicBezTo>
                      <a:pt x="240" y="84"/>
                      <a:pt x="239" y="109"/>
                      <a:pt x="236" y="134"/>
                    </a:cubicBezTo>
                    <a:cubicBezTo>
                      <a:pt x="221" y="133"/>
                      <a:pt x="206" y="132"/>
                      <a:pt x="190" y="130"/>
                    </a:cubicBezTo>
                    <a:cubicBezTo>
                      <a:pt x="195" y="105"/>
                      <a:pt x="197" y="74"/>
                      <a:pt x="176" y="55"/>
                    </a:cubicBezTo>
                    <a:cubicBezTo>
                      <a:pt x="151" y="39"/>
                      <a:pt x="116" y="50"/>
                      <a:pt x="100" y="73"/>
                    </a:cubicBezTo>
                    <a:cubicBezTo>
                      <a:pt x="77" y="106"/>
                      <a:pt x="65" y="145"/>
                      <a:pt x="54" y="183"/>
                    </a:cubicBezTo>
                    <a:cubicBezTo>
                      <a:pt x="45" y="217"/>
                      <a:pt x="36" y="256"/>
                      <a:pt x="55" y="288"/>
                    </a:cubicBezTo>
                    <a:cubicBezTo>
                      <a:pt x="68" y="310"/>
                      <a:pt x="100" y="317"/>
                      <a:pt x="120" y="301"/>
                    </a:cubicBezTo>
                    <a:cubicBezTo>
                      <a:pt x="142" y="284"/>
                      <a:pt x="148" y="255"/>
                      <a:pt x="157" y="230"/>
                    </a:cubicBezTo>
                    <a:cubicBezTo>
                      <a:pt x="139" y="224"/>
                      <a:pt x="121" y="218"/>
                      <a:pt x="102" y="212"/>
                    </a:cubicBezTo>
                    <a:cubicBezTo>
                      <a:pt x="106" y="200"/>
                      <a:pt x="110" y="188"/>
                      <a:pt x="113" y="176"/>
                    </a:cubicBezTo>
                    <a:cubicBezTo>
                      <a:pt x="143" y="186"/>
                      <a:pt x="173" y="196"/>
                      <a:pt x="203" y="205"/>
                    </a:cubicBezTo>
                    <a:cubicBezTo>
                      <a:pt x="186" y="260"/>
                      <a:pt x="169" y="315"/>
                      <a:pt x="152" y="370"/>
                    </a:cubicBezTo>
                    <a:cubicBezTo>
                      <a:pt x="142" y="367"/>
                      <a:pt x="132" y="363"/>
                      <a:pt x="122" y="360"/>
                    </a:cubicBezTo>
                    <a:cubicBezTo>
                      <a:pt x="123" y="351"/>
                      <a:pt x="124" y="342"/>
                      <a:pt x="125" y="333"/>
                    </a:cubicBezTo>
                    <a:cubicBezTo>
                      <a:pt x="98" y="351"/>
                      <a:pt x="61" y="347"/>
                      <a:pt x="37" y="326"/>
                    </a:cubicBezTo>
                    <a:cubicBezTo>
                      <a:pt x="12" y="304"/>
                      <a:pt x="0" y="269"/>
                      <a:pt x="1" y="236"/>
                    </a:cubicBezTo>
                    <a:cubicBezTo>
                      <a:pt x="2" y="194"/>
                      <a:pt x="15" y="154"/>
                      <a:pt x="30" y="115"/>
                    </a:cubicBezTo>
                    <a:cubicBezTo>
                      <a:pt x="44" y="82"/>
                      <a:pt x="61" y="49"/>
                      <a:pt x="9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11">
                <a:extLst>
                  <a:ext uri="{FF2B5EF4-FFF2-40B4-BE49-F238E27FC236}">
                    <a16:creationId xmlns:a16="http://schemas.microsoft.com/office/drawing/2014/main" id="{F1003A40-5F53-4EF3-A801-7727F6082A74}"/>
                  </a:ext>
                </a:extLst>
              </p:cNvPr>
              <p:cNvSpPr>
                <a:spLocks/>
              </p:cNvSpPr>
              <p:nvPr/>
            </p:nvSpPr>
            <p:spPr bwMode="auto">
              <a:xfrm>
                <a:off x="2640013" y="4792663"/>
                <a:ext cx="153988" cy="269875"/>
              </a:xfrm>
              <a:custGeom>
                <a:avLst/>
                <a:gdLst>
                  <a:gd name="T0" fmla="*/ 132 w 211"/>
                  <a:gd name="T1" fmla="*/ 6 h 370"/>
                  <a:gd name="T2" fmla="*/ 170 w 211"/>
                  <a:gd name="T3" fmla="*/ 0 h 370"/>
                  <a:gd name="T4" fmla="*/ 211 w 211"/>
                  <a:gd name="T5" fmla="*/ 341 h 370"/>
                  <a:gd name="T6" fmla="*/ 173 w 211"/>
                  <a:gd name="T7" fmla="*/ 347 h 370"/>
                  <a:gd name="T8" fmla="*/ 53 w 211"/>
                  <a:gd name="T9" fmla="*/ 117 h 370"/>
                  <a:gd name="T10" fmla="*/ 72 w 211"/>
                  <a:gd name="T11" fmla="*/ 364 h 370"/>
                  <a:gd name="T12" fmla="*/ 26 w 211"/>
                  <a:gd name="T13" fmla="*/ 370 h 370"/>
                  <a:gd name="T14" fmla="*/ 0 w 211"/>
                  <a:gd name="T15" fmla="*/ 23 h 370"/>
                  <a:gd name="T16" fmla="*/ 52 w 211"/>
                  <a:gd name="T17" fmla="*/ 19 h 370"/>
                  <a:gd name="T18" fmla="*/ 150 w 211"/>
                  <a:gd name="T19" fmla="*/ 180 h 370"/>
                  <a:gd name="T20" fmla="*/ 132 w 211"/>
                  <a:gd name="T21"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370">
                    <a:moveTo>
                      <a:pt x="132" y="6"/>
                    </a:moveTo>
                    <a:cubicBezTo>
                      <a:pt x="145" y="4"/>
                      <a:pt x="157" y="2"/>
                      <a:pt x="170" y="0"/>
                    </a:cubicBezTo>
                    <a:cubicBezTo>
                      <a:pt x="183" y="114"/>
                      <a:pt x="197" y="227"/>
                      <a:pt x="211" y="341"/>
                    </a:cubicBezTo>
                    <a:cubicBezTo>
                      <a:pt x="198" y="343"/>
                      <a:pt x="185" y="345"/>
                      <a:pt x="173" y="347"/>
                    </a:cubicBezTo>
                    <a:cubicBezTo>
                      <a:pt x="133" y="270"/>
                      <a:pt x="93" y="193"/>
                      <a:pt x="53" y="117"/>
                    </a:cubicBezTo>
                    <a:cubicBezTo>
                      <a:pt x="59" y="199"/>
                      <a:pt x="65" y="281"/>
                      <a:pt x="72" y="364"/>
                    </a:cubicBezTo>
                    <a:cubicBezTo>
                      <a:pt x="56" y="366"/>
                      <a:pt x="41" y="368"/>
                      <a:pt x="26" y="370"/>
                    </a:cubicBezTo>
                    <a:cubicBezTo>
                      <a:pt x="18" y="255"/>
                      <a:pt x="9" y="139"/>
                      <a:pt x="0" y="23"/>
                    </a:cubicBezTo>
                    <a:cubicBezTo>
                      <a:pt x="17" y="22"/>
                      <a:pt x="34" y="20"/>
                      <a:pt x="52" y="19"/>
                    </a:cubicBezTo>
                    <a:cubicBezTo>
                      <a:pt x="85" y="72"/>
                      <a:pt x="117" y="126"/>
                      <a:pt x="150" y="180"/>
                    </a:cubicBezTo>
                    <a:cubicBezTo>
                      <a:pt x="144" y="122"/>
                      <a:pt x="138" y="64"/>
                      <a:pt x="1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12">
                <a:extLst>
                  <a:ext uri="{FF2B5EF4-FFF2-40B4-BE49-F238E27FC236}">
                    <a16:creationId xmlns:a16="http://schemas.microsoft.com/office/drawing/2014/main" id="{B8466B8E-7541-4F7C-89A2-E471250B9676}"/>
                  </a:ext>
                </a:extLst>
              </p:cNvPr>
              <p:cNvSpPr>
                <a:spLocks/>
              </p:cNvSpPr>
              <p:nvPr/>
            </p:nvSpPr>
            <p:spPr bwMode="auto">
              <a:xfrm>
                <a:off x="2476500" y="4813300"/>
                <a:ext cx="146050" cy="257175"/>
              </a:xfrm>
              <a:custGeom>
                <a:avLst/>
                <a:gdLst>
                  <a:gd name="T0" fmla="*/ 8 w 201"/>
                  <a:gd name="T1" fmla="*/ 0 h 353"/>
                  <a:gd name="T2" fmla="*/ 51 w 201"/>
                  <a:gd name="T3" fmla="*/ 2 h 353"/>
                  <a:gd name="T4" fmla="*/ 43 w 201"/>
                  <a:gd name="T5" fmla="*/ 241 h 353"/>
                  <a:gd name="T6" fmla="*/ 54 w 201"/>
                  <a:gd name="T7" fmla="*/ 291 h 353"/>
                  <a:gd name="T8" fmla="*/ 138 w 201"/>
                  <a:gd name="T9" fmla="*/ 291 h 353"/>
                  <a:gd name="T10" fmla="*/ 151 w 201"/>
                  <a:gd name="T11" fmla="*/ 233 h 353"/>
                  <a:gd name="T12" fmla="*/ 158 w 201"/>
                  <a:gd name="T13" fmla="*/ 6 h 353"/>
                  <a:gd name="T14" fmla="*/ 201 w 201"/>
                  <a:gd name="T15" fmla="*/ 7 h 353"/>
                  <a:gd name="T16" fmla="*/ 192 w 201"/>
                  <a:gd name="T17" fmla="*/ 253 h 353"/>
                  <a:gd name="T18" fmla="*/ 146 w 201"/>
                  <a:gd name="T19" fmla="*/ 339 h 353"/>
                  <a:gd name="T20" fmla="*/ 49 w 201"/>
                  <a:gd name="T21" fmla="*/ 340 h 353"/>
                  <a:gd name="T22" fmla="*/ 0 w 201"/>
                  <a:gd name="T23" fmla="*/ 249 h 353"/>
                  <a:gd name="T24" fmla="*/ 8 w 201"/>
                  <a:gd name="T2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353">
                    <a:moveTo>
                      <a:pt x="8" y="0"/>
                    </a:moveTo>
                    <a:cubicBezTo>
                      <a:pt x="22" y="0"/>
                      <a:pt x="36" y="1"/>
                      <a:pt x="51" y="2"/>
                    </a:cubicBezTo>
                    <a:cubicBezTo>
                      <a:pt x="48" y="81"/>
                      <a:pt x="45" y="161"/>
                      <a:pt x="43" y="241"/>
                    </a:cubicBezTo>
                    <a:cubicBezTo>
                      <a:pt x="43" y="258"/>
                      <a:pt x="44" y="277"/>
                      <a:pt x="54" y="291"/>
                    </a:cubicBezTo>
                    <a:cubicBezTo>
                      <a:pt x="74" y="317"/>
                      <a:pt x="119" y="318"/>
                      <a:pt x="138" y="291"/>
                    </a:cubicBezTo>
                    <a:cubicBezTo>
                      <a:pt x="150" y="274"/>
                      <a:pt x="150" y="253"/>
                      <a:pt x="151" y="233"/>
                    </a:cubicBezTo>
                    <a:cubicBezTo>
                      <a:pt x="153" y="157"/>
                      <a:pt x="156" y="81"/>
                      <a:pt x="158" y="6"/>
                    </a:cubicBezTo>
                    <a:cubicBezTo>
                      <a:pt x="172" y="6"/>
                      <a:pt x="186" y="7"/>
                      <a:pt x="201" y="7"/>
                    </a:cubicBezTo>
                    <a:cubicBezTo>
                      <a:pt x="198" y="89"/>
                      <a:pt x="195" y="171"/>
                      <a:pt x="192" y="253"/>
                    </a:cubicBezTo>
                    <a:cubicBezTo>
                      <a:pt x="191" y="286"/>
                      <a:pt x="178" y="324"/>
                      <a:pt x="146" y="339"/>
                    </a:cubicBezTo>
                    <a:cubicBezTo>
                      <a:pt x="116" y="353"/>
                      <a:pt x="80" y="352"/>
                      <a:pt x="49" y="340"/>
                    </a:cubicBezTo>
                    <a:cubicBezTo>
                      <a:pt x="14" y="325"/>
                      <a:pt x="0" y="285"/>
                      <a:pt x="0" y="249"/>
                    </a:cubicBezTo>
                    <a:cubicBezTo>
                      <a:pt x="2" y="166"/>
                      <a:pt x="6" y="8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a:extLst>
                <a:ext uri="{FF2B5EF4-FFF2-40B4-BE49-F238E27FC236}">
                  <a16:creationId xmlns:a16="http://schemas.microsoft.com/office/drawing/2014/main" id="{CFD6B3A8-990B-4464-A471-A09D3D62129D}"/>
                </a:ext>
              </a:extLst>
            </p:cNvPr>
            <p:cNvGrpSpPr/>
            <p:nvPr/>
          </p:nvGrpSpPr>
          <p:grpSpPr>
            <a:xfrm>
              <a:off x="5468639" y="-4691071"/>
              <a:ext cx="2601711" cy="962068"/>
              <a:chOff x="5074771" y="1883801"/>
              <a:chExt cx="5705475" cy="2109787"/>
            </a:xfrm>
            <a:grpFill/>
          </p:grpSpPr>
          <p:sp>
            <p:nvSpPr>
              <p:cNvPr id="36" name="Freeform 14">
                <a:extLst>
                  <a:ext uri="{FF2B5EF4-FFF2-40B4-BE49-F238E27FC236}">
                    <a16:creationId xmlns:a16="http://schemas.microsoft.com/office/drawing/2014/main" id="{D0C8C269-973A-47B0-9746-3EF25C297480}"/>
                  </a:ext>
                </a:extLst>
              </p:cNvPr>
              <p:cNvSpPr>
                <a:spLocks noEditPoints="1"/>
              </p:cNvSpPr>
              <p:nvPr/>
            </p:nvSpPr>
            <p:spPr bwMode="auto">
              <a:xfrm>
                <a:off x="9729321" y="1883801"/>
                <a:ext cx="915988" cy="1314450"/>
              </a:xfrm>
              <a:custGeom>
                <a:avLst/>
                <a:gdLst>
                  <a:gd name="T0" fmla="*/ 189 w 244"/>
                  <a:gd name="T1" fmla="*/ 0 h 350"/>
                  <a:gd name="T2" fmla="*/ 211 w 244"/>
                  <a:gd name="T3" fmla="*/ 19 h 350"/>
                  <a:gd name="T4" fmla="*/ 204 w 244"/>
                  <a:gd name="T5" fmla="*/ 44 h 350"/>
                  <a:gd name="T6" fmla="*/ 243 w 244"/>
                  <a:gd name="T7" fmla="*/ 83 h 350"/>
                  <a:gd name="T8" fmla="*/ 206 w 244"/>
                  <a:gd name="T9" fmla="*/ 139 h 350"/>
                  <a:gd name="T10" fmla="*/ 218 w 244"/>
                  <a:gd name="T11" fmla="*/ 167 h 350"/>
                  <a:gd name="T12" fmla="*/ 197 w 244"/>
                  <a:gd name="T13" fmla="*/ 188 h 350"/>
                  <a:gd name="T14" fmla="*/ 159 w 244"/>
                  <a:gd name="T15" fmla="*/ 219 h 350"/>
                  <a:gd name="T16" fmla="*/ 174 w 244"/>
                  <a:gd name="T17" fmla="*/ 247 h 350"/>
                  <a:gd name="T18" fmla="*/ 151 w 244"/>
                  <a:gd name="T19" fmla="*/ 272 h 350"/>
                  <a:gd name="T20" fmla="*/ 149 w 244"/>
                  <a:gd name="T21" fmla="*/ 330 h 350"/>
                  <a:gd name="T22" fmla="*/ 124 w 244"/>
                  <a:gd name="T23" fmla="*/ 349 h 350"/>
                  <a:gd name="T24" fmla="*/ 72 w 244"/>
                  <a:gd name="T25" fmla="*/ 331 h 350"/>
                  <a:gd name="T26" fmla="*/ 112 w 244"/>
                  <a:gd name="T27" fmla="*/ 311 h 350"/>
                  <a:gd name="T28" fmla="*/ 109 w 244"/>
                  <a:gd name="T29" fmla="*/ 290 h 350"/>
                  <a:gd name="T30" fmla="*/ 44 w 244"/>
                  <a:gd name="T31" fmla="*/ 314 h 350"/>
                  <a:gd name="T32" fmla="*/ 0 w 244"/>
                  <a:gd name="T33" fmla="*/ 283 h 350"/>
                  <a:gd name="T34" fmla="*/ 111 w 244"/>
                  <a:gd name="T35" fmla="*/ 238 h 350"/>
                  <a:gd name="T36" fmla="*/ 125 w 244"/>
                  <a:gd name="T37" fmla="*/ 212 h 350"/>
                  <a:gd name="T38" fmla="*/ 79 w 244"/>
                  <a:gd name="T39" fmla="*/ 238 h 350"/>
                  <a:gd name="T40" fmla="*/ 27 w 244"/>
                  <a:gd name="T41" fmla="*/ 232 h 350"/>
                  <a:gd name="T42" fmla="*/ 136 w 244"/>
                  <a:gd name="T43" fmla="*/ 155 h 350"/>
                  <a:gd name="T44" fmla="*/ 97 w 244"/>
                  <a:gd name="T45" fmla="*/ 160 h 350"/>
                  <a:gd name="T46" fmla="*/ 71 w 244"/>
                  <a:gd name="T47" fmla="*/ 177 h 350"/>
                  <a:gd name="T48" fmla="*/ 64 w 244"/>
                  <a:gd name="T49" fmla="*/ 159 h 350"/>
                  <a:gd name="T50" fmla="*/ 50 w 244"/>
                  <a:gd name="T51" fmla="*/ 87 h 350"/>
                  <a:gd name="T52" fmla="*/ 65 w 244"/>
                  <a:gd name="T53" fmla="*/ 78 h 350"/>
                  <a:gd name="T54" fmla="*/ 101 w 244"/>
                  <a:gd name="T55" fmla="*/ 131 h 350"/>
                  <a:gd name="T56" fmla="*/ 110 w 244"/>
                  <a:gd name="T57" fmla="*/ 119 h 350"/>
                  <a:gd name="T58" fmla="*/ 103 w 244"/>
                  <a:gd name="T59" fmla="*/ 107 h 350"/>
                  <a:gd name="T60" fmla="*/ 104 w 244"/>
                  <a:gd name="T61" fmla="*/ 95 h 350"/>
                  <a:gd name="T62" fmla="*/ 134 w 244"/>
                  <a:gd name="T63" fmla="*/ 76 h 350"/>
                  <a:gd name="T64" fmla="*/ 119 w 244"/>
                  <a:gd name="T65" fmla="*/ 47 h 350"/>
                  <a:gd name="T66" fmla="*/ 160 w 244"/>
                  <a:gd name="T67" fmla="*/ 41 h 350"/>
                  <a:gd name="T68" fmla="*/ 189 w 244"/>
                  <a:gd name="T69" fmla="*/ 0 h 350"/>
                  <a:gd name="T70" fmla="*/ 175 w 244"/>
                  <a:gd name="T71" fmla="*/ 85 h 350"/>
                  <a:gd name="T72" fmla="*/ 180 w 244"/>
                  <a:gd name="T73" fmla="*/ 119 h 350"/>
                  <a:gd name="T74" fmla="*/ 193 w 244"/>
                  <a:gd name="T75" fmla="*/ 99 h 350"/>
                  <a:gd name="T76" fmla="*/ 175 w 244"/>
                  <a:gd name="T77" fmla="*/ 8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 h="350">
                    <a:moveTo>
                      <a:pt x="189" y="0"/>
                    </a:moveTo>
                    <a:cubicBezTo>
                      <a:pt x="199" y="0"/>
                      <a:pt x="210" y="8"/>
                      <a:pt x="211" y="19"/>
                    </a:cubicBezTo>
                    <a:cubicBezTo>
                      <a:pt x="211" y="28"/>
                      <a:pt x="207" y="36"/>
                      <a:pt x="204" y="44"/>
                    </a:cubicBezTo>
                    <a:cubicBezTo>
                      <a:pt x="224" y="46"/>
                      <a:pt x="244" y="61"/>
                      <a:pt x="243" y="83"/>
                    </a:cubicBezTo>
                    <a:cubicBezTo>
                      <a:pt x="239" y="106"/>
                      <a:pt x="217" y="119"/>
                      <a:pt x="206" y="139"/>
                    </a:cubicBezTo>
                    <a:cubicBezTo>
                      <a:pt x="211" y="148"/>
                      <a:pt x="221" y="156"/>
                      <a:pt x="218" y="167"/>
                    </a:cubicBezTo>
                    <a:cubicBezTo>
                      <a:pt x="217" y="178"/>
                      <a:pt x="207" y="184"/>
                      <a:pt x="197" y="188"/>
                    </a:cubicBezTo>
                    <a:cubicBezTo>
                      <a:pt x="182" y="194"/>
                      <a:pt x="170" y="206"/>
                      <a:pt x="159" y="219"/>
                    </a:cubicBezTo>
                    <a:cubicBezTo>
                      <a:pt x="169" y="225"/>
                      <a:pt x="176" y="235"/>
                      <a:pt x="174" y="247"/>
                    </a:cubicBezTo>
                    <a:cubicBezTo>
                      <a:pt x="174" y="261"/>
                      <a:pt x="160" y="266"/>
                      <a:pt x="151" y="272"/>
                    </a:cubicBezTo>
                    <a:cubicBezTo>
                      <a:pt x="150" y="292"/>
                      <a:pt x="151" y="311"/>
                      <a:pt x="149" y="330"/>
                    </a:cubicBezTo>
                    <a:cubicBezTo>
                      <a:pt x="148" y="343"/>
                      <a:pt x="135" y="350"/>
                      <a:pt x="124" y="349"/>
                    </a:cubicBezTo>
                    <a:cubicBezTo>
                      <a:pt x="105" y="348"/>
                      <a:pt x="87" y="341"/>
                      <a:pt x="72" y="331"/>
                    </a:cubicBezTo>
                    <a:cubicBezTo>
                      <a:pt x="85" y="324"/>
                      <a:pt x="101" y="322"/>
                      <a:pt x="112" y="311"/>
                    </a:cubicBezTo>
                    <a:cubicBezTo>
                      <a:pt x="114" y="305"/>
                      <a:pt x="119" y="291"/>
                      <a:pt x="109" y="290"/>
                    </a:cubicBezTo>
                    <a:cubicBezTo>
                      <a:pt x="84" y="288"/>
                      <a:pt x="66" y="306"/>
                      <a:pt x="44" y="314"/>
                    </a:cubicBezTo>
                    <a:cubicBezTo>
                      <a:pt x="23" y="320"/>
                      <a:pt x="6" y="302"/>
                      <a:pt x="0" y="283"/>
                    </a:cubicBezTo>
                    <a:cubicBezTo>
                      <a:pt x="38" y="271"/>
                      <a:pt x="80" y="265"/>
                      <a:pt x="111" y="238"/>
                    </a:cubicBezTo>
                    <a:cubicBezTo>
                      <a:pt x="120" y="232"/>
                      <a:pt x="123" y="222"/>
                      <a:pt x="125" y="212"/>
                    </a:cubicBezTo>
                    <a:cubicBezTo>
                      <a:pt x="109" y="220"/>
                      <a:pt x="96" y="233"/>
                      <a:pt x="79" y="238"/>
                    </a:cubicBezTo>
                    <a:cubicBezTo>
                      <a:pt x="62" y="243"/>
                      <a:pt x="42" y="243"/>
                      <a:pt x="27" y="232"/>
                    </a:cubicBezTo>
                    <a:cubicBezTo>
                      <a:pt x="59" y="201"/>
                      <a:pt x="102" y="184"/>
                      <a:pt x="136" y="155"/>
                    </a:cubicBezTo>
                    <a:cubicBezTo>
                      <a:pt x="123" y="154"/>
                      <a:pt x="109" y="153"/>
                      <a:pt x="97" y="160"/>
                    </a:cubicBezTo>
                    <a:cubicBezTo>
                      <a:pt x="89" y="166"/>
                      <a:pt x="83" y="181"/>
                      <a:pt x="71" y="177"/>
                    </a:cubicBezTo>
                    <a:cubicBezTo>
                      <a:pt x="65" y="173"/>
                      <a:pt x="66" y="165"/>
                      <a:pt x="64" y="159"/>
                    </a:cubicBezTo>
                    <a:cubicBezTo>
                      <a:pt x="61" y="135"/>
                      <a:pt x="48" y="112"/>
                      <a:pt x="50" y="87"/>
                    </a:cubicBezTo>
                    <a:cubicBezTo>
                      <a:pt x="50" y="80"/>
                      <a:pt x="58" y="73"/>
                      <a:pt x="65" y="78"/>
                    </a:cubicBezTo>
                    <a:cubicBezTo>
                      <a:pt x="84" y="89"/>
                      <a:pt x="94" y="111"/>
                      <a:pt x="101" y="131"/>
                    </a:cubicBezTo>
                    <a:cubicBezTo>
                      <a:pt x="104" y="128"/>
                      <a:pt x="114" y="126"/>
                      <a:pt x="110" y="119"/>
                    </a:cubicBezTo>
                    <a:cubicBezTo>
                      <a:pt x="108" y="115"/>
                      <a:pt x="105" y="111"/>
                      <a:pt x="103" y="107"/>
                    </a:cubicBezTo>
                    <a:cubicBezTo>
                      <a:pt x="103" y="104"/>
                      <a:pt x="104" y="98"/>
                      <a:pt x="104" y="95"/>
                    </a:cubicBezTo>
                    <a:cubicBezTo>
                      <a:pt x="117" y="95"/>
                      <a:pt x="128" y="88"/>
                      <a:pt x="134" y="76"/>
                    </a:cubicBezTo>
                    <a:cubicBezTo>
                      <a:pt x="126" y="69"/>
                      <a:pt x="112" y="61"/>
                      <a:pt x="119" y="47"/>
                    </a:cubicBezTo>
                    <a:cubicBezTo>
                      <a:pt x="126" y="30"/>
                      <a:pt x="147" y="37"/>
                      <a:pt x="160" y="41"/>
                    </a:cubicBezTo>
                    <a:cubicBezTo>
                      <a:pt x="171" y="28"/>
                      <a:pt x="178" y="13"/>
                      <a:pt x="189" y="0"/>
                    </a:cubicBezTo>
                    <a:close/>
                    <a:moveTo>
                      <a:pt x="175" y="85"/>
                    </a:moveTo>
                    <a:cubicBezTo>
                      <a:pt x="167" y="97"/>
                      <a:pt x="171" y="110"/>
                      <a:pt x="180" y="119"/>
                    </a:cubicBezTo>
                    <a:cubicBezTo>
                      <a:pt x="185" y="113"/>
                      <a:pt x="189" y="106"/>
                      <a:pt x="193" y="99"/>
                    </a:cubicBezTo>
                    <a:cubicBezTo>
                      <a:pt x="192" y="90"/>
                      <a:pt x="182" y="89"/>
                      <a:pt x="17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7">
                <a:extLst>
                  <a:ext uri="{FF2B5EF4-FFF2-40B4-BE49-F238E27FC236}">
                    <a16:creationId xmlns:a16="http://schemas.microsoft.com/office/drawing/2014/main" id="{C2E3D4FF-648F-4B0D-9962-854B3D0D5742}"/>
                  </a:ext>
                </a:extLst>
              </p:cNvPr>
              <p:cNvSpPr>
                <a:spLocks/>
              </p:cNvSpPr>
              <p:nvPr/>
            </p:nvSpPr>
            <p:spPr bwMode="auto">
              <a:xfrm>
                <a:off x="8340258" y="2056838"/>
                <a:ext cx="920750" cy="987425"/>
              </a:xfrm>
              <a:custGeom>
                <a:avLst/>
                <a:gdLst>
                  <a:gd name="T0" fmla="*/ 152 w 245"/>
                  <a:gd name="T1" fmla="*/ 45 h 263"/>
                  <a:gd name="T2" fmla="*/ 166 w 245"/>
                  <a:gd name="T3" fmla="*/ 0 h 263"/>
                  <a:gd name="T4" fmla="*/ 204 w 245"/>
                  <a:gd name="T5" fmla="*/ 49 h 263"/>
                  <a:gd name="T6" fmla="*/ 186 w 245"/>
                  <a:gd name="T7" fmla="*/ 119 h 263"/>
                  <a:gd name="T8" fmla="*/ 238 w 245"/>
                  <a:gd name="T9" fmla="*/ 97 h 263"/>
                  <a:gd name="T10" fmla="*/ 213 w 245"/>
                  <a:gd name="T11" fmla="*/ 140 h 263"/>
                  <a:gd name="T12" fmla="*/ 173 w 245"/>
                  <a:gd name="T13" fmla="*/ 164 h 263"/>
                  <a:gd name="T14" fmla="*/ 125 w 245"/>
                  <a:gd name="T15" fmla="*/ 236 h 263"/>
                  <a:gd name="T16" fmla="*/ 51 w 245"/>
                  <a:gd name="T17" fmla="*/ 249 h 263"/>
                  <a:gd name="T18" fmla="*/ 106 w 245"/>
                  <a:gd name="T19" fmla="*/ 213 h 263"/>
                  <a:gd name="T20" fmla="*/ 117 w 245"/>
                  <a:gd name="T21" fmla="*/ 190 h 263"/>
                  <a:gd name="T22" fmla="*/ 67 w 245"/>
                  <a:gd name="T23" fmla="*/ 210 h 263"/>
                  <a:gd name="T24" fmla="*/ 8 w 245"/>
                  <a:gd name="T25" fmla="*/ 195 h 263"/>
                  <a:gd name="T26" fmla="*/ 3 w 245"/>
                  <a:gd name="T27" fmla="*/ 165 h 263"/>
                  <a:gd name="T28" fmla="*/ 30 w 245"/>
                  <a:gd name="T29" fmla="*/ 166 h 263"/>
                  <a:gd name="T30" fmla="*/ 126 w 245"/>
                  <a:gd name="T31" fmla="*/ 148 h 263"/>
                  <a:gd name="T32" fmla="*/ 142 w 245"/>
                  <a:gd name="T33" fmla="*/ 137 h 263"/>
                  <a:gd name="T34" fmla="*/ 152 w 245"/>
                  <a:gd name="T35" fmla="*/ 4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63">
                    <a:moveTo>
                      <a:pt x="152" y="45"/>
                    </a:moveTo>
                    <a:cubicBezTo>
                      <a:pt x="153" y="30"/>
                      <a:pt x="154" y="10"/>
                      <a:pt x="166" y="0"/>
                    </a:cubicBezTo>
                    <a:cubicBezTo>
                      <a:pt x="187" y="5"/>
                      <a:pt x="203" y="28"/>
                      <a:pt x="204" y="49"/>
                    </a:cubicBezTo>
                    <a:cubicBezTo>
                      <a:pt x="206" y="74"/>
                      <a:pt x="190" y="96"/>
                      <a:pt x="186" y="119"/>
                    </a:cubicBezTo>
                    <a:cubicBezTo>
                      <a:pt x="203" y="112"/>
                      <a:pt x="219" y="101"/>
                      <a:pt x="238" y="97"/>
                    </a:cubicBezTo>
                    <a:cubicBezTo>
                      <a:pt x="245" y="116"/>
                      <a:pt x="228" y="131"/>
                      <a:pt x="213" y="140"/>
                    </a:cubicBezTo>
                    <a:cubicBezTo>
                      <a:pt x="200" y="149"/>
                      <a:pt x="182" y="150"/>
                      <a:pt x="173" y="164"/>
                    </a:cubicBezTo>
                    <a:cubicBezTo>
                      <a:pt x="156" y="187"/>
                      <a:pt x="150" y="219"/>
                      <a:pt x="125" y="236"/>
                    </a:cubicBezTo>
                    <a:cubicBezTo>
                      <a:pt x="104" y="250"/>
                      <a:pt x="75" y="263"/>
                      <a:pt x="51" y="249"/>
                    </a:cubicBezTo>
                    <a:cubicBezTo>
                      <a:pt x="67" y="233"/>
                      <a:pt x="91" y="230"/>
                      <a:pt x="106" y="213"/>
                    </a:cubicBezTo>
                    <a:cubicBezTo>
                      <a:pt x="111" y="207"/>
                      <a:pt x="121" y="199"/>
                      <a:pt x="117" y="190"/>
                    </a:cubicBezTo>
                    <a:cubicBezTo>
                      <a:pt x="99" y="191"/>
                      <a:pt x="85" y="206"/>
                      <a:pt x="67" y="210"/>
                    </a:cubicBezTo>
                    <a:cubicBezTo>
                      <a:pt x="47" y="218"/>
                      <a:pt x="22" y="211"/>
                      <a:pt x="8" y="195"/>
                    </a:cubicBezTo>
                    <a:cubicBezTo>
                      <a:pt x="0" y="187"/>
                      <a:pt x="1" y="175"/>
                      <a:pt x="3" y="165"/>
                    </a:cubicBezTo>
                    <a:cubicBezTo>
                      <a:pt x="12" y="164"/>
                      <a:pt x="21" y="166"/>
                      <a:pt x="30" y="166"/>
                    </a:cubicBezTo>
                    <a:cubicBezTo>
                      <a:pt x="63" y="169"/>
                      <a:pt x="95" y="159"/>
                      <a:pt x="126" y="148"/>
                    </a:cubicBezTo>
                    <a:cubicBezTo>
                      <a:pt x="132" y="146"/>
                      <a:pt x="139" y="144"/>
                      <a:pt x="142" y="137"/>
                    </a:cubicBezTo>
                    <a:cubicBezTo>
                      <a:pt x="154" y="108"/>
                      <a:pt x="155" y="76"/>
                      <a:pt x="15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8">
                <a:extLst>
                  <a:ext uri="{FF2B5EF4-FFF2-40B4-BE49-F238E27FC236}">
                    <a16:creationId xmlns:a16="http://schemas.microsoft.com/office/drawing/2014/main" id="{5D8F1DED-C86B-45B6-8AD0-37F22109820C}"/>
                  </a:ext>
                </a:extLst>
              </p:cNvPr>
              <p:cNvSpPr>
                <a:spLocks/>
              </p:cNvSpPr>
              <p:nvPr/>
            </p:nvSpPr>
            <p:spPr bwMode="auto">
              <a:xfrm>
                <a:off x="7151221" y="2071126"/>
                <a:ext cx="212725" cy="255588"/>
              </a:xfrm>
              <a:custGeom>
                <a:avLst/>
                <a:gdLst>
                  <a:gd name="T0" fmla="*/ 9 w 57"/>
                  <a:gd name="T1" fmla="*/ 67 h 68"/>
                  <a:gd name="T2" fmla="*/ 15 w 57"/>
                  <a:gd name="T3" fmla="*/ 0 h 68"/>
                  <a:gd name="T4" fmla="*/ 49 w 57"/>
                  <a:gd name="T5" fmla="*/ 53 h 68"/>
                  <a:gd name="T6" fmla="*/ 9 w 57"/>
                  <a:gd name="T7" fmla="*/ 67 h 68"/>
                </a:gdLst>
                <a:ahLst/>
                <a:cxnLst>
                  <a:cxn ang="0">
                    <a:pos x="T0" y="T1"/>
                  </a:cxn>
                  <a:cxn ang="0">
                    <a:pos x="T2" y="T3"/>
                  </a:cxn>
                  <a:cxn ang="0">
                    <a:pos x="T4" y="T5"/>
                  </a:cxn>
                  <a:cxn ang="0">
                    <a:pos x="T6" y="T7"/>
                  </a:cxn>
                </a:cxnLst>
                <a:rect l="0" t="0" r="r" b="b"/>
                <a:pathLst>
                  <a:path w="57" h="68">
                    <a:moveTo>
                      <a:pt x="9" y="67"/>
                    </a:moveTo>
                    <a:cubicBezTo>
                      <a:pt x="8" y="44"/>
                      <a:pt x="0" y="20"/>
                      <a:pt x="15" y="0"/>
                    </a:cubicBezTo>
                    <a:cubicBezTo>
                      <a:pt x="30" y="14"/>
                      <a:pt x="57" y="28"/>
                      <a:pt x="49" y="53"/>
                    </a:cubicBezTo>
                    <a:cubicBezTo>
                      <a:pt x="43" y="68"/>
                      <a:pt x="23" y="68"/>
                      <a:pt x="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1">
                <a:extLst>
                  <a:ext uri="{FF2B5EF4-FFF2-40B4-BE49-F238E27FC236}">
                    <a16:creationId xmlns:a16="http://schemas.microsoft.com/office/drawing/2014/main" id="{4D0B06A1-8D60-4129-93AC-D7049CBD9DCE}"/>
                  </a:ext>
                </a:extLst>
              </p:cNvPr>
              <p:cNvSpPr>
                <a:spLocks/>
              </p:cNvSpPr>
              <p:nvPr/>
            </p:nvSpPr>
            <p:spPr bwMode="auto">
              <a:xfrm>
                <a:off x="5449421" y="2090176"/>
                <a:ext cx="207963" cy="288925"/>
              </a:xfrm>
              <a:custGeom>
                <a:avLst/>
                <a:gdLst>
                  <a:gd name="T0" fmla="*/ 17 w 55"/>
                  <a:gd name="T1" fmla="*/ 5 h 77"/>
                  <a:gd name="T2" fmla="*/ 31 w 55"/>
                  <a:gd name="T3" fmla="*/ 9 h 77"/>
                  <a:gd name="T4" fmla="*/ 43 w 55"/>
                  <a:gd name="T5" fmla="*/ 59 h 77"/>
                  <a:gd name="T6" fmla="*/ 20 w 55"/>
                  <a:gd name="T7" fmla="*/ 72 h 77"/>
                  <a:gd name="T8" fmla="*/ 17 w 55"/>
                  <a:gd name="T9" fmla="*/ 5 h 77"/>
                </a:gdLst>
                <a:ahLst/>
                <a:cxnLst>
                  <a:cxn ang="0">
                    <a:pos x="T0" y="T1"/>
                  </a:cxn>
                  <a:cxn ang="0">
                    <a:pos x="T2" y="T3"/>
                  </a:cxn>
                  <a:cxn ang="0">
                    <a:pos x="T4" y="T5"/>
                  </a:cxn>
                  <a:cxn ang="0">
                    <a:pos x="T6" y="T7"/>
                  </a:cxn>
                  <a:cxn ang="0">
                    <a:pos x="T8" y="T9"/>
                  </a:cxn>
                </a:cxnLst>
                <a:rect l="0" t="0" r="r" b="b"/>
                <a:pathLst>
                  <a:path w="55" h="77">
                    <a:moveTo>
                      <a:pt x="17" y="5"/>
                    </a:moveTo>
                    <a:cubicBezTo>
                      <a:pt x="21" y="0"/>
                      <a:pt x="27" y="6"/>
                      <a:pt x="31" y="9"/>
                    </a:cubicBezTo>
                    <a:cubicBezTo>
                      <a:pt x="42" y="22"/>
                      <a:pt x="55" y="42"/>
                      <a:pt x="43" y="59"/>
                    </a:cubicBezTo>
                    <a:cubicBezTo>
                      <a:pt x="39" y="66"/>
                      <a:pt x="29" y="77"/>
                      <a:pt x="20" y="72"/>
                    </a:cubicBezTo>
                    <a:cubicBezTo>
                      <a:pt x="0" y="56"/>
                      <a:pt x="0" y="23"/>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3">
                <a:extLst>
                  <a:ext uri="{FF2B5EF4-FFF2-40B4-BE49-F238E27FC236}">
                    <a16:creationId xmlns:a16="http://schemas.microsoft.com/office/drawing/2014/main" id="{DB9181A5-B457-418D-9E68-6F007D5F4357}"/>
                  </a:ext>
                </a:extLst>
              </p:cNvPr>
              <p:cNvSpPr>
                <a:spLocks/>
              </p:cNvSpPr>
              <p:nvPr/>
            </p:nvSpPr>
            <p:spPr bwMode="auto">
              <a:xfrm>
                <a:off x="5201771" y="2233051"/>
                <a:ext cx="1198563" cy="1050925"/>
              </a:xfrm>
              <a:custGeom>
                <a:avLst/>
                <a:gdLst>
                  <a:gd name="T0" fmla="*/ 231 w 319"/>
                  <a:gd name="T1" fmla="*/ 11 h 280"/>
                  <a:gd name="T2" fmla="*/ 258 w 319"/>
                  <a:gd name="T3" fmla="*/ 22 h 280"/>
                  <a:gd name="T4" fmla="*/ 298 w 319"/>
                  <a:gd name="T5" fmla="*/ 9 h 280"/>
                  <a:gd name="T6" fmla="*/ 299 w 319"/>
                  <a:gd name="T7" fmla="*/ 34 h 280"/>
                  <a:gd name="T8" fmla="*/ 255 w 319"/>
                  <a:gd name="T9" fmla="*/ 68 h 280"/>
                  <a:gd name="T10" fmla="*/ 295 w 319"/>
                  <a:gd name="T11" fmla="*/ 45 h 280"/>
                  <a:gd name="T12" fmla="*/ 306 w 319"/>
                  <a:gd name="T13" fmla="*/ 56 h 280"/>
                  <a:gd name="T14" fmla="*/ 319 w 319"/>
                  <a:gd name="T15" fmla="*/ 66 h 280"/>
                  <a:gd name="T16" fmla="*/ 298 w 319"/>
                  <a:gd name="T17" fmla="*/ 93 h 280"/>
                  <a:gd name="T18" fmla="*/ 288 w 319"/>
                  <a:gd name="T19" fmla="*/ 180 h 280"/>
                  <a:gd name="T20" fmla="*/ 259 w 319"/>
                  <a:gd name="T21" fmla="*/ 199 h 280"/>
                  <a:gd name="T22" fmla="*/ 258 w 319"/>
                  <a:gd name="T23" fmla="*/ 111 h 280"/>
                  <a:gd name="T24" fmla="*/ 240 w 319"/>
                  <a:gd name="T25" fmla="*/ 140 h 280"/>
                  <a:gd name="T26" fmla="*/ 205 w 319"/>
                  <a:gd name="T27" fmla="*/ 148 h 280"/>
                  <a:gd name="T28" fmla="*/ 206 w 319"/>
                  <a:gd name="T29" fmla="*/ 130 h 280"/>
                  <a:gd name="T30" fmla="*/ 210 w 319"/>
                  <a:gd name="T31" fmla="*/ 96 h 280"/>
                  <a:gd name="T32" fmla="*/ 171 w 319"/>
                  <a:gd name="T33" fmla="*/ 138 h 280"/>
                  <a:gd name="T34" fmla="*/ 139 w 319"/>
                  <a:gd name="T35" fmla="*/ 199 h 280"/>
                  <a:gd name="T36" fmla="*/ 118 w 319"/>
                  <a:gd name="T37" fmla="*/ 198 h 280"/>
                  <a:gd name="T38" fmla="*/ 131 w 319"/>
                  <a:gd name="T39" fmla="*/ 159 h 280"/>
                  <a:gd name="T40" fmla="*/ 104 w 319"/>
                  <a:gd name="T41" fmla="*/ 179 h 280"/>
                  <a:gd name="T42" fmla="*/ 78 w 319"/>
                  <a:gd name="T43" fmla="*/ 178 h 280"/>
                  <a:gd name="T44" fmla="*/ 42 w 319"/>
                  <a:gd name="T45" fmla="*/ 258 h 280"/>
                  <a:gd name="T46" fmla="*/ 26 w 319"/>
                  <a:gd name="T47" fmla="*/ 279 h 280"/>
                  <a:gd name="T48" fmla="*/ 6 w 319"/>
                  <a:gd name="T49" fmla="*/ 262 h 280"/>
                  <a:gd name="T50" fmla="*/ 15 w 319"/>
                  <a:gd name="T51" fmla="*/ 208 h 280"/>
                  <a:gd name="T52" fmla="*/ 76 w 319"/>
                  <a:gd name="T53" fmla="*/ 132 h 280"/>
                  <a:gd name="T54" fmla="*/ 96 w 319"/>
                  <a:gd name="T55" fmla="*/ 140 h 280"/>
                  <a:gd name="T56" fmla="*/ 140 w 319"/>
                  <a:gd name="T57" fmla="*/ 104 h 280"/>
                  <a:gd name="T58" fmla="*/ 117 w 319"/>
                  <a:gd name="T59" fmla="*/ 90 h 280"/>
                  <a:gd name="T60" fmla="*/ 147 w 319"/>
                  <a:gd name="T61" fmla="*/ 63 h 280"/>
                  <a:gd name="T62" fmla="*/ 157 w 319"/>
                  <a:gd name="T63" fmla="*/ 21 h 280"/>
                  <a:gd name="T64" fmla="*/ 179 w 319"/>
                  <a:gd name="T65" fmla="*/ 21 h 280"/>
                  <a:gd name="T66" fmla="*/ 202 w 319"/>
                  <a:gd name="T67" fmla="*/ 52 h 280"/>
                  <a:gd name="T68" fmla="*/ 201 w 319"/>
                  <a:gd name="T69" fmla="*/ 60 h 280"/>
                  <a:gd name="T70" fmla="*/ 180 w 319"/>
                  <a:gd name="T71" fmla="*/ 77 h 280"/>
                  <a:gd name="T72" fmla="*/ 222 w 319"/>
                  <a:gd name="T73" fmla="*/ 58 h 280"/>
                  <a:gd name="T74" fmla="*/ 231 w 319"/>
                  <a:gd name="T75" fmla="*/ 1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9" h="280">
                    <a:moveTo>
                      <a:pt x="231" y="11"/>
                    </a:moveTo>
                    <a:cubicBezTo>
                      <a:pt x="241" y="0"/>
                      <a:pt x="249" y="18"/>
                      <a:pt x="258" y="22"/>
                    </a:cubicBezTo>
                    <a:cubicBezTo>
                      <a:pt x="272" y="21"/>
                      <a:pt x="284" y="11"/>
                      <a:pt x="298" y="9"/>
                    </a:cubicBezTo>
                    <a:cubicBezTo>
                      <a:pt x="309" y="11"/>
                      <a:pt x="310" y="32"/>
                      <a:pt x="299" y="34"/>
                    </a:cubicBezTo>
                    <a:cubicBezTo>
                      <a:pt x="280" y="39"/>
                      <a:pt x="267" y="54"/>
                      <a:pt x="255" y="68"/>
                    </a:cubicBezTo>
                    <a:cubicBezTo>
                      <a:pt x="274" y="75"/>
                      <a:pt x="278" y="46"/>
                      <a:pt x="295" y="45"/>
                    </a:cubicBezTo>
                    <a:cubicBezTo>
                      <a:pt x="299" y="49"/>
                      <a:pt x="301" y="55"/>
                      <a:pt x="306" y="56"/>
                    </a:cubicBezTo>
                    <a:cubicBezTo>
                      <a:pt x="311" y="59"/>
                      <a:pt x="319" y="58"/>
                      <a:pt x="319" y="66"/>
                    </a:cubicBezTo>
                    <a:cubicBezTo>
                      <a:pt x="317" y="78"/>
                      <a:pt x="306" y="85"/>
                      <a:pt x="298" y="93"/>
                    </a:cubicBezTo>
                    <a:cubicBezTo>
                      <a:pt x="297" y="122"/>
                      <a:pt x="305" y="154"/>
                      <a:pt x="288" y="180"/>
                    </a:cubicBezTo>
                    <a:cubicBezTo>
                      <a:pt x="282" y="190"/>
                      <a:pt x="270" y="195"/>
                      <a:pt x="259" y="199"/>
                    </a:cubicBezTo>
                    <a:cubicBezTo>
                      <a:pt x="258" y="170"/>
                      <a:pt x="259" y="141"/>
                      <a:pt x="258" y="111"/>
                    </a:cubicBezTo>
                    <a:cubicBezTo>
                      <a:pt x="247" y="117"/>
                      <a:pt x="246" y="131"/>
                      <a:pt x="240" y="140"/>
                    </a:cubicBezTo>
                    <a:cubicBezTo>
                      <a:pt x="234" y="153"/>
                      <a:pt x="215" y="157"/>
                      <a:pt x="205" y="148"/>
                    </a:cubicBezTo>
                    <a:cubicBezTo>
                      <a:pt x="199" y="143"/>
                      <a:pt x="204" y="136"/>
                      <a:pt x="206" y="130"/>
                    </a:cubicBezTo>
                    <a:cubicBezTo>
                      <a:pt x="212" y="120"/>
                      <a:pt x="210" y="107"/>
                      <a:pt x="210" y="96"/>
                    </a:cubicBezTo>
                    <a:cubicBezTo>
                      <a:pt x="196" y="109"/>
                      <a:pt x="181" y="122"/>
                      <a:pt x="171" y="138"/>
                    </a:cubicBezTo>
                    <a:cubicBezTo>
                      <a:pt x="169" y="161"/>
                      <a:pt x="160" y="187"/>
                      <a:pt x="139" y="199"/>
                    </a:cubicBezTo>
                    <a:cubicBezTo>
                      <a:pt x="133" y="202"/>
                      <a:pt x="121" y="205"/>
                      <a:pt x="118" y="198"/>
                    </a:cubicBezTo>
                    <a:cubicBezTo>
                      <a:pt x="123" y="185"/>
                      <a:pt x="133" y="173"/>
                      <a:pt x="131" y="159"/>
                    </a:cubicBezTo>
                    <a:cubicBezTo>
                      <a:pt x="122" y="166"/>
                      <a:pt x="115" y="176"/>
                      <a:pt x="104" y="179"/>
                    </a:cubicBezTo>
                    <a:cubicBezTo>
                      <a:pt x="95" y="181"/>
                      <a:pt x="87" y="178"/>
                      <a:pt x="78" y="178"/>
                    </a:cubicBezTo>
                    <a:cubicBezTo>
                      <a:pt x="60" y="201"/>
                      <a:pt x="49" y="230"/>
                      <a:pt x="42" y="258"/>
                    </a:cubicBezTo>
                    <a:cubicBezTo>
                      <a:pt x="40" y="267"/>
                      <a:pt x="36" y="277"/>
                      <a:pt x="26" y="279"/>
                    </a:cubicBezTo>
                    <a:cubicBezTo>
                      <a:pt x="16" y="280"/>
                      <a:pt x="8" y="271"/>
                      <a:pt x="6" y="262"/>
                    </a:cubicBezTo>
                    <a:cubicBezTo>
                      <a:pt x="0" y="244"/>
                      <a:pt x="1" y="222"/>
                      <a:pt x="15" y="208"/>
                    </a:cubicBezTo>
                    <a:cubicBezTo>
                      <a:pt x="38" y="185"/>
                      <a:pt x="57" y="159"/>
                      <a:pt x="76" y="132"/>
                    </a:cubicBezTo>
                    <a:cubicBezTo>
                      <a:pt x="82" y="135"/>
                      <a:pt x="88" y="144"/>
                      <a:pt x="96" y="140"/>
                    </a:cubicBezTo>
                    <a:cubicBezTo>
                      <a:pt x="114" y="133"/>
                      <a:pt x="129" y="119"/>
                      <a:pt x="140" y="104"/>
                    </a:cubicBezTo>
                    <a:cubicBezTo>
                      <a:pt x="132" y="100"/>
                      <a:pt x="124" y="96"/>
                      <a:pt x="117" y="90"/>
                    </a:cubicBezTo>
                    <a:cubicBezTo>
                      <a:pt x="125" y="79"/>
                      <a:pt x="139" y="74"/>
                      <a:pt x="147" y="63"/>
                    </a:cubicBezTo>
                    <a:cubicBezTo>
                      <a:pt x="154" y="50"/>
                      <a:pt x="152" y="35"/>
                      <a:pt x="157" y="21"/>
                    </a:cubicBezTo>
                    <a:cubicBezTo>
                      <a:pt x="161" y="13"/>
                      <a:pt x="175" y="13"/>
                      <a:pt x="179" y="21"/>
                    </a:cubicBezTo>
                    <a:cubicBezTo>
                      <a:pt x="186" y="32"/>
                      <a:pt x="193" y="42"/>
                      <a:pt x="202" y="52"/>
                    </a:cubicBezTo>
                    <a:cubicBezTo>
                      <a:pt x="202" y="54"/>
                      <a:pt x="201" y="58"/>
                      <a:pt x="201" y="60"/>
                    </a:cubicBezTo>
                    <a:cubicBezTo>
                      <a:pt x="193" y="65"/>
                      <a:pt x="187" y="71"/>
                      <a:pt x="180" y="77"/>
                    </a:cubicBezTo>
                    <a:cubicBezTo>
                      <a:pt x="197" y="81"/>
                      <a:pt x="209" y="66"/>
                      <a:pt x="222" y="58"/>
                    </a:cubicBezTo>
                    <a:cubicBezTo>
                      <a:pt x="225" y="42"/>
                      <a:pt x="224" y="25"/>
                      <a:pt x="2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
                <a:extLst>
                  <a:ext uri="{FF2B5EF4-FFF2-40B4-BE49-F238E27FC236}">
                    <a16:creationId xmlns:a16="http://schemas.microsoft.com/office/drawing/2014/main" id="{11E5FCEE-28A3-4BDC-8654-3402D74B4032}"/>
                  </a:ext>
                </a:extLst>
              </p:cNvPr>
              <p:cNvSpPr>
                <a:spLocks/>
              </p:cNvSpPr>
              <p:nvPr/>
            </p:nvSpPr>
            <p:spPr bwMode="auto">
              <a:xfrm>
                <a:off x="7492533" y="2277501"/>
                <a:ext cx="409575" cy="387350"/>
              </a:xfrm>
              <a:custGeom>
                <a:avLst/>
                <a:gdLst>
                  <a:gd name="T0" fmla="*/ 24 w 109"/>
                  <a:gd name="T1" fmla="*/ 18 h 103"/>
                  <a:gd name="T2" fmla="*/ 76 w 109"/>
                  <a:gd name="T3" fmla="*/ 3 h 103"/>
                  <a:gd name="T4" fmla="*/ 102 w 109"/>
                  <a:gd name="T5" fmla="*/ 43 h 103"/>
                  <a:gd name="T6" fmla="*/ 70 w 109"/>
                  <a:gd name="T7" fmla="*/ 88 h 103"/>
                  <a:gd name="T8" fmla="*/ 33 w 109"/>
                  <a:gd name="T9" fmla="*/ 103 h 103"/>
                  <a:gd name="T10" fmla="*/ 51 w 109"/>
                  <a:gd name="T11" fmla="*/ 59 h 103"/>
                  <a:gd name="T12" fmla="*/ 20 w 109"/>
                  <a:gd name="T13" fmla="*/ 65 h 103"/>
                  <a:gd name="T14" fmla="*/ 0 w 109"/>
                  <a:gd name="T15" fmla="*/ 34 h 103"/>
                  <a:gd name="T16" fmla="*/ 24 w 109"/>
                  <a:gd name="T17" fmla="*/ 1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3">
                    <a:moveTo>
                      <a:pt x="24" y="18"/>
                    </a:moveTo>
                    <a:cubicBezTo>
                      <a:pt x="41" y="13"/>
                      <a:pt x="58" y="6"/>
                      <a:pt x="76" y="3"/>
                    </a:cubicBezTo>
                    <a:cubicBezTo>
                      <a:pt x="97" y="0"/>
                      <a:pt x="109" y="27"/>
                      <a:pt x="102" y="43"/>
                    </a:cubicBezTo>
                    <a:cubicBezTo>
                      <a:pt x="94" y="60"/>
                      <a:pt x="81" y="74"/>
                      <a:pt x="70" y="88"/>
                    </a:cubicBezTo>
                    <a:cubicBezTo>
                      <a:pt x="61" y="99"/>
                      <a:pt x="46" y="101"/>
                      <a:pt x="33" y="103"/>
                    </a:cubicBezTo>
                    <a:cubicBezTo>
                      <a:pt x="37" y="88"/>
                      <a:pt x="45" y="74"/>
                      <a:pt x="51" y="59"/>
                    </a:cubicBezTo>
                    <a:cubicBezTo>
                      <a:pt x="40" y="61"/>
                      <a:pt x="31" y="65"/>
                      <a:pt x="20" y="65"/>
                    </a:cubicBezTo>
                    <a:cubicBezTo>
                      <a:pt x="11" y="57"/>
                      <a:pt x="2" y="46"/>
                      <a:pt x="0" y="34"/>
                    </a:cubicBezTo>
                    <a:cubicBezTo>
                      <a:pt x="3" y="24"/>
                      <a:pt x="15" y="21"/>
                      <a:pt x="2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7">
                <a:extLst>
                  <a:ext uri="{FF2B5EF4-FFF2-40B4-BE49-F238E27FC236}">
                    <a16:creationId xmlns:a16="http://schemas.microsoft.com/office/drawing/2014/main" id="{DD525919-7080-48C0-9D55-25AEA4D2214C}"/>
                  </a:ext>
                </a:extLst>
              </p:cNvPr>
              <p:cNvSpPr>
                <a:spLocks/>
              </p:cNvSpPr>
              <p:nvPr/>
            </p:nvSpPr>
            <p:spPr bwMode="auto">
              <a:xfrm>
                <a:off x="5371633" y="2383863"/>
                <a:ext cx="220663" cy="300038"/>
              </a:xfrm>
              <a:custGeom>
                <a:avLst/>
                <a:gdLst>
                  <a:gd name="T0" fmla="*/ 1 w 59"/>
                  <a:gd name="T1" fmla="*/ 30 h 80"/>
                  <a:gd name="T2" fmla="*/ 19 w 59"/>
                  <a:gd name="T3" fmla="*/ 0 h 80"/>
                  <a:gd name="T4" fmla="*/ 50 w 59"/>
                  <a:gd name="T5" fmla="*/ 36 h 80"/>
                  <a:gd name="T6" fmla="*/ 10 w 59"/>
                  <a:gd name="T7" fmla="*/ 76 h 80"/>
                  <a:gd name="T8" fmla="*/ 13 w 59"/>
                  <a:gd name="T9" fmla="*/ 58 h 80"/>
                  <a:gd name="T10" fmla="*/ 1 w 59"/>
                  <a:gd name="T11" fmla="*/ 30 h 80"/>
                </a:gdLst>
                <a:ahLst/>
                <a:cxnLst>
                  <a:cxn ang="0">
                    <a:pos x="T0" y="T1"/>
                  </a:cxn>
                  <a:cxn ang="0">
                    <a:pos x="T2" y="T3"/>
                  </a:cxn>
                  <a:cxn ang="0">
                    <a:pos x="T4" y="T5"/>
                  </a:cxn>
                  <a:cxn ang="0">
                    <a:pos x="T6" y="T7"/>
                  </a:cxn>
                  <a:cxn ang="0">
                    <a:pos x="T8" y="T9"/>
                  </a:cxn>
                  <a:cxn ang="0">
                    <a:pos x="T10" y="T11"/>
                  </a:cxn>
                </a:cxnLst>
                <a:rect l="0" t="0" r="r" b="b"/>
                <a:pathLst>
                  <a:path w="59" h="80">
                    <a:moveTo>
                      <a:pt x="1" y="30"/>
                    </a:moveTo>
                    <a:cubicBezTo>
                      <a:pt x="0" y="17"/>
                      <a:pt x="11" y="8"/>
                      <a:pt x="19" y="0"/>
                    </a:cubicBezTo>
                    <a:cubicBezTo>
                      <a:pt x="28" y="13"/>
                      <a:pt x="42" y="22"/>
                      <a:pt x="50" y="36"/>
                    </a:cubicBezTo>
                    <a:cubicBezTo>
                      <a:pt x="59" y="59"/>
                      <a:pt x="32" y="80"/>
                      <a:pt x="10" y="76"/>
                    </a:cubicBezTo>
                    <a:cubicBezTo>
                      <a:pt x="11" y="70"/>
                      <a:pt x="13" y="64"/>
                      <a:pt x="13" y="58"/>
                    </a:cubicBezTo>
                    <a:cubicBezTo>
                      <a:pt x="10" y="48"/>
                      <a:pt x="4" y="40"/>
                      <a:pt x="1"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9">
                <a:extLst>
                  <a:ext uri="{FF2B5EF4-FFF2-40B4-BE49-F238E27FC236}">
                    <a16:creationId xmlns:a16="http://schemas.microsoft.com/office/drawing/2014/main" id="{E0569E66-3B02-4EA2-ACB4-0E07CFE534D3}"/>
                  </a:ext>
                </a:extLst>
              </p:cNvPr>
              <p:cNvSpPr>
                <a:spLocks/>
              </p:cNvSpPr>
              <p:nvPr/>
            </p:nvSpPr>
            <p:spPr bwMode="auto">
              <a:xfrm>
                <a:off x="7003583" y="2402913"/>
                <a:ext cx="230188" cy="250825"/>
              </a:xfrm>
              <a:custGeom>
                <a:avLst/>
                <a:gdLst>
                  <a:gd name="T0" fmla="*/ 6 w 61"/>
                  <a:gd name="T1" fmla="*/ 36 h 67"/>
                  <a:gd name="T2" fmla="*/ 22 w 61"/>
                  <a:gd name="T3" fmla="*/ 0 h 67"/>
                  <a:gd name="T4" fmla="*/ 44 w 61"/>
                  <a:gd name="T5" fmla="*/ 19 h 67"/>
                  <a:gd name="T6" fmla="*/ 20 w 61"/>
                  <a:gd name="T7" fmla="*/ 65 h 67"/>
                  <a:gd name="T8" fmla="*/ 6 w 61"/>
                  <a:gd name="T9" fmla="*/ 36 h 67"/>
                </a:gdLst>
                <a:ahLst/>
                <a:cxnLst>
                  <a:cxn ang="0">
                    <a:pos x="T0" y="T1"/>
                  </a:cxn>
                  <a:cxn ang="0">
                    <a:pos x="T2" y="T3"/>
                  </a:cxn>
                  <a:cxn ang="0">
                    <a:pos x="T4" y="T5"/>
                  </a:cxn>
                  <a:cxn ang="0">
                    <a:pos x="T6" y="T7"/>
                  </a:cxn>
                  <a:cxn ang="0">
                    <a:pos x="T8" y="T9"/>
                  </a:cxn>
                </a:cxnLst>
                <a:rect l="0" t="0" r="r" b="b"/>
                <a:pathLst>
                  <a:path w="61" h="67">
                    <a:moveTo>
                      <a:pt x="6" y="36"/>
                    </a:moveTo>
                    <a:cubicBezTo>
                      <a:pt x="0" y="23"/>
                      <a:pt x="9" y="6"/>
                      <a:pt x="22" y="0"/>
                    </a:cubicBezTo>
                    <a:cubicBezTo>
                      <a:pt x="32" y="3"/>
                      <a:pt x="38" y="12"/>
                      <a:pt x="44" y="19"/>
                    </a:cubicBezTo>
                    <a:cubicBezTo>
                      <a:pt x="61" y="36"/>
                      <a:pt x="43" y="67"/>
                      <a:pt x="20" y="65"/>
                    </a:cubicBezTo>
                    <a:cubicBezTo>
                      <a:pt x="16" y="55"/>
                      <a:pt x="10" y="4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1">
                <a:extLst>
                  <a:ext uri="{FF2B5EF4-FFF2-40B4-BE49-F238E27FC236}">
                    <a16:creationId xmlns:a16="http://schemas.microsoft.com/office/drawing/2014/main" id="{50CF3620-9034-4DEA-B894-E321FFC7EA42}"/>
                  </a:ext>
                </a:extLst>
              </p:cNvPr>
              <p:cNvSpPr>
                <a:spLocks/>
              </p:cNvSpPr>
              <p:nvPr/>
            </p:nvSpPr>
            <p:spPr bwMode="auto">
              <a:xfrm>
                <a:off x="9770596" y="2390213"/>
                <a:ext cx="173038" cy="249238"/>
              </a:xfrm>
              <a:custGeom>
                <a:avLst/>
                <a:gdLst>
                  <a:gd name="T0" fmla="*/ 15 w 46"/>
                  <a:gd name="T1" fmla="*/ 10 h 66"/>
                  <a:gd name="T2" fmla="*/ 40 w 46"/>
                  <a:gd name="T3" fmla="*/ 21 h 66"/>
                  <a:gd name="T4" fmla="*/ 25 w 46"/>
                  <a:gd name="T5" fmla="*/ 66 h 66"/>
                  <a:gd name="T6" fmla="*/ 15 w 46"/>
                  <a:gd name="T7" fmla="*/ 10 h 66"/>
                </a:gdLst>
                <a:ahLst/>
                <a:cxnLst>
                  <a:cxn ang="0">
                    <a:pos x="T0" y="T1"/>
                  </a:cxn>
                  <a:cxn ang="0">
                    <a:pos x="T2" y="T3"/>
                  </a:cxn>
                  <a:cxn ang="0">
                    <a:pos x="T4" y="T5"/>
                  </a:cxn>
                  <a:cxn ang="0">
                    <a:pos x="T6" y="T7"/>
                  </a:cxn>
                </a:cxnLst>
                <a:rect l="0" t="0" r="r" b="b"/>
                <a:pathLst>
                  <a:path w="46" h="66">
                    <a:moveTo>
                      <a:pt x="15" y="10"/>
                    </a:moveTo>
                    <a:cubicBezTo>
                      <a:pt x="24" y="0"/>
                      <a:pt x="35" y="14"/>
                      <a:pt x="40" y="21"/>
                    </a:cubicBezTo>
                    <a:cubicBezTo>
                      <a:pt x="46" y="36"/>
                      <a:pt x="45" y="63"/>
                      <a:pt x="25" y="66"/>
                    </a:cubicBezTo>
                    <a:cubicBezTo>
                      <a:pt x="8" y="55"/>
                      <a:pt x="0" y="26"/>
                      <a:pt x="1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4">
                <a:extLst>
                  <a:ext uri="{FF2B5EF4-FFF2-40B4-BE49-F238E27FC236}">
                    <a16:creationId xmlns:a16="http://schemas.microsoft.com/office/drawing/2014/main" id="{9588D0C1-0787-45BF-81E6-B2450E64A2DD}"/>
                  </a:ext>
                </a:extLst>
              </p:cNvPr>
              <p:cNvSpPr>
                <a:spLocks/>
              </p:cNvSpPr>
              <p:nvPr/>
            </p:nvSpPr>
            <p:spPr bwMode="auto">
              <a:xfrm>
                <a:off x="6738471" y="2623576"/>
                <a:ext cx="520700" cy="638175"/>
              </a:xfrm>
              <a:custGeom>
                <a:avLst/>
                <a:gdLst>
                  <a:gd name="T0" fmla="*/ 102 w 139"/>
                  <a:gd name="T1" fmla="*/ 43 h 170"/>
                  <a:gd name="T2" fmla="*/ 138 w 139"/>
                  <a:gd name="T3" fmla="*/ 0 h 170"/>
                  <a:gd name="T4" fmla="*/ 135 w 139"/>
                  <a:gd name="T5" fmla="*/ 25 h 170"/>
                  <a:gd name="T6" fmla="*/ 55 w 139"/>
                  <a:gd name="T7" fmla="*/ 152 h 170"/>
                  <a:gd name="T8" fmla="*/ 25 w 139"/>
                  <a:gd name="T9" fmla="*/ 163 h 170"/>
                  <a:gd name="T10" fmla="*/ 2 w 139"/>
                  <a:gd name="T11" fmla="*/ 134 h 170"/>
                  <a:gd name="T12" fmla="*/ 16 w 139"/>
                  <a:gd name="T13" fmla="*/ 117 h 170"/>
                  <a:gd name="T14" fmla="*/ 102 w 139"/>
                  <a:gd name="T15" fmla="*/ 43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70">
                    <a:moveTo>
                      <a:pt x="102" y="43"/>
                    </a:moveTo>
                    <a:cubicBezTo>
                      <a:pt x="115" y="30"/>
                      <a:pt x="124" y="12"/>
                      <a:pt x="138" y="0"/>
                    </a:cubicBezTo>
                    <a:cubicBezTo>
                      <a:pt x="138" y="8"/>
                      <a:pt x="139" y="17"/>
                      <a:pt x="135" y="25"/>
                    </a:cubicBezTo>
                    <a:cubicBezTo>
                      <a:pt x="115" y="71"/>
                      <a:pt x="85" y="112"/>
                      <a:pt x="55" y="152"/>
                    </a:cubicBezTo>
                    <a:cubicBezTo>
                      <a:pt x="48" y="161"/>
                      <a:pt x="36" y="170"/>
                      <a:pt x="25" y="163"/>
                    </a:cubicBezTo>
                    <a:cubicBezTo>
                      <a:pt x="15" y="155"/>
                      <a:pt x="5" y="147"/>
                      <a:pt x="2" y="134"/>
                    </a:cubicBezTo>
                    <a:cubicBezTo>
                      <a:pt x="0" y="125"/>
                      <a:pt x="9" y="121"/>
                      <a:pt x="16" y="117"/>
                    </a:cubicBezTo>
                    <a:cubicBezTo>
                      <a:pt x="50" y="99"/>
                      <a:pt x="76" y="71"/>
                      <a:pt x="10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5">
                <a:extLst>
                  <a:ext uri="{FF2B5EF4-FFF2-40B4-BE49-F238E27FC236}">
                    <a16:creationId xmlns:a16="http://schemas.microsoft.com/office/drawing/2014/main" id="{2DE29A4C-4A0E-4A95-B53B-1CD3AC795AB8}"/>
                  </a:ext>
                </a:extLst>
              </p:cNvPr>
              <p:cNvSpPr>
                <a:spLocks/>
              </p:cNvSpPr>
              <p:nvPr/>
            </p:nvSpPr>
            <p:spPr bwMode="auto">
              <a:xfrm>
                <a:off x="7435383" y="2664851"/>
                <a:ext cx="346075" cy="211138"/>
              </a:xfrm>
              <a:custGeom>
                <a:avLst/>
                <a:gdLst>
                  <a:gd name="T0" fmla="*/ 15 w 92"/>
                  <a:gd name="T1" fmla="*/ 17 h 56"/>
                  <a:gd name="T2" fmla="*/ 92 w 92"/>
                  <a:gd name="T3" fmla="*/ 0 h 56"/>
                  <a:gd name="T4" fmla="*/ 80 w 92"/>
                  <a:gd name="T5" fmla="*/ 36 h 56"/>
                  <a:gd name="T6" fmla="*/ 39 w 92"/>
                  <a:gd name="T7" fmla="*/ 56 h 56"/>
                  <a:gd name="T8" fmla="*/ 4 w 92"/>
                  <a:gd name="T9" fmla="*/ 34 h 56"/>
                  <a:gd name="T10" fmla="*/ 15 w 92"/>
                  <a:gd name="T11" fmla="*/ 17 h 56"/>
                </a:gdLst>
                <a:ahLst/>
                <a:cxnLst>
                  <a:cxn ang="0">
                    <a:pos x="T0" y="T1"/>
                  </a:cxn>
                  <a:cxn ang="0">
                    <a:pos x="T2" y="T3"/>
                  </a:cxn>
                  <a:cxn ang="0">
                    <a:pos x="T4" y="T5"/>
                  </a:cxn>
                  <a:cxn ang="0">
                    <a:pos x="T6" y="T7"/>
                  </a:cxn>
                  <a:cxn ang="0">
                    <a:pos x="T8" y="T9"/>
                  </a:cxn>
                  <a:cxn ang="0">
                    <a:pos x="T10" y="T11"/>
                  </a:cxn>
                </a:cxnLst>
                <a:rect l="0" t="0" r="r" b="b"/>
                <a:pathLst>
                  <a:path w="92" h="56">
                    <a:moveTo>
                      <a:pt x="15" y="17"/>
                    </a:moveTo>
                    <a:cubicBezTo>
                      <a:pt x="41" y="12"/>
                      <a:pt x="65" y="1"/>
                      <a:pt x="92" y="0"/>
                    </a:cubicBezTo>
                    <a:cubicBezTo>
                      <a:pt x="90" y="13"/>
                      <a:pt x="90" y="27"/>
                      <a:pt x="80" y="36"/>
                    </a:cubicBezTo>
                    <a:cubicBezTo>
                      <a:pt x="69" y="47"/>
                      <a:pt x="55" y="56"/>
                      <a:pt x="39" y="56"/>
                    </a:cubicBezTo>
                    <a:cubicBezTo>
                      <a:pt x="25" y="55"/>
                      <a:pt x="11" y="46"/>
                      <a:pt x="4" y="34"/>
                    </a:cubicBezTo>
                    <a:cubicBezTo>
                      <a:pt x="0" y="26"/>
                      <a:pt x="8" y="18"/>
                      <a:pt x="1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6">
                <a:extLst>
                  <a:ext uri="{FF2B5EF4-FFF2-40B4-BE49-F238E27FC236}">
                    <a16:creationId xmlns:a16="http://schemas.microsoft.com/office/drawing/2014/main" id="{057E7D3A-6D67-4432-9F2F-B026A9A31C9B}"/>
                  </a:ext>
                </a:extLst>
              </p:cNvPr>
              <p:cNvSpPr>
                <a:spLocks/>
              </p:cNvSpPr>
              <p:nvPr/>
            </p:nvSpPr>
            <p:spPr bwMode="auto">
              <a:xfrm>
                <a:off x="9057808" y="2799788"/>
                <a:ext cx="244475" cy="277813"/>
              </a:xfrm>
              <a:custGeom>
                <a:avLst/>
                <a:gdLst>
                  <a:gd name="T0" fmla="*/ 6 w 65"/>
                  <a:gd name="T1" fmla="*/ 11 h 74"/>
                  <a:gd name="T2" fmla="*/ 23 w 65"/>
                  <a:gd name="T3" fmla="*/ 2 h 74"/>
                  <a:gd name="T4" fmla="*/ 58 w 65"/>
                  <a:gd name="T5" fmla="*/ 58 h 74"/>
                  <a:gd name="T6" fmla="*/ 19 w 65"/>
                  <a:gd name="T7" fmla="*/ 73 h 74"/>
                  <a:gd name="T8" fmla="*/ 6 w 65"/>
                  <a:gd name="T9" fmla="*/ 11 h 74"/>
                </a:gdLst>
                <a:ahLst/>
                <a:cxnLst>
                  <a:cxn ang="0">
                    <a:pos x="T0" y="T1"/>
                  </a:cxn>
                  <a:cxn ang="0">
                    <a:pos x="T2" y="T3"/>
                  </a:cxn>
                  <a:cxn ang="0">
                    <a:pos x="T4" y="T5"/>
                  </a:cxn>
                  <a:cxn ang="0">
                    <a:pos x="T6" y="T7"/>
                  </a:cxn>
                  <a:cxn ang="0">
                    <a:pos x="T8" y="T9"/>
                  </a:cxn>
                </a:cxnLst>
                <a:rect l="0" t="0" r="r" b="b"/>
                <a:pathLst>
                  <a:path w="65" h="74">
                    <a:moveTo>
                      <a:pt x="6" y="11"/>
                    </a:moveTo>
                    <a:cubicBezTo>
                      <a:pt x="7" y="3"/>
                      <a:pt x="16" y="0"/>
                      <a:pt x="23" y="2"/>
                    </a:cubicBezTo>
                    <a:cubicBezTo>
                      <a:pt x="47" y="6"/>
                      <a:pt x="65" y="34"/>
                      <a:pt x="58" y="58"/>
                    </a:cubicBezTo>
                    <a:cubicBezTo>
                      <a:pt x="52" y="73"/>
                      <a:pt x="33" y="74"/>
                      <a:pt x="19" y="73"/>
                    </a:cubicBezTo>
                    <a:cubicBezTo>
                      <a:pt x="27" y="50"/>
                      <a:pt x="0" y="34"/>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5">
                <a:extLst>
                  <a:ext uri="{FF2B5EF4-FFF2-40B4-BE49-F238E27FC236}">
                    <a16:creationId xmlns:a16="http://schemas.microsoft.com/office/drawing/2014/main" id="{B4673E9D-C181-431B-A92A-A840A1F78790}"/>
                  </a:ext>
                </a:extLst>
              </p:cNvPr>
              <p:cNvSpPr>
                <a:spLocks/>
              </p:cNvSpPr>
              <p:nvPr/>
            </p:nvSpPr>
            <p:spPr bwMode="auto">
              <a:xfrm>
                <a:off x="7773521" y="3618938"/>
                <a:ext cx="274638" cy="374650"/>
              </a:xfrm>
              <a:custGeom>
                <a:avLst/>
                <a:gdLst>
                  <a:gd name="T0" fmla="*/ 1 w 73"/>
                  <a:gd name="T1" fmla="*/ 0 h 100"/>
                  <a:gd name="T2" fmla="*/ 19 w 73"/>
                  <a:gd name="T3" fmla="*/ 0 h 100"/>
                  <a:gd name="T4" fmla="*/ 20 w 73"/>
                  <a:gd name="T5" fmla="*/ 61 h 100"/>
                  <a:gd name="T6" fmla="*/ 54 w 73"/>
                  <a:gd name="T7" fmla="*/ 61 h 100"/>
                  <a:gd name="T8" fmla="*/ 54 w 73"/>
                  <a:gd name="T9" fmla="*/ 0 h 100"/>
                  <a:gd name="T10" fmla="*/ 72 w 73"/>
                  <a:gd name="T11" fmla="*/ 0 h 100"/>
                  <a:gd name="T12" fmla="*/ 71 w 73"/>
                  <a:gd name="T13" fmla="*/ 65 h 100"/>
                  <a:gd name="T14" fmla="*/ 2 w 73"/>
                  <a:gd name="T15" fmla="*/ 66 h 100"/>
                  <a:gd name="T16" fmla="*/ 1 w 73"/>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0">
                    <a:moveTo>
                      <a:pt x="1" y="0"/>
                    </a:moveTo>
                    <a:cubicBezTo>
                      <a:pt x="7" y="0"/>
                      <a:pt x="13" y="0"/>
                      <a:pt x="19" y="0"/>
                    </a:cubicBezTo>
                    <a:cubicBezTo>
                      <a:pt x="20" y="20"/>
                      <a:pt x="18" y="41"/>
                      <a:pt x="20" y="61"/>
                    </a:cubicBezTo>
                    <a:cubicBezTo>
                      <a:pt x="20" y="80"/>
                      <a:pt x="54" y="80"/>
                      <a:pt x="54" y="61"/>
                    </a:cubicBezTo>
                    <a:cubicBezTo>
                      <a:pt x="55" y="41"/>
                      <a:pt x="54" y="20"/>
                      <a:pt x="54" y="0"/>
                    </a:cubicBezTo>
                    <a:cubicBezTo>
                      <a:pt x="60" y="0"/>
                      <a:pt x="66" y="0"/>
                      <a:pt x="72" y="0"/>
                    </a:cubicBezTo>
                    <a:cubicBezTo>
                      <a:pt x="72" y="22"/>
                      <a:pt x="73" y="44"/>
                      <a:pt x="71" y="65"/>
                    </a:cubicBezTo>
                    <a:cubicBezTo>
                      <a:pt x="69" y="100"/>
                      <a:pt x="6" y="100"/>
                      <a:pt x="2" y="66"/>
                    </a:cubicBezTo>
                    <a:cubicBezTo>
                      <a:pt x="0" y="44"/>
                      <a:pt x="2" y="2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6">
                <a:extLst>
                  <a:ext uri="{FF2B5EF4-FFF2-40B4-BE49-F238E27FC236}">
                    <a16:creationId xmlns:a16="http://schemas.microsoft.com/office/drawing/2014/main" id="{7DCC6902-FD38-4DDA-9A09-F4792CB41BF4}"/>
                  </a:ext>
                </a:extLst>
              </p:cNvPr>
              <p:cNvSpPr>
                <a:spLocks/>
              </p:cNvSpPr>
              <p:nvPr/>
            </p:nvSpPr>
            <p:spPr bwMode="auto">
              <a:xfrm>
                <a:off x="9676933" y="3588776"/>
                <a:ext cx="293688" cy="376238"/>
              </a:xfrm>
              <a:custGeom>
                <a:avLst/>
                <a:gdLst>
                  <a:gd name="T0" fmla="*/ 14 w 78"/>
                  <a:gd name="T1" fmla="*/ 13 h 100"/>
                  <a:gd name="T2" fmla="*/ 72 w 78"/>
                  <a:gd name="T3" fmla="*/ 33 h 100"/>
                  <a:gd name="T4" fmla="*/ 55 w 78"/>
                  <a:gd name="T5" fmla="*/ 34 h 100"/>
                  <a:gd name="T6" fmla="*/ 38 w 78"/>
                  <a:gd name="T7" fmla="*/ 21 h 100"/>
                  <a:gd name="T8" fmla="*/ 24 w 78"/>
                  <a:gd name="T9" fmla="*/ 35 h 100"/>
                  <a:gd name="T10" fmla="*/ 64 w 78"/>
                  <a:gd name="T11" fmla="*/ 51 h 100"/>
                  <a:gd name="T12" fmla="*/ 59 w 78"/>
                  <a:gd name="T13" fmla="*/ 94 h 100"/>
                  <a:gd name="T14" fmla="*/ 17 w 78"/>
                  <a:gd name="T15" fmla="*/ 94 h 100"/>
                  <a:gd name="T16" fmla="*/ 0 w 78"/>
                  <a:gd name="T17" fmla="*/ 68 h 100"/>
                  <a:gd name="T18" fmla="*/ 17 w 78"/>
                  <a:gd name="T19" fmla="*/ 67 h 100"/>
                  <a:gd name="T20" fmla="*/ 38 w 78"/>
                  <a:gd name="T21" fmla="*/ 83 h 100"/>
                  <a:gd name="T22" fmla="*/ 54 w 78"/>
                  <a:gd name="T23" fmla="*/ 66 h 100"/>
                  <a:gd name="T24" fmla="*/ 11 w 78"/>
                  <a:gd name="T25" fmla="*/ 48 h 100"/>
                  <a:gd name="T26" fmla="*/ 14 w 78"/>
                  <a:gd name="T27"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00">
                    <a:moveTo>
                      <a:pt x="14" y="13"/>
                    </a:moveTo>
                    <a:cubicBezTo>
                      <a:pt x="34" y="0"/>
                      <a:pt x="69" y="6"/>
                      <a:pt x="72" y="33"/>
                    </a:cubicBezTo>
                    <a:cubicBezTo>
                      <a:pt x="66" y="34"/>
                      <a:pt x="61" y="34"/>
                      <a:pt x="55" y="34"/>
                    </a:cubicBezTo>
                    <a:cubicBezTo>
                      <a:pt x="50" y="29"/>
                      <a:pt x="46" y="20"/>
                      <a:pt x="38" y="21"/>
                    </a:cubicBezTo>
                    <a:cubicBezTo>
                      <a:pt x="30" y="20"/>
                      <a:pt x="16" y="26"/>
                      <a:pt x="24" y="35"/>
                    </a:cubicBezTo>
                    <a:cubicBezTo>
                      <a:pt x="36" y="42"/>
                      <a:pt x="52" y="42"/>
                      <a:pt x="64" y="51"/>
                    </a:cubicBezTo>
                    <a:cubicBezTo>
                      <a:pt x="78" y="61"/>
                      <a:pt x="75" y="86"/>
                      <a:pt x="59" y="94"/>
                    </a:cubicBezTo>
                    <a:cubicBezTo>
                      <a:pt x="46" y="100"/>
                      <a:pt x="30" y="100"/>
                      <a:pt x="17" y="94"/>
                    </a:cubicBezTo>
                    <a:cubicBezTo>
                      <a:pt x="7" y="89"/>
                      <a:pt x="4" y="78"/>
                      <a:pt x="0" y="68"/>
                    </a:cubicBezTo>
                    <a:cubicBezTo>
                      <a:pt x="6" y="68"/>
                      <a:pt x="11" y="67"/>
                      <a:pt x="17" y="67"/>
                    </a:cubicBezTo>
                    <a:cubicBezTo>
                      <a:pt x="22" y="74"/>
                      <a:pt x="27" y="85"/>
                      <a:pt x="38" y="83"/>
                    </a:cubicBezTo>
                    <a:cubicBezTo>
                      <a:pt x="47" y="85"/>
                      <a:pt x="60" y="76"/>
                      <a:pt x="54" y="66"/>
                    </a:cubicBezTo>
                    <a:cubicBezTo>
                      <a:pt x="41" y="57"/>
                      <a:pt x="23" y="58"/>
                      <a:pt x="11" y="48"/>
                    </a:cubicBezTo>
                    <a:cubicBezTo>
                      <a:pt x="1" y="39"/>
                      <a:pt x="3" y="21"/>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7">
                <a:extLst>
                  <a:ext uri="{FF2B5EF4-FFF2-40B4-BE49-F238E27FC236}">
                    <a16:creationId xmlns:a16="http://schemas.microsoft.com/office/drawing/2014/main" id="{F358C6F7-104F-41DC-843E-8A86A0C791CE}"/>
                  </a:ext>
                </a:extLst>
              </p:cNvPr>
              <p:cNvSpPr>
                <a:spLocks/>
              </p:cNvSpPr>
              <p:nvPr/>
            </p:nvSpPr>
            <p:spPr bwMode="auto">
              <a:xfrm>
                <a:off x="5074771" y="3618938"/>
                <a:ext cx="277813" cy="333375"/>
              </a:xfrm>
              <a:custGeom>
                <a:avLst/>
                <a:gdLst>
                  <a:gd name="T0" fmla="*/ 6 w 74"/>
                  <a:gd name="T1" fmla="*/ 0 h 89"/>
                  <a:gd name="T2" fmla="*/ 73 w 74"/>
                  <a:gd name="T3" fmla="*/ 0 h 89"/>
                  <a:gd name="T4" fmla="*/ 67 w 74"/>
                  <a:gd name="T5" fmla="*/ 20 h 89"/>
                  <a:gd name="T6" fmla="*/ 23 w 74"/>
                  <a:gd name="T7" fmla="*/ 74 h 89"/>
                  <a:gd name="T8" fmla="*/ 73 w 74"/>
                  <a:gd name="T9" fmla="*/ 74 h 89"/>
                  <a:gd name="T10" fmla="*/ 74 w 74"/>
                  <a:gd name="T11" fmla="*/ 89 h 89"/>
                  <a:gd name="T12" fmla="*/ 0 w 74"/>
                  <a:gd name="T13" fmla="*/ 89 h 89"/>
                  <a:gd name="T14" fmla="*/ 6 w 74"/>
                  <a:gd name="T15" fmla="*/ 67 h 89"/>
                  <a:gd name="T16" fmla="*/ 48 w 74"/>
                  <a:gd name="T17" fmla="*/ 15 h 89"/>
                  <a:gd name="T18" fmla="*/ 6 w 74"/>
                  <a:gd name="T19" fmla="*/ 15 h 89"/>
                  <a:gd name="T20" fmla="*/ 6 w 74"/>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9">
                    <a:moveTo>
                      <a:pt x="6" y="0"/>
                    </a:moveTo>
                    <a:cubicBezTo>
                      <a:pt x="29" y="0"/>
                      <a:pt x="51" y="0"/>
                      <a:pt x="73" y="0"/>
                    </a:cubicBezTo>
                    <a:cubicBezTo>
                      <a:pt x="71" y="7"/>
                      <a:pt x="72" y="15"/>
                      <a:pt x="67" y="20"/>
                    </a:cubicBezTo>
                    <a:cubicBezTo>
                      <a:pt x="52" y="38"/>
                      <a:pt x="37" y="56"/>
                      <a:pt x="23" y="74"/>
                    </a:cubicBezTo>
                    <a:cubicBezTo>
                      <a:pt x="40" y="74"/>
                      <a:pt x="57" y="74"/>
                      <a:pt x="73" y="74"/>
                    </a:cubicBezTo>
                    <a:cubicBezTo>
                      <a:pt x="73" y="79"/>
                      <a:pt x="74" y="84"/>
                      <a:pt x="74" y="89"/>
                    </a:cubicBezTo>
                    <a:cubicBezTo>
                      <a:pt x="49" y="89"/>
                      <a:pt x="25" y="89"/>
                      <a:pt x="0" y="89"/>
                    </a:cubicBezTo>
                    <a:cubicBezTo>
                      <a:pt x="1" y="81"/>
                      <a:pt x="0" y="73"/>
                      <a:pt x="6" y="67"/>
                    </a:cubicBezTo>
                    <a:cubicBezTo>
                      <a:pt x="19" y="50"/>
                      <a:pt x="34" y="33"/>
                      <a:pt x="48" y="15"/>
                    </a:cubicBezTo>
                    <a:cubicBezTo>
                      <a:pt x="34" y="15"/>
                      <a:pt x="20" y="15"/>
                      <a:pt x="6" y="15"/>
                    </a:cubicBezTo>
                    <a:cubicBezTo>
                      <a:pt x="6" y="11"/>
                      <a:pt x="6" y="4"/>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8">
                <a:extLst>
                  <a:ext uri="{FF2B5EF4-FFF2-40B4-BE49-F238E27FC236}">
                    <a16:creationId xmlns:a16="http://schemas.microsoft.com/office/drawing/2014/main" id="{E90328E2-1F68-4C43-9360-D09CE22A1834}"/>
                  </a:ext>
                </a:extLst>
              </p:cNvPr>
              <p:cNvSpPr>
                <a:spLocks/>
              </p:cNvSpPr>
              <p:nvPr/>
            </p:nvSpPr>
            <p:spPr bwMode="auto">
              <a:xfrm>
                <a:off x="5420846" y="3618938"/>
                <a:ext cx="265113" cy="333375"/>
              </a:xfrm>
              <a:custGeom>
                <a:avLst/>
                <a:gdLst>
                  <a:gd name="T0" fmla="*/ 0 w 71"/>
                  <a:gd name="T1" fmla="*/ 0 h 89"/>
                  <a:gd name="T2" fmla="*/ 18 w 71"/>
                  <a:gd name="T3" fmla="*/ 0 h 89"/>
                  <a:gd name="T4" fmla="*/ 18 w 71"/>
                  <a:gd name="T5" fmla="*/ 35 h 89"/>
                  <a:gd name="T6" fmla="*/ 53 w 71"/>
                  <a:gd name="T7" fmla="*/ 35 h 89"/>
                  <a:gd name="T8" fmla="*/ 53 w 71"/>
                  <a:gd name="T9" fmla="*/ 0 h 89"/>
                  <a:gd name="T10" fmla="*/ 71 w 71"/>
                  <a:gd name="T11" fmla="*/ 0 h 89"/>
                  <a:gd name="T12" fmla="*/ 71 w 71"/>
                  <a:gd name="T13" fmla="*/ 89 h 89"/>
                  <a:gd name="T14" fmla="*/ 53 w 71"/>
                  <a:gd name="T15" fmla="*/ 89 h 89"/>
                  <a:gd name="T16" fmla="*/ 53 w 71"/>
                  <a:gd name="T17" fmla="*/ 50 h 89"/>
                  <a:gd name="T18" fmla="*/ 18 w 71"/>
                  <a:gd name="T19" fmla="*/ 50 h 89"/>
                  <a:gd name="T20" fmla="*/ 18 w 71"/>
                  <a:gd name="T21" fmla="*/ 89 h 89"/>
                  <a:gd name="T22" fmla="*/ 0 w 71"/>
                  <a:gd name="T23" fmla="*/ 89 h 89"/>
                  <a:gd name="T24" fmla="*/ 0 w 71"/>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9">
                    <a:moveTo>
                      <a:pt x="0" y="0"/>
                    </a:moveTo>
                    <a:cubicBezTo>
                      <a:pt x="6" y="0"/>
                      <a:pt x="12" y="0"/>
                      <a:pt x="18" y="0"/>
                    </a:cubicBezTo>
                    <a:cubicBezTo>
                      <a:pt x="18" y="12"/>
                      <a:pt x="18" y="23"/>
                      <a:pt x="18" y="35"/>
                    </a:cubicBezTo>
                    <a:cubicBezTo>
                      <a:pt x="29" y="35"/>
                      <a:pt x="41" y="35"/>
                      <a:pt x="53" y="35"/>
                    </a:cubicBezTo>
                    <a:cubicBezTo>
                      <a:pt x="53" y="23"/>
                      <a:pt x="53" y="12"/>
                      <a:pt x="53" y="0"/>
                    </a:cubicBezTo>
                    <a:cubicBezTo>
                      <a:pt x="59" y="0"/>
                      <a:pt x="65" y="0"/>
                      <a:pt x="71" y="0"/>
                    </a:cubicBezTo>
                    <a:cubicBezTo>
                      <a:pt x="71" y="30"/>
                      <a:pt x="71" y="59"/>
                      <a:pt x="71" y="89"/>
                    </a:cubicBezTo>
                    <a:cubicBezTo>
                      <a:pt x="65" y="89"/>
                      <a:pt x="59" y="89"/>
                      <a:pt x="53" y="89"/>
                    </a:cubicBezTo>
                    <a:cubicBezTo>
                      <a:pt x="53" y="76"/>
                      <a:pt x="53" y="63"/>
                      <a:pt x="53" y="50"/>
                    </a:cubicBezTo>
                    <a:cubicBezTo>
                      <a:pt x="41" y="50"/>
                      <a:pt x="29" y="50"/>
                      <a:pt x="18" y="50"/>
                    </a:cubicBezTo>
                    <a:cubicBezTo>
                      <a:pt x="18" y="63"/>
                      <a:pt x="18" y="76"/>
                      <a:pt x="18" y="89"/>
                    </a:cubicBezTo>
                    <a:cubicBezTo>
                      <a:pt x="12"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9">
                <a:extLst>
                  <a:ext uri="{FF2B5EF4-FFF2-40B4-BE49-F238E27FC236}">
                    <a16:creationId xmlns:a16="http://schemas.microsoft.com/office/drawing/2014/main" id="{38DDAC60-4C82-45D5-B062-9D65F40F3A43}"/>
                  </a:ext>
                </a:extLst>
              </p:cNvPr>
              <p:cNvSpPr>
                <a:spLocks/>
              </p:cNvSpPr>
              <p:nvPr/>
            </p:nvSpPr>
            <p:spPr bwMode="auto">
              <a:xfrm>
                <a:off x="5781208" y="3618938"/>
                <a:ext cx="254000" cy="333375"/>
              </a:xfrm>
              <a:custGeom>
                <a:avLst/>
                <a:gdLst>
                  <a:gd name="T0" fmla="*/ 0 w 68"/>
                  <a:gd name="T1" fmla="*/ 0 h 89"/>
                  <a:gd name="T2" fmla="*/ 66 w 68"/>
                  <a:gd name="T3" fmla="*/ 0 h 89"/>
                  <a:gd name="T4" fmla="*/ 67 w 68"/>
                  <a:gd name="T5" fmla="*/ 15 h 89"/>
                  <a:gd name="T6" fmla="*/ 18 w 68"/>
                  <a:gd name="T7" fmla="*/ 15 h 89"/>
                  <a:gd name="T8" fmla="*/ 18 w 68"/>
                  <a:gd name="T9" fmla="*/ 35 h 89"/>
                  <a:gd name="T10" fmla="*/ 63 w 68"/>
                  <a:gd name="T11" fmla="*/ 35 h 89"/>
                  <a:gd name="T12" fmla="*/ 63 w 68"/>
                  <a:gd name="T13" fmla="*/ 50 h 89"/>
                  <a:gd name="T14" fmla="*/ 18 w 68"/>
                  <a:gd name="T15" fmla="*/ 50 h 89"/>
                  <a:gd name="T16" fmla="*/ 18 w 68"/>
                  <a:gd name="T17" fmla="*/ 74 h 89"/>
                  <a:gd name="T18" fmla="*/ 68 w 68"/>
                  <a:gd name="T19" fmla="*/ 74 h 89"/>
                  <a:gd name="T20" fmla="*/ 68 w 68"/>
                  <a:gd name="T21" fmla="*/ 89 h 89"/>
                  <a:gd name="T22" fmla="*/ 0 w 68"/>
                  <a:gd name="T23" fmla="*/ 89 h 89"/>
                  <a:gd name="T24" fmla="*/ 0 w 68"/>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9">
                    <a:moveTo>
                      <a:pt x="0" y="0"/>
                    </a:moveTo>
                    <a:cubicBezTo>
                      <a:pt x="22" y="0"/>
                      <a:pt x="44" y="0"/>
                      <a:pt x="66" y="0"/>
                    </a:cubicBezTo>
                    <a:cubicBezTo>
                      <a:pt x="66" y="5"/>
                      <a:pt x="66" y="10"/>
                      <a:pt x="67" y="15"/>
                    </a:cubicBezTo>
                    <a:cubicBezTo>
                      <a:pt x="51" y="15"/>
                      <a:pt x="34" y="15"/>
                      <a:pt x="18" y="15"/>
                    </a:cubicBezTo>
                    <a:cubicBezTo>
                      <a:pt x="18" y="22"/>
                      <a:pt x="18" y="28"/>
                      <a:pt x="18" y="35"/>
                    </a:cubicBezTo>
                    <a:cubicBezTo>
                      <a:pt x="33" y="35"/>
                      <a:pt x="48" y="35"/>
                      <a:pt x="63" y="35"/>
                    </a:cubicBezTo>
                    <a:cubicBezTo>
                      <a:pt x="63" y="40"/>
                      <a:pt x="63" y="45"/>
                      <a:pt x="63" y="50"/>
                    </a:cubicBezTo>
                    <a:cubicBezTo>
                      <a:pt x="48" y="50"/>
                      <a:pt x="33" y="50"/>
                      <a:pt x="18" y="50"/>
                    </a:cubicBezTo>
                    <a:cubicBezTo>
                      <a:pt x="18" y="58"/>
                      <a:pt x="18" y="66"/>
                      <a:pt x="18" y="74"/>
                    </a:cubicBezTo>
                    <a:cubicBezTo>
                      <a:pt x="35" y="74"/>
                      <a:pt x="51" y="74"/>
                      <a:pt x="68" y="74"/>
                    </a:cubicBezTo>
                    <a:cubicBezTo>
                      <a:pt x="68" y="79"/>
                      <a:pt x="68" y="84"/>
                      <a:pt x="68" y="89"/>
                    </a:cubicBezTo>
                    <a:cubicBezTo>
                      <a:pt x="46" y="89"/>
                      <a:pt x="23"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0">
                <a:extLst>
                  <a:ext uri="{FF2B5EF4-FFF2-40B4-BE49-F238E27FC236}">
                    <a16:creationId xmlns:a16="http://schemas.microsoft.com/office/drawing/2014/main" id="{609C5BAB-962C-41CA-AB50-D57A3F111BCB}"/>
                  </a:ext>
                </a:extLst>
              </p:cNvPr>
              <p:cNvSpPr>
                <a:spLocks/>
              </p:cNvSpPr>
              <p:nvPr/>
            </p:nvSpPr>
            <p:spPr bwMode="auto">
              <a:xfrm>
                <a:off x="6092358" y="3618938"/>
                <a:ext cx="220663" cy="360363"/>
              </a:xfrm>
              <a:custGeom>
                <a:avLst/>
                <a:gdLst>
                  <a:gd name="T0" fmla="*/ 39 w 59"/>
                  <a:gd name="T1" fmla="*/ 0 h 96"/>
                  <a:gd name="T2" fmla="*/ 57 w 59"/>
                  <a:gd name="T3" fmla="*/ 0 h 96"/>
                  <a:gd name="T4" fmla="*/ 56 w 59"/>
                  <a:gd name="T5" fmla="*/ 69 h 96"/>
                  <a:gd name="T6" fmla="*/ 9 w 59"/>
                  <a:gd name="T7" fmla="*/ 85 h 96"/>
                  <a:gd name="T8" fmla="*/ 0 w 59"/>
                  <a:gd name="T9" fmla="*/ 62 h 96"/>
                  <a:gd name="T10" fmla="*/ 15 w 59"/>
                  <a:gd name="T11" fmla="*/ 60 h 96"/>
                  <a:gd name="T12" fmla="*/ 36 w 59"/>
                  <a:gd name="T13" fmla="*/ 73 h 96"/>
                  <a:gd name="T14" fmla="*/ 39 w 59"/>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96">
                    <a:moveTo>
                      <a:pt x="39" y="0"/>
                    </a:moveTo>
                    <a:cubicBezTo>
                      <a:pt x="45" y="0"/>
                      <a:pt x="51" y="0"/>
                      <a:pt x="57" y="0"/>
                    </a:cubicBezTo>
                    <a:cubicBezTo>
                      <a:pt x="57" y="23"/>
                      <a:pt x="59" y="46"/>
                      <a:pt x="56" y="69"/>
                    </a:cubicBezTo>
                    <a:cubicBezTo>
                      <a:pt x="53" y="90"/>
                      <a:pt x="24" y="96"/>
                      <a:pt x="9" y="85"/>
                    </a:cubicBezTo>
                    <a:cubicBezTo>
                      <a:pt x="2" y="79"/>
                      <a:pt x="2" y="70"/>
                      <a:pt x="0" y="62"/>
                    </a:cubicBezTo>
                    <a:cubicBezTo>
                      <a:pt x="5" y="61"/>
                      <a:pt x="10" y="60"/>
                      <a:pt x="15" y="60"/>
                    </a:cubicBezTo>
                    <a:cubicBezTo>
                      <a:pt x="18" y="69"/>
                      <a:pt x="25" y="80"/>
                      <a:pt x="36" y="73"/>
                    </a:cubicBezTo>
                    <a:cubicBezTo>
                      <a:pt x="43" y="49"/>
                      <a:pt x="38" y="24"/>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1">
                <a:extLst>
                  <a:ext uri="{FF2B5EF4-FFF2-40B4-BE49-F238E27FC236}">
                    <a16:creationId xmlns:a16="http://schemas.microsoft.com/office/drawing/2014/main" id="{99303753-C3A1-41B9-B0EF-D9E1959A657B}"/>
                  </a:ext>
                </a:extLst>
              </p:cNvPr>
              <p:cNvSpPr>
                <a:spLocks/>
              </p:cNvSpPr>
              <p:nvPr/>
            </p:nvSpPr>
            <p:spPr bwMode="auto">
              <a:xfrm>
                <a:off x="6403508" y="3618938"/>
                <a:ext cx="68263" cy="333375"/>
              </a:xfrm>
              <a:custGeom>
                <a:avLst/>
                <a:gdLst>
                  <a:gd name="T0" fmla="*/ 0 w 18"/>
                  <a:gd name="T1" fmla="*/ 89 h 89"/>
                  <a:gd name="T2" fmla="*/ 0 w 18"/>
                  <a:gd name="T3" fmla="*/ 0 h 89"/>
                  <a:gd name="T4" fmla="*/ 18 w 18"/>
                  <a:gd name="T5" fmla="*/ 0 h 89"/>
                  <a:gd name="T6" fmla="*/ 18 w 18"/>
                  <a:gd name="T7" fmla="*/ 89 h 89"/>
                  <a:gd name="T8" fmla="*/ 0 w 18"/>
                  <a:gd name="T9" fmla="*/ 89 h 89"/>
                </a:gdLst>
                <a:ahLst/>
                <a:cxnLst>
                  <a:cxn ang="0">
                    <a:pos x="T0" y="T1"/>
                  </a:cxn>
                  <a:cxn ang="0">
                    <a:pos x="T2" y="T3"/>
                  </a:cxn>
                  <a:cxn ang="0">
                    <a:pos x="T4" y="T5"/>
                  </a:cxn>
                  <a:cxn ang="0">
                    <a:pos x="T6" y="T7"/>
                  </a:cxn>
                  <a:cxn ang="0">
                    <a:pos x="T8" y="T9"/>
                  </a:cxn>
                </a:cxnLst>
                <a:rect l="0" t="0" r="r" b="b"/>
                <a:pathLst>
                  <a:path w="18" h="89">
                    <a:moveTo>
                      <a:pt x="0" y="89"/>
                    </a:moveTo>
                    <a:cubicBezTo>
                      <a:pt x="0" y="59"/>
                      <a:pt x="0" y="30"/>
                      <a:pt x="0" y="0"/>
                    </a:cubicBezTo>
                    <a:cubicBezTo>
                      <a:pt x="6" y="0"/>
                      <a:pt x="12" y="0"/>
                      <a:pt x="18" y="0"/>
                    </a:cubicBezTo>
                    <a:cubicBezTo>
                      <a:pt x="18" y="30"/>
                      <a:pt x="18" y="59"/>
                      <a:pt x="18" y="89"/>
                    </a:cubicBezTo>
                    <a:cubicBezTo>
                      <a:pt x="12" y="89"/>
                      <a:pt x="6" y="89"/>
                      <a:pt x="0"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2">
                <a:extLst>
                  <a:ext uri="{FF2B5EF4-FFF2-40B4-BE49-F238E27FC236}">
                    <a16:creationId xmlns:a16="http://schemas.microsoft.com/office/drawing/2014/main" id="{6CF41ACA-1D7F-4272-A429-1815DFB52E13}"/>
                  </a:ext>
                </a:extLst>
              </p:cNvPr>
              <p:cNvSpPr>
                <a:spLocks noEditPoints="1"/>
              </p:cNvSpPr>
              <p:nvPr/>
            </p:nvSpPr>
            <p:spPr bwMode="auto">
              <a:xfrm>
                <a:off x="6527333" y="3618938"/>
                <a:ext cx="334963" cy="333375"/>
              </a:xfrm>
              <a:custGeom>
                <a:avLst/>
                <a:gdLst>
                  <a:gd name="T0" fmla="*/ 34 w 89"/>
                  <a:gd name="T1" fmla="*/ 0 h 89"/>
                  <a:gd name="T2" fmla="*/ 53 w 89"/>
                  <a:gd name="T3" fmla="*/ 0 h 89"/>
                  <a:gd name="T4" fmla="*/ 89 w 89"/>
                  <a:gd name="T5" fmla="*/ 89 h 89"/>
                  <a:gd name="T6" fmla="*/ 70 w 89"/>
                  <a:gd name="T7" fmla="*/ 89 h 89"/>
                  <a:gd name="T8" fmla="*/ 62 w 89"/>
                  <a:gd name="T9" fmla="*/ 69 h 89"/>
                  <a:gd name="T10" fmla="*/ 26 w 89"/>
                  <a:gd name="T11" fmla="*/ 69 h 89"/>
                  <a:gd name="T12" fmla="*/ 19 w 89"/>
                  <a:gd name="T13" fmla="*/ 89 h 89"/>
                  <a:gd name="T14" fmla="*/ 0 w 89"/>
                  <a:gd name="T15" fmla="*/ 89 h 89"/>
                  <a:gd name="T16" fmla="*/ 34 w 89"/>
                  <a:gd name="T17" fmla="*/ 0 h 89"/>
                  <a:gd name="T18" fmla="*/ 44 w 89"/>
                  <a:gd name="T19" fmla="*/ 21 h 89"/>
                  <a:gd name="T20" fmla="*/ 32 w 89"/>
                  <a:gd name="T21" fmla="*/ 54 h 89"/>
                  <a:gd name="T22" fmla="*/ 56 w 89"/>
                  <a:gd name="T23" fmla="*/ 54 h 89"/>
                  <a:gd name="T24" fmla="*/ 44 w 89"/>
                  <a:gd name="T25" fmla="*/ 2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89">
                    <a:moveTo>
                      <a:pt x="34" y="0"/>
                    </a:moveTo>
                    <a:cubicBezTo>
                      <a:pt x="41" y="0"/>
                      <a:pt x="47" y="0"/>
                      <a:pt x="53" y="0"/>
                    </a:cubicBezTo>
                    <a:cubicBezTo>
                      <a:pt x="65" y="30"/>
                      <a:pt x="77" y="59"/>
                      <a:pt x="89" y="89"/>
                    </a:cubicBezTo>
                    <a:cubicBezTo>
                      <a:pt x="82" y="89"/>
                      <a:pt x="76" y="89"/>
                      <a:pt x="70" y="89"/>
                    </a:cubicBezTo>
                    <a:cubicBezTo>
                      <a:pt x="67" y="82"/>
                      <a:pt x="64" y="75"/>
                      <a:pt x="62" y="69"/>
                    </a:cubicBezTo>
                    <a:cubicBezTo>
                      <a:pt x="50" y="69"/>
                      <a:pt x="38" y="69"/>
                      <a:pt x="26" y="69"/>
                    </a:cubicBezTo>
                    <a:cubicBezTo>
                      <a:pt x="24" y="75"/>
                      <a:pt x="21" y="82"/>
                      <a:pt x="19" y="89"/>
                    </a:cubicBezTo>
                    <a:cubicBezTo>
                      <a:pt x="13" y="89"/>
                      <a:pt x="6" y="89"/>
                      <a:pt x="0" y="89"/>
                    </a:cubicBezTo>
                    <a:cubicBezTo>
                      <a:pt x="11" y="59"/>
                      <a:pt x="23" y="30"/>
                      <a:pt x="34" y="0"/>
                    </a:cubicBezTo>
                    <a:close/>
                    <a:moveTo>
                      <a:pt x="44" y="21"/>
                    </a:moveTo>
                    <a:cubicBezTo>
                      <a:pt x="40" y="32"/>
                      <a:pt x="36" y="43"/>
                      <a:pt x="32" y="54"/>
                    </a:cubicBezTo>
                    <a:cubicBezTo>
                      <a:pt x="40" y="54"/>
                      <a:pt x="48" y="54"/>
                      <a:pt x="56" y="54"/>
                    </a:cubicBezTo>
                    <a:cubicBezTo>
                      <a:pt x="52" y="43"/>
                      <a:pt x="48" y="32"/>
                      <a:pt x="4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3">
                <a:extLst>
                  <a:ext uri="{FF2B5EF4-FFF2-40B4-BE49-F238E27FC236}">
                    <a16:creationId xmlns:a16="http://schemas.microsoft.com/office/drawing/2014/main" id="{0FEE8F41-3FEF-4D26-B6B3-742524AE1299}"/>
                  </a:ext>
                </a:extLst>
              </p:cNvPr>
              <p:cNvSpPr>
                <a:spLocks/>
              </p:cNvSpPr>
              <p:nvPr/>
            </p:nvSpPr>
            <p:spPr bwMode="auto">
              <a:xfrm>
                <a:off x="6925796" y="3618938"/>
                <a:ext cx="261938" cy="333375"/>
              </a:xfrm>
              <a:custGeom>
                <a:avLst/>
                <a:gdLst>
                  <a:gd name="T0" fmla="*/ 0 w 70"/>
                  <a:gd name="T1" fmla="*/ 0 h 89"/>
                  <a:gd name="T2" fmla="*/ 17 w 70"/>
                  <a:gd name="T3" fmla="*/ 0 h 89"/>
                  <a:gd name="T4" fmla="*/ 53 w 70"/>
                  <a:gd name="T5" fmla="*/ 59 h 89"/>
                  <a:gd name="T6" fmla="*/ 54 w 70"/>
                  <a:gd name="T7" fmla="*/ 0 h 89"/>
                  <a:gd name="T8" fmla="*/ 70 w 70"/>
                  <a:gd name="T9" fmla="*/ 0 h 89"/>
                  <a:gd name="T10" fmla="*/ 70 w 70"/>
                  <a:gd name="T11" fmla="*/ 89 h 89"/>
                  <a:gd name="T12" fmla="*/ 52 w 70"/>
                  <a:gd name="T13" fmla="*/ 89 h 89"/>
                  <a:gd name="T14" fmla="*/ 16 w 70"/>
                  <a:gd name="T15" fmla="*/ 31 h 89"/>
                  <a:gd name="T16" fmla="*/ 16 w 70"/>
                  <a:gd name="T17" fmla="*/ 89 h 89"/>
                  <a:gd name="T18" fmla="*/ 0 w 70"/>
                  <a:gd name="T19" fmla="*/ 89 h 89"/>
                  <a:gd name="T20" fmla="*/ 0 w 70"/>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89">
                    <a:moveTo>
                      <a:pt x="0" y="0"/>
                    </a:moveTo>
                    <a:cubicBezTo>
                      <a:pt x="6" y="0"/>
                      <a:pt x="11" y="0"/>
                      <a:pt x="17" y="0"/>
                    </a:cubicBezTo>
                    <a:cubicBezTo>
                      <a:pt x="29" y="20"/>
                      <a:pt x="41" y="40"/>
                      <a:pt x="53" y="59"/>
                    </a:cubicBezTo>
                    <a:cubicBezTo>
                      <a:pt x="54" y="39"/>
                      <a:pt x="54" y="20"/>
                      <a:pt x="54" y="0"/>
                    </a:cubicBezTo>
                    <a:cubicBezTo>
                      <a:pt x="59" y="0"/>
                      <a:pt x="65" y="0"/>
                      <a:pt x="70" y="0"/>
                    </a:cubicBezTo>
                    <a:cubicBezTo>
                      <a:pt x="70" y="30"/>
                      <a:pt x="70" y="59"/>
                      <a:pt x="70" y="89"/>
                    </a:cubicBezTo>
                    <a:cubicBezTo>
                      <a:pt x="64" y="89"/>
                      <a:pt x="58" y="89"/>
                      <a:pt x="52" y="89"/>
                    </a:cubicBezTo>
                    <a:cubicBezTo>
                      <a:pt x="40" y="70"/>
                      <a:pt x="29" y="50"/>
                      <a:pt x="16" y="31"/>
                    </a:cubicBezTo>
                    <a:cubicBezTo>
                      <a:pt x="16" y="51"/>
                      <a:pt x="16" y="70"/>
                      <a:pt x="16" y="89"/>
                    </a:cubicBezTo>
                    <a:cubicBezTo>
                      <a:pt x="11" y="89"/>
                      <a:pt x="5"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4">
                <a:extLst>
                  <a:ext uri="{FF2B5EF4-FFF2-40B4-BE49-F238E27FC236}">
                    <a16:creationId xmlns:a16="http://schemas.microsoft.com/office/drawing/2014/main" id="{65A01B4A-A763-48C1-A9BC-FD96AE8E4663}"/>
                  </a:ext>
                </a:extLst>
              </p:cNvPr>
              <p:cNvSpPr>
                <a:spLocks/>
              </p:cNvSpPr>
              <p:nvPr/>
            </p:nvSpPr>
            <p:spPr bwMode="auto">
              <a:xfrm>
                <a:off x="7244883" y="3607826"/>
                <a:ext cx="341313" cy="368300"/>
              </a:xfrm>
              <a:custGeom>
                <a:avLst/>
                <a:gdLst>
                  <a:gd name="T0" fmla="*/ 32 w 91"/>
                  <a:gd name="T1" fmla="*/ 6 h 98"/>
                  <a:gd name="T2" fmla="*/ 73 w 91"/>
                  <a:gd name="T3" fmla="*/ 5 h 98"/>
                  <a:gd name="T4" fmla="*/ 91 w 91"/>
                  <a:gd name="T5" fmla="*/ 27 h 98"/>
                  <a:gd name="T6" fmla="*/ 74 w 91"/>
                  <a:gd name="T7" fmla="*/ 31 h 98"/>
                  <a:gd name="T8" fmla="*/ 30 w 91"/>
                  <a:gd name="T9" fmla="*/ 29 h 98"/>
                  <a:gd name="T10" fmla="*/ 39 w 91"/>
                  <a:gd name="T11" fmla="*/ 75 h 98"/>
                  <a:gd name="T12" fmla="*/ 73 w 91"/>
                  <a:gd name="T13" fmla="*/ 72 h 98"/>
                  <a:gd name="T14" fmla="*/ 73 w 91"/>
                  <a:gd name="T15" fmla="*/ 59 h 98"/>
                  <a:gd name="T16" fmla="*/ 53 w 91"/>
                  <a:gd name="T17" fmla="*/ 59 h 98"/>
                  <a:gd name="T18" fmla="*/ 52 w 91"/>
                  <a:gd name="T19" fmla="*/ 44 h 98"/>
                  <a:gd name="T20" fmla="*/ 91 w 91"/>
                  <a:gd name="T21" fmla="*/ 44 h 98"/>
                  <a:gd name="T22" fmla="*/ 91 w 91"/>
                  <a:gd name="T23" fmla="*/ 81 h 98"/>
                  <a:gd name="T24" fmla="*/ 33 w 91"/>
                  <a:gd name="T25" fmla="*/ 89 h 98"/>
                  <a:gd name="T26" fmla="*/ 32 w 91"/>
                  <a:gd name="T2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8">
                    <a:moveTo>
                      <a:pt x="32" y="6"/>
                    </a:moveTo>
                    <a:cubicBezTo>
                      <a:pt x="45" y="0"/>
                      <a:pt x="60" y="1"/>
                      <a:pt x="73" y="5"/>
                    </a:cubicBezTo>
                    <a:cubicBezTo>
                      <a:pt x="82" y="9"/>
                      <a:pt x="86" y="19"/>
                      <a:pt x="91" y="27"/>
                    </a:cubicBezTo>
                    <a:cubicBezTo>
                      <a:pt x="86" y="28"/>
                      <a:pt x="80" y="30"/>
                      <a:pt x="74" y="31"/>
                    </a:cubicBezTo>
                    <a:cubicBezTo>
                      <a:pt x="66" y="14"/>
                      <a:pt x="40" y="12"/>
                      <a:pt x="30" y="29"/>
                    </a:cubicBezTo>
                    <a:cubicBezTo>
                      <a:pt x="24" y="43"/>
                      <a:pt x="24" y="65"/>
                      <a:pt x="39" y="75"/>
                    </a:cubicBezTo>
                    <a:cubicBezTo>
                      <a:pt x="50" y="82"/>
                      <a:pt x="62" y="76"/>
                      <a:pt x="73" y="72"/>
                    </a:cubicBezTo>
                    <a:cubicBezTo>
                      <a:pt x="73" y="69"/>
                      <a:pt x="73" y="63"/>
                      <a:pt x="73" y="59"/>
                    </a:cubicBezTo>
                    <a:cubicBezTo>
                      <a:pt x="66" y="59"/>
                      <a:pt x="59" y="59"/>
                      <a:pt x="53" y="59"/>
                    </a:cubicBezTo>
                    <a:cubicBezTo>
                      <a:pt x="53" y="54"/>
                      <a:pt x="52" y="49"/>
                      <a:pt x="52" y="44"/>
                    </a:cubicBezTo>
                    <a:cubicBezTo>
                      <a:pt x="65" y="44"/>
                      <a:pt x="78" y="44"/>
                      <a:pt x="91" y="44"/>
                    </a:cubicBezTo>
                    <a:cubicBezTo>
                      <a:pt x="91" y="56"/>
                      <a:pt x="91" y="69"/>
                      <a:pt x="91" y="81"/>
                    </a:cubicBezTo>
                    <a:cubicBezTo>
                      <a:pt x="74" y="92"/>
                      <a:pt x="52" y="98"/>
                      <a:pt x="33" y="89"/>
                    </a:cubicBezTo>
                    <a:cubicBezTo>
                      <a:pt x="0" y="75"/>
                      <a:pt x="0" y="21"/>
                      <a:pt x="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5">
                <a:extLst>
                  <a:ext uri="{FF2B5EF4-FFF2-40B4-BE49-F238E27FC236}">
                    <a16:creationId xmlns:a16="http://schemas.microsoft.com/office/drawing/2014/main" id="{26485BD0-B795-4015-976A-122913F155B6}"/>
                  </a:ext>
                </a:extLst>
              </p:cNvPr>
              <p:cNvSpPr>
                <a:spLocks/>
              </p:cNvSpPr>
              <p:nvPr/>
            </p:nvSpPr>
            <p:spPr bwMode="auto">
              <a:xfrm>
                <a:off x="8141821" y="3618938"/>
                <a:ext cx="266700" cy="333375"/>
              </a:xfrm>
              <a:custGeom>
                <a:avLst/>
                <a:gdLst>
                  <a:gd name="T0" fmla="*/ 0 w 71"/>
                  <a:gd name="T1" fmla="*/ 0 h 89"/>
                  <a:gd name="T2" fmla="*/ 18 w 71"/>
                  <a:gd name="T3" fmla="*/ 0 h 89"/>
                  <a:gd name="T4" fmla="*/ 54 w 71"/>
                  <a:gd name="T5" fmla="*/ 59 h 89"/>
                  <a:gd name="T6" fmla="*/ 54 w 71"/>
                  <a:gd name="T7" fmla="*/ 0 h 89"/>
                  <a:gd name="T8" fmla="*/ 71 w 71"/>
                  <a:gd name="T9" fmla="*/ 0 h 89"/>
                  <a:gd name="T10" fmla="*/ 71 w 71"/>
                  <a:gd name="T11" fmla="*/ 89 h 89"/>
                  <a:gd name="T12" fmla="*/ 52 w 71"/>
                  <a:gd name="T13" fmla="*/ 89 h 89"/>
                  <a:gd name="T14" fmla="*/ 17 w 71"/>
                  <a:gd name="T15" fmla="*/ 32 h 89"/>
                  <a:gd name="T16" fmla="*/ 17 w 71"/>
                  <a:gd name="T17" fmla="*/ 89 h 89"/>
                  <a:gd name="T18" fmla="*/ 0 w 71"/>
                  <a:gd name="T19" fmla="*/ 89 h 89"/>
                  <a:gd name="T20" fmla="*/ 0 w 7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89">
                    <a:moveTo>
                      <a:pt x="0" y="0"/>
                    </a:moveTo>
                    <a:cubicBezTo>
                      <a:pt x="6" y="0"/>
                      <a:pt x="12" y="0"/>
                      <a:pt x="18" y="0"/>
                    </a:cubicBezTo>
                    <a:cubicBezTo>
                      <a:pt x="30" y="20"/>
                      <a:pt x="42" y="39"/>
                      <a:pt x="54" y="59"/>
                    </a:cubicBezTo>
                    <a:cubicBezTo>
                      <a:pt x="54" y="39"/>
                      <a:pt x="54" y="20"/>
                      <a:pt x="54" y="0"/>
                    </a:cubicBezTo>
                    <a:cubicBezTo>
                      <a:pt x="60" y="0"/>
                      <a:pt x="65" y="0"/>
                      <a:pt x="71" y="0"/>
                    </a:cubicBezTo>
                    <a:cubicBezTo>
                      <a:pt x="71" y="30"/>
                      <a:pt x="71" y="59"/>
                      <a:pt x="71" y="89"/>
                    </a:cubicBezTo>
                    <a:cubicBezTo>
                      <a:pt x="65" y="89"/>
                      <a:pt x="59" y="89"/>
                      <a:pt x="52" y="89"/>
                    </a:cubicBezTo>
                    <a:cubicBezTo>
                      <a:pt x="41" y="69"/>
                      <a:pt x="29" y="50"/>
                      <a:pt x="17" y="32"/>
                    </a:cubicBezTo>
                    <a:cubicBezTo>
                      <a:pt x="17" y="51"/>
                      <a:pt x="17" y="70"/>
                      <a:pt x="17" y="89"/>
                    </a:cubicBezTo>
                    <a:cubicBezTo>
                      <a:pt x="11"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56">
                <a:extLst>
                  <a:ext uri="{FF2B5EF4-FFF2-40B4-BE49-F238E27FC236}">
                    <a16:creationId xmlns:a16="http://schemas.microsoft.com/office/drawing/2014/main" id="{89625F32-EBF5-4CE6-8983-1D452E1DD9D9}"/>
                  </a:ext>
                </a:extLst>
              </p:cNvPr>
              <p:cNvSpPr>
                <a:spLocks/>
              </p:cNvSpPr>
              <p:nvPr/>
            </p:nvSpPr>
            <p:spPr bwMode="auto">
              <a:xfrm>
                <a:off x="8502183" y="3618938"/>
                <a:ext cx="68263" cy="333375"/>
              </a:xfrm>
              <a:custGeom>
                <a:avLst/>
                <a:gdLst>
                  <a:gd name="T0" fmla="*/ 0 w 18"/>
                  <a:gd name="T1" fmla="*/ 0 h 89"/>
                  <a:gd name="T2" fmla="*/ 18 w 18"/>
                  <a:gd name="T3" fmla="*/ 0 h 89"/>
                  <a:gd name="T4" fmla="*/ 18 w 18"/>
                  <a:gd name="T5" fmla="*/ 89 h 89"/>
                  <a:gd name="T6" fmla="*/ 0 w 18"/>
                  <a:gd name="T7" fmla="*/ 89 h 89"/>
                  <a:gd name="T8" fmla="*/ 0 w 18"/>
                  <a:gd name="T9" fmla="*/ 0 h 89"/>
                </a:gdLst>
                <a:ahLst/>
                <a:cxnLst>
                  <a:cxn ang="0">
                    <a:pos x="T0" y="T1"/>
                  </a:cxn>
                  <a:cxn ang="0">
                    <a:pos x="T2" y="T3"/>
                  </a:cxn>
                  <a:cxn ang="0">
                    <a:pos x="T4" y="T5"/>
                  </a:cxn>
                  <a:cxn ang="0">
                    <a:pos x="T6" y="T7"/>
                  </a:cxn>
                  <a:cxn ang="0">
                    <a:pos x="T8" y="T9"/>
                  </a:cxn>
                </a:cxnLst>
                <a:rect l="0" t="0" r="r" b="b"/>
                <a:pathLst>
                  <a:path w="18" h="89">
                    <a:moveTo>
                      <a:pt x="0" y="0"/>
                    </a:moveTo>
                    <a:cubicBezTo>
                      <a:pt x="6" y="0"/>
                      <a:pt x="12" y="0"/>
                      <a:pt x="18" y="0"/>
                    </a:cubicBezTo>
                    <a:cubicBezTo>
                      <a:pt x="18" y="30"/>
                      <a:pt x="18" y="59"/>
                      <a:pt x="18" y="89"/>
                    </a:cubicBezTo>
                    <a:cubicBezTo>
                      <a:pt x="12"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7">
                <a:extLst>
                  <a:ext uri="{FF2B5EF4-FFF2-40B4-BE49-F238E27FC236}">
                    <a16:creationId xmlns:a16="http://schemas.microsoft.com/office/drawing/2014/main" id="{1DF13393-D0DD-4B9F-A0F1-CAE1E0F4F0A7}"/>
                  </a:ext>
                </a:extLst>
              </p:cNvPr>
              <p:cNvSpPr>
                <a:spLocks/>
              </p:cNvSpPr>
              <p:nvPr/>
            </p:nvSpPr>
            <p:spPr bwMode="auto">
              <a:xfrm>
                <a:off x="8626008" y="3618938"/>
                <a:ext cx="311150" cy="333375"/>
              </a:xfrm>
              <a:custGeom>
                <a:avLst/>
                <a:gdLst>
                  <a:gd name="T0" fmla="*/ 0 w 83"/>
                  <a:gd name="T1" fmla="*/ 0 h 89"/>
                  <a:gd name="T2" fmla="*/ 20 w 83"/>
                  <a:gd name="T3" fmla="*/ 0 h 89"/>
                  <a:gd name="T4" fmla="*/ 42 w 83"/>
                  <a:gd name="T5" fmla="*/ 66 h 89"/>
                  <a:gd name="T6" fmla="*/ 64 w 83"/>
                  <a:gd name="T7" fmla="*/ 0 h 89"/>
                  <a:gd name="T8" fmla="*/ 83 w 83"/>
                  <a:gd name="T9" fmla="*/ 0 h 89"/>
                  <a:gd name="T10" fmla="*/ 51 w 83"/>
                  <a:gd name="T11" fmla="*/ 89 h 89"/>
                  <a:gd name="T12" fmla="*/ 32 w 83"/>
                  <a:gd name="T13" fmla="*/ 89 h 89"/>
                  <a:gd name="T14" fmla="*/ 0 w 83"/>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89">
                    <a:moveTo>
                      <a:pt x="0" y="0"/>
                    </a:moveTo>
                    <a:cubicBezTo>
                      <a:pt x="7" y="0"/>
                      <a:pt x="13" y="0"/>
                      <a:pt x="20" y="0"/>
                    </a:cubicBezTo>
                    <a:cubicBezTo>
                      <a:pt x="27" y="22"/>
                      <a:pt x="35" y="44"/>
                      <a:pt x="42" y="66"/>
                    </a:cubicBezTo>
                    <a:cubicBezTo>
                      <a:pt x="49" y="44"/>
                      <a:pt x="57" y="22"/>
                      <a:pt x="64" y="0"/>
                    </a:cubicBezTo>
                    <a:cubicBezTo>
                      <a:pt x="70" y="0"/>
                      <a:pt x="77" y="0"/>
                      <a:pt x="83" y="0"/>
                    </a:cubicBezTo>
                    <a:cubicBezTo>
                      <a:pt x="72" y="30"/>
                      <a:pt x="62" y="59"/>
                      <a:pt x="51" y="89"/>
                    </a:cubicBezTo>
                    <a:cubicBezTo>
                      <a:pt x="45" y="89"/>
                      <a:pt x="38" y="89"/>
                      <a:pt x="32" y="89"/>
                    </a:cubicBezTo>
                    <a:cubicBezTo>
                      <a:pt x="21" y="59"/>
                      <a:pt x="11"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8">
                <a:extLst>
                  <a:ext uri="{FF2B5EF4-FFF2-40B4-BE49-F238E27FC236}">
                    <a16:creationId xmlns:a16="http://schemas.microsoft.com/office/drawing/2014/main" id="{97758C2B-5D7C-4ED5-951A-5832CB1E52C6}"/>
                  </a:ext>
                </a:extLst>
              </p:cNvPr>
              <p:cNvSpPr>
                <a:spLocks/>
              </p:cNvSpPr>
              <p:nvPr/>
            </p:nvSpPr>
            <p:spPr bwMode="auto">
              <a:xfrm>
                <a:off x="8997483" y="3618938"/>
                <a:ext cx="255588" cy="333375"/>
              </a:xfrm>
              <a:custGeom>
                <a:avLst/>
                <a:gdLst>
                  <a:gd name="T0" fmla="*/ 0 w 68"/>
                  <a:gd name="T1" fmla="*/ 0 h 89"/>
                  <a:gd name="T2" fmla="*/ 66 w 68"/>
                  <a:gd name="T3" fmla="*/ 0 h 89"/>
                  <a:gd name="T4" fmla="*/ 66 w 68"/>
                  <a:gd name="T5" fmla="*/ 15 h 89"/>
                  <a:gd name="T6" fmla="*/ 18 w 68"/>
                  <a:gd name="T7" fmla="*/ 15 h 89"/>
                  <a:gd name="T8" fmla="*/ 18 w 68"/>
                  <a:gd name="T9" fmla="*/ 35 h 89"/>
                  <a:gd name="T10" fmla="*/ 63 w 68"/>
                  <a:gd name="T11" fmla="*/ 35 h 89"/>
                  <a:gd name="T12" fmla="*/ 63 w 68"/>
                  <a:gd name="T13" fmla="*/ 50 h 89"/>
                  <a:gd name="T14" fmla="*/ 18 w 68"/>
                  <a:gd name="T15" fmla="*/ 50 h 89"/>
                  <a:gd name="T16" fmla="*/ 18 w 68"/>
                  <a:gd name="T17" fmla="*/ 74 h 89"/>
                  <a:gd name="T18" fmla="*/ 68 w 68"/>
                  <a:gd name="T19" fmla="*/ 74 h 89"/>
                  <a:gd name="T20" fmla="*/ 68 w 68"/>
                  <a:gd name="T21" fmla="*/ 89 h 89"/>
                  <a:gd name="T22" fmla="*/ 0 w 68"/>
                  <a:gd name="T23" fmla="*/ 89 h 89"/>
                  <a:gd name="T24" fmla="*/ 0 w 68"/>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9">
                    <a:moveTo>
                      <a:pt x="0" y="0"/>
                    </a:moveTo>
                    <a:cubicBezTo>
                      <a:pt x="22" y="0"/>
                      <a:pt x="44" y="0"/>
                      <a:pt x="66" y="0"/>
                    </a:cubicBezTo>
                    <a:cubicBezTo>
                      <a:pt x="66" y="5"/>
                      <a:pt x="66" y="10"/>
                      <a:pt x="66" y="15"/>
                    </a:cubicBezTo>
                    <a:cubicBezTo>
                      <a:pt x="50" y="15"/>
                      <a:pt x="34" y="15"/>
                      <a:pt x="18" y="15"/>
                    </a:cubicBezTo>
                    <a:cubicBezTo>
                      <a:pt x="18" y="22"/>
                      <a:pt x="18" y="28"/>
                      <a:pt x="18" y="35"/>
                    </a:cubicBezTo>
                    <a:cubicBezTo>
                      <a:pt x="33" y="35"/>
                      <a:pt x="48" y="35"/>
                      <a:pt x="63" y="35"/>
                    </a:cubicBezTo>
                    <a:cubicBezTo>
                      <a:pt x="63" y="40"/>
                      <a:pt x="63" y="45"/>
                      <a:pt x="63" y="50"/>
                    </a:cubicBezTo>
                    <a:cubicBezTo>
                      <a:pt x="48" y="50"/>
                      <a:pt x="33" y="50"/>
                      <a:pt x="18" y="50"/>
                    </a:cubicBezTo>
                    <a:cubicBezTo>
                      <a:pt x="18" y="58"/>
                      <a:pt x="18" y="66"/>
                      <a:pt x="18" y="74"/>
                    </a:cubicBezTo>
                    <a:cubicBezTo>
                      <a:pt x="35" y="74"/>
                      <a:pt x="51" y="74"/>
                      <a:pt x="68" y="74"/>
                    </a:cubicBezTo>
                    <a:cubicBezTo>
                      <a:pt x="68" y="79"/>
                      <a:pt x="68" y="84"/>
                      <a:pt x="68" y="89"/>
                    </a:cubicBezTo>
                    <a:cubicBezTo>
                      <a:pt x="45" y="89"/>
                      <a:pt x="23"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9">
                <a:extLst>
                  <a:ext uri="{FF2B5EF4-FFF2-40B4-BE49-F238E27FC236}">
                    <a16:creationId xmlns:a16="http://schemas.microsoft.com/office/drawing/2014/main" id="{EB0F2271-84ED-448D-8114-F838B1982C1D}"/>
                  </a:ext>
                </a:extLst>
              </p:cNvPr>
              <p:cNvSpPr>
                <a:spLocks noEditPoints="1"/>
              </p:cNvSpPr>
              <p:nvPr/>
            </p:nvSpPr>
            <p:spPr bwMode="auto">
              <a:xfrm>
                <a:off x="9335621" y="3611001"/>
                <a:ext cx="300038" cy="341313"/>
              </a:xfrm>
              <a:custGeom>
                <a:avLst/>
                <a:gdLst>
                  <a:gd name="T0" fmla="*/ 0 w 80"/>
                  <a:gd name="T1" fmla="*/ 2 h 91"/>
                  <a:gd name="T2" fmla="*/ 57 w 80"/>
                  <a:gd name="T3" fmla="*/ 4 h 91"/>
                  <a:gd name="T4" fmla="*/ 66 w 80"/>
                  <a:gd name="T5" fmla="*/ 44 h 91"/>
                  <a:gd name="T6" fmla="*/ 51 w 80"/>
                  <a:gd name="T7" fmla="*/ 52 h 91"/>
                  <a:gd name="T8" fmla="*/ 80 w 80"/>
                  <a:gd name="T9" fmla="*/ 91 h 91"/>
                  <a:gd name="T10" fmla="*/ 58 w 80"/>
                  <a:gd name="T11" fmla="*/ 91 h 91"/>
                  <a:gd name="T12" fmla="*/ 18 w 80"/>
                  <a:gd name="T13" fmla="*/ 53 h 91"/>
                  <a:gd name="T14" fmla="*/ 18 w 80"/>
                  <a:gd name="T15" fmla="*/ 91 h 91"/>
                  <a:gd name="T16" fmla="*/ 0 w 80"/>
                  <a:gd name="T17" fmla="*/ 91 h 91"/>
                  <a:gd name="T18" fmla="*/ 0 w 80"/>
                  <a:gd name="T19" fmla="*/ 2 h 91"/>
                  <a:gd name="T20" fmla="*/ 18 w 80"/>
                  <a:gd name="T21" fmla="*/ 17 h 91"/>
                  <a:gd name="T22" fmla="*/ 18 w 80"/>
                  <a:gd name="T23" fmla="*/ 40 h 91"/>
                  <a:gd name="T24" fmla="*/ 48 w 80"/>
                  <a:gd name="T25" fmla="*/ 38 h 91"/>
                  <a:gd name="T26" fmla="*/ 45 w 80"/>
                  <a:gd name="T27" fmla="*/ 18 h 91"/>
                  <a:gd name="T28" fmla="*/ 18 w 80"/>
                  <a:gd name="T29" fmla="*/ 1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91">
                    <a:moveTo>
                      <a:pt x="0" y="2"/>
                    </a:moveTo>
                    <a:cubicBezTo>
                      <a:pt x="19" y="2"/>
                      <a:pt x="38" y="0"/>
                      <a:pt x="57" y="4"/>
                    </a:cubicBezTo>
                    <a:cubicBezTo>
                      <a:pt x="73" y="8"/>
                      <a:pt x="78" y="32"/>
                      <a:pt x="66" y="44"/>
                    </a:cubicBezTo>
                    <a:cubicBezTo>
                      <a:pt x="61" y="48"/>
                      <a:pt x="56" y="50"/>
                      <a:pt x="51" y="52"/>
                    </a:cubicBezTo>
                    <a:cubicBezTo>
                      <a:pt x="63" y="63"/>
                      <a:pt x="71" y="77"/>
                      <a:pt x="80" y="91"/>
                    </a:cubicBezTo>
                    <a:cubicBezTo>
                      <a:pt x="73" y="91"/>
                      <a:pt x="65" y="91"/>
                      <a:pt x="58" y="91"/>
                    </a:cubicBezTo>
                    <a:cubicBezTo>
                      <a:pt x="47" y="76"/>
                      <a:pt x="40" y="53"/>
                      <a:pt x="18" y="53"/>
                    </a:cubicBezTo>
                    <a:cubicBezTo>
                      <a:pt x="18" y="65"/>
                      <a:pt x="18" y="78"/>
                      <a:pt x="18" y="91"/>
                    </a:cubicBezTo>
                    <a:cubicBezTo>
                      <a:pt x="12" y="91"/>
                      <a:pt x="6" y="91"/>
                      <a:pt x="0" y="91"/>
                    </a:cubicBezTo>
                    <a:cubicBezTo>
                      <a:pt x="0" y="61"/>
                      <a:pt x="0" y="32"/>
                      <a:pt x="0" y="2"/>
                    </a:cubicBezTo>
                    <a:close/>
                    <a:moveTo>
                      <a:pt x="18" y="17"/>
                    </a:moveTo>
                    <a:cubicBezTo>
                      <a:pt x="18" y="25"/>
                      <a:pt x="18" y="32"/>
                      <a:pt x="18" y="40"/>
                    </a:cubicBezTo>
                    <a:cubicBezTo>
                      <a:pt x="28" y="39"/>
                      <a:pt x="38" y="40"/>
                      <a:pt x="48" y="38"/>
                    </a:cubicBezTo>
                    <a:cubicBezTo>
                      <a:pt x="58" y="35"/>
                      <a:pt x="56" y="17"/>
                      <a:pt x="45" y="18"/>
                    </a:cubicBezTo>
                    <a:cubicBezTo>
                      <a:pt x="36" y="17"/>
                      <a:pt x="27"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0">
                <a:extLst>
                  <a:ext uri="{FF2B5EF4-FFF2-40B4-BE49-F238E27FC236}">
                    <a16:creationId xmlns:a16="http://schemas.microsoft.com/office/drawing/2014/main" id="{5A3CDEF5-1B7B-49BE-9780-3FA7A0A8F982}"/>
                  </a:ext>
                </a:extLst>
              </p:cNvPr>
              <p:cNvSpPr>
                <a:spLocks/>
              </p:cNvSpPr>
              <p:nvPr/>
            </p:nvSpPr>
            <p:spPr bwMode="auto">
              <a:xfrm>
                <a:off x="10034121" y="3618938"/>
                <a:ext cx="66675" cy="333375"/>
              </a:xfrm>
              <a:custGeom>
                <a:avLst/>
                <a:gdLst>
                  <a:gd name="T0" fmla="*/ 0 w 18"/>
                  <a:gd name="T1" fmla="*/ 0 h 89"/>
                  <a:gd name="T2" fmla="*/ 18 w 18"/>
                  <a:gd name="T3" fmla="*/ 0 h 89"/>
                  <a:gd name="T4" fmla="*/ 18 w 18"/>
                  <a:gd name="T5" fmla="*/ 89 h 89"/>
                  <a:gd name="T6" fmla="*/ 0 w 18"/>
                  <a:gd name="T7" fmla="*/ 89 h 89"/>
                  <a:gd name="T8" fmla="*/ 0 w 18"/>
                  <a:gd name="T9" fmla="*/ 0 h 89"/>
                </a:gdLst>
                <a:ahLst/>
                <a:cxnLst>
                  <a:cxn ang="0">
                    <a:pos x="T0" y="T1"/>
                  </a:cxn>
                  <a:cxn ang="0">
                    <a:pos x="T2" y="T3"/>
                  </a:cxn>
                  <a:cxn ang="0">
                    <a:pos x="T4" y="T5"/>
                  </a:cxn>
                  <a:cxn ang="0">
                    <a:pos x="T6" y="T7"/>
                  </a:cxn>
                  <a:cxn ang="0">
                    <a:pos x="T8" y="T9"/>
                  </a:cxn>
                </a:cxnLst>
                <a:rect l="0" t="0" r="r" b="b"/>
                <a:pathLst>
                  <a:path w="18" h="89">
                    <a:moveTo>
                      <a:pt x="0" y="0"/>
                    </a:moveTo>
                    <a:cubicBezTo>
                      <a:pt x="6" y="0"/>
                      <a:pt x="12" y="0"/>
                      <a:pt x="18" y="0"/>
                    </a:cubicBezTo>
                    <a:cubicBezTo>
                      <a:pt x="18" y="30"/>
                      <a:pt x="18" y="59"/>
                      <a:pt x="18" y="89"/>
                    </a:cubicBezTo>
                    <a:cubicBezTo>
                      <a:pt x="12" y="89"/>
                      <a:pt x="6" y="89"/>
                      <a:pt x="0" y="89"/>
                    </a:cubicBezTo>
                    <a:cubicBezTo>
                      <a:pt x="0" y="59"/>
                      <a:pt x="0" y="3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1">
                <a:extLst>
                  <a:ext uri="{FF2B5EF4-FFF2-40B4-BE49-F238E27FC236}">
                    <a16:creationId xmlns:a16="http://schemas.microsoft.com/office/drawing/2014/main" id="{5F07BC7F-91ED-41BA-A76C-06306BBA3736}"/>
                  </a:ext>
                </a:extLst>
              </p:cNvPr>
              <p:cNvSpPr>
                <a:spLocks/>
              </p:cNvSpPr>
              <p:nvPr/>
            </p:nvSpPr>
            <p:spPr bwMode="auto">
              <a:xfrm>
                <a:off x="10165883" y="3618938"/>
                <a:ext cx="265113" cy="333375"/>
              </a:xfrm>
              <a:custGeom>
                <a:avLst/>
                <a:gdLst>
                  <a:gd name="T0" fmla="*/ 0 w 71"/>
                  <a:gd name="T1" fmla="*/ 0 h 89"/>
                  <a:gd name="T2" fmla="*/ 71 w 71"/>
                  <a:gd name="T3" fmla="*/ 0 h 89"/>
                  <a:gd name="T4" fmla="*/ 71 w 71"/>
                  <a:gd name="T5" fmla="*/ 15 h 89"/>
                  <a:gd name="T6" fmla="*/ 45 w 71"/>
                  <a:gd name="T7" fmla="*/ 15 h 89"/>
                  <a:gd name="T8" fmla="*/ 45 w 71"/>
                  <a:gd name="T9" fmla="*/ 89 h 89"/>
                  <a:gd name="T10" fmla="*/ 27 w 71"/>
                  <a:gd name="T11" fmla="*/ 89 h 89"/>
                  <a:gd name="T12" fmla="*/ 27 w 71"/>
                  <a:gd name="T13" fmla="*/ 15 h 89"/>
                  <a:gd name="T14" fmla="*/ 0 w 71"/>
                  <a:gd name="T15" fmla="*/ 15 h 89"/>
                  <a:gd name="T16" fmla="*/ 0 w 71"/>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89">
                    <a:moveTo>
                      <a:pt x="0" y="0"/>
                    </a:moveTo>
                    <a:cubicBezTo>
                      <a:pt x="24" y="0"/>
                      <a:pt x="48" y="0"/>
                      <a:pt x="71" y="0"/>
                    </a:cubicBezTo>
                    <a:cubicBezTo>
                      <a:pt x="71" y="4"/>
                      <a:pt x="71" y="11"/>
                      <a:pt x="71" y="15"/>
                    </a:cubicBezTo>
                    <a:cubicBezTo>
                      <a:pt x="62" y="15"/>
                      <a:pt x="54" y="15"/>
                      <a:pt x="45" y="15"/>
                    </a:cubicBezTo>
                    <a:cubicBezTo>
                      <a:pt x="45" y="40"/>
                      <a:pt x="45" y="64"/>
                      <a:pt x="45" y="89"/>
                    </a:cubicBezTo>
                    <a:cubicBezTo>
                      <a:pt x="39" y="89"/>
                      <a:pt x="33" y="89"/>
                      <a:pt x="27" y="89"/>
                    </a:cubicBezTo>
                    <a:cubicBezTo>
                      <a:pt x="27" y="64"/>
                      <a:pt x="27" y="40"/>
                      <a:pt x="27" y="15"/>
                    </a:cubicBezTo>
                    <a:cubicBezTo>
                      <a:pt x="18" y="15"/>
                      <a:pt x="9" y="15"/>
                      <a:pt x="0" y="15"/>
                    </a:cubicBezTo>
                    <a:cubicBezTo>
                      <a:pt x="0" y="11"/>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2">
                <a:extLst>
                  <a:ext uri="{FF2B5EF4-FFF2-40B4-BE49-F238E27FC236}">
                    <a16:creationId xmlns:a16="http://schemas.microsoft.com/office/drawing/2014/main" id="{91CE633F-46A4-4D9D-B991-E72B192ADC6A}"/>
                  </a:ext>
                </a:extLst>
              </p:cNvPr>
              <p:cNvSpPr>
                <a:spLocks/>
              </p:cNvSpPr>
              <p:nvPr/>
            </p:nvSpPr>
            <p:spPr bwMode="auto">
              <a:xfrm>
                <a:off x="10469096" y="3618938"/>
                <a:ext cx="311150" cy="333375"/>
              </a:xfrm>
              <a:custGeom>
                <a:avLst/>
                <a:gdLst>
                  <a:gd name="T0" fmla="*/ 0 w 83"/>
                  <a:gd name="T1" fmla="*/ 0 h 89"/>
                  <a:gd name="T2" fmla="*/ 20 w 83"/>
                  <a:gd name="T3" fmla="*/ 0 h 89"/>
                  <a:gd name="T4" fmla="*/ 42 w 83"/>
                  <a:gd name="T5" fmla="*/ 35 h 89"/>
                  <a:gd name="T6" fmla="*/ 62 w 83"/>
                  <a:gd name="T7" fmla="*/ 0 h 89"/>
                  <a:gd name="T8" fmla="*/ 83 w 83"/>
                  <a:gd name="T9" fmla="*/ 0 h 89"/>
                  <a:gd name="T10" fmla="*/ 51 w 83"/>
                  <a:gd name="T11" fmla="*/ 53 h 89"/>
                  <a:gd name="T12" fmla="*/ 50 w 83"/>
                  <a:gd name="T13" fmla="*/ 89 h 89"/>
                  <a:gd name="T14" fmla="*/ 32 w 83"/>
                  <a:gd name="T15" fmla="*/ 89 h 89"/>
                  <a:gd name="T16" fmla="*/ 31 w 83"/>
                  <a:gd name="T17" fmla="*/ 52 h 89"/>
                  <a:gd name="T18" fmla="*/ 0 w 8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9">
                    <a:moveTo>
                      <a:pt x="0" y="0"/>
                    </a:moveTo>
                    <a:cubicBezTo>
                      <a:pt x="6" y="0"/>
                      <a:pt x="13" y="0"/>
                      <a:pt x="20" y="0"/>
                    </a:cubicBezTo>
                    <a:cubicBezTo>
                      <a:pt x="27" y="12"/>
                      <a:pt x="34" y="23"/>
                      <a:pt x="42" y="35"/>
                    </a:cubicBezTo>
                    <a:cubicBezTo>
                      <a:pt x="48" y="23"/>
                      <a:pt x="55" y="12"/>
                      <a:pt x="62" y="0"/>
                    </a:cubicBezTo>
                    <a:cubicBezTo>
                      <a:pt x="69" y="0"/>
                      <a:pt x="76" y="0"/>
                      <a:pt x="83" y="0"/>
                    </a:cubicBezTo>
                    <a:cubicBezTo>
                      <a:pt x="72" y="18"/>
                      <a:pt x="59" y="34"/>
                      <a:pt x="51" y="53"/>
                    </a:cubicBezTo>
                    <a:cubicBezTo>
                      <a:pt x="49" y="65"/>
                      <a:pt x="50" y="77"/>
                      <a:pt x="50" y="89"/>
                    </a:cubicBezTo>
                    <a:cubicBezTo>
                      <a:pt x="44" y="89"/>
                      <a:pt x="38" y="89"/>
                      <a:pt x="32" y="89"/>
                    </a:cubicBezTo>
                    <a:cubicBezTo>
                      <a:pt x="32" y="77"/>
                      <a:pt x="33" y="65"/>
                      <a:pt x="31" y="52"/>
                    </a:cubicBezTo>
                    <a:cubicBezTo>
                      <a:pt x="23" y="34"/>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0" name="组合 119">
            <a:extLst>
              <a:ext uri="{FF2B5EF4-FFF2-40B4-BE49-F238E27FC236}">
                <a16:creationId xmlns:a16="http://schemas.microsoft.com/office/drawing/2014/main" id="{050252A2-420A-4F0A-B432-6643D8A9BBB1}"/>
              </a:ext>
            </a:extLst>
          </p:cNvPr>
          <p:cNvGrpSpPr/>
          <p:nvPr/>
        </p:nvGrpSpPr>
        <p:grpSpPr>
          <a:xfrm>
            <a:off x="1385033" y="2280062"/>
            <a:ext cx="2595585" cy="2603339"/>
            <a:chOff x="1220788" y="2549525"/>
            <a:chExt cx="2652713" cy="2660650"/>
          </a:xfrm>
          <a:solidFill>
            <a:srgbClr val="034C9C"/>
          </a:solidFill>
        </p:grpSpPr>
        <p:sp>
          <p:nvSpPr>
            <p:cNvPr id="121" name="Freeform 176">
              <a:extLst>
                <a:ext uri="{FF2B5EF4-FFF2-40B4-BE49-F238E27FC236}">
                  <a16:creationId xmlns:a16="http://schemas.microsoft.com/office/drawing/2014/main" id="{9AD02B44-C847-40EC-9B18-EEF789119538}"/>
                </a:ext>
              </a:extLst>
            </p:cNvPr>
            <p:cNvSpPr>
              <a:spLocks noEditPoints="1"/>
            </p:cNvSpPr>
            <p:nvPr/>
          </p:nvSpPr>
          <p:spPr bwMode="auto">
            <a:xfrm>
              <a:off x="1220788" y="2549525"/>
              <a:ext cx="2652713" cy="2660650"/>
            </a:xfrm>
            <a:custGeom>
              <a:avLst/>
              <a:gdLst>
                <a:gd name="T0" fmla="*/ 1718 w 3644"/>
                <a:gd name="T1" fmla="*/ 11 h 3653"/>
                <a:gd name="T2" fmla="*/ 2295 w 3644"/>
                <a:gd name="T3" fmla="*/ 72 h 3653"/>
                <a:gd name="T4" fmla="*/ 3083 w 3644"/>
                <a:gd name="T5" fmla="*/ 524 h 3653"/>
                <a:gd name="T6" fmla="*/ 3527 w 3644"/>
                <a:gd name="T7" fmla="*/ 1217 h 3653"/>
                <a:gd name="T8" fmla="*/ 3627 w 3644"/>
                <a:gd name="T9" fmla="*/ 1946 h 3653"/>
                <a:gd name="T10" fmla="*/ 3259 w 3644"/>
                <a:gd name="T11" fmla="*/ 2920 h 3653"/>
                <a:gd name="T12" fmla="*/ 2587 w 3644"/>
                <a:gd name="T13" fmla="*/ 3464 h 3653"/>
                <a:gd name="T14" fmla="*/ 2035 w 3644"/>
                <a:gd name="T15" fmla="*/ 3623 h 3653"/>
                <a:gd name="T16" fmla="*/ 1299 w 3644"/>
                <a:gd name="T17" fmla="*/ 3561 h 3653"/>
                <a:gd name="T18" fmla="*/ 551 w 3644"/>
                <a:gd name="T19" fmla="*/ 3120 h 3653"/>
                <a:gd name="T20" fmla="*/ 92 w 3644"/>
                <a:gd name="T21" fmla="*/ 2383 h 3653"/>
                <a:gd name="T22" fmla="*/ 3 w 3644"/>
                <a:gd name="T23" fmla="*/ 1794 h 3653"/>
                <a:gd name="T24" fmla="*/ 231 w 3644"/>
                <a:gd name="T25" fmla="*/ 943 h 3653"/>
                <a:gd name="T26" fmla="*/ 824 w 3644"/>
                <a:gd name="T27" fmla="*/ 305 h 3653"/>
                <a:gd name="T28" fmla="*/ 1718 w 3644"/>
                <a:gd name="T29" fmla="*/ 11 h 3653"/>
                <a:gd name="T30" fmla="*/ 1683 w 3644"/>
                <a:gd name="T31" fmla="*/ 85 h 3653"/>
                <a:gd name="T32" fmla="*/ 1045 w 3644"/>
                <a:gd name="T33" fmla="*/ 261 h 3653"/>
                <a:gd name="T34" fmla="*/ 363 w 3644"/>
                <a:gd name="T35" fmla="*/ 864 h 3653"/>
                <a:gd name="T36" fmla="*/ 79 w 3644"/>
                <a:gd name="T37" fmla="*/ 1706 h 3653"/>
                <a:gd name="T38" fmla="*/ 134 w 3644"/>
                <a:gd name="T39" fmla="*/ 2270 h 3653"/>
                <a:gd name="T40" fmla="*/ 319 w 3644"/>
                <a:gd name="T41" fmla="*/ 2708 h 3653"/>
                <a:gd name="T42" fmla="*/ 936 w 3644"/>
                <a:gd name="T43" fmla="*/ 3323 h 3653"/>
                <a:gd name="T44" fmla="*/ 1705 w 3644"/>
                <a:gd name="T45" fmla="*/ 3560 h 3653"/>
                <a:gd name="T46" fmla="*/ 2393 w 3644"/>
                <a:gd name="T47" fmla="*/ 3465 h 3653"/>
                <a:gd name="T48" fmla="*/ 3116 w 3644"/>
                <a:gd name="T49" fmla="*/ 2981 h 3653"/>
                <a:gd name="T50" fmla="*/ 3543 w 3644"/>
                <a:gd name="T51" fmla="*/ 2058 h 3653"/>
                <a:gd name="T52" fmla="*/ 3474 w 3644"/>
                <a:gd name="T53" fmla="*/ 1285 h 3653"/>
                <a:gd name="T54" fmla="*/ 3031 w 3644"/>
                <a:gd name="T55" fmla="*/ 575 h 3653"/>
                <a:gd name="T56" fmla="*/ 2274 w 3644"/>
                <a:gd name="T57" fmla="*/ 141 h 3653"/>
                <a:gd name="T58" fmla="*/ 1683 w 3644"/>
                <a:gd name="T59" fmla="*/ 85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44" h="3653">
                  <a:moveTo>
                    <a:pt x="1718" y="11"/>
                  </a:moveTo>
                  <a:cubicBezTo>
                    <a:pt x="1912" y="0"/>
                    <a:pt x="2108" y="21"/>
                    <a:pt x="2295" y="72"/>
                  </a:cubicBezTo>
                  <a:cubicBezTo>
                    <a:pt x="2591" y="153"/>
                    <a:pt x="2864" y="311"/>
                    <a:pt x="3083" y="524"/>
                  </a:cubicBezTo>
                  <a:cubicBezTo>
                    <a:pt x="3281" y="717"/>
                    <a:pt x="3434" y="956"/>
                    <a:pt x="3527" y="1217"/>
                  </a:cubicBezTo>
                  <a:cubicBezTo>
                    <a:pt x="3610" y="1449"/>
                    <a:pt x="3644" y="1699"/>
                    <a:pt x="3627" y="1946"/>
                  </a:cubicBezTo>
                  <a:cubicBezTo>
                    <a:pt x="3604" y="2298"/>
                    <a:pt x="3474" y="2641"/>
                    <a:pt x="3259" y="2920"/>
                  </a:cubicBezTo>
                  <a:cubicBezTo>
                    <a:pt x="3083" y="3152"/>
                    <a:pt x="2850" y="3340"/>
                    <a:pt x="2587" y="3464"/>
                  </a:cubicBezTo>
                  <a:cubicBezTo>
                    <a:pt x="2413" y="3546"/>
                    <a:pt x="2226" y="3600"/>
                    <a:pt x="2035" y="3623"/>
                  </a:cubicBezTo>
                  <a:cubicBezTo>
                    <a:pt x="1789" y="3653"/>
                    <a:pt x="1537" y="3632"/>
                    <a:pt x="1299" y="3561"/>
                  </a:cubicBezTo>
                  <a:cubicBezTo>
                    <a:pt x="1019" y="3477"/>
                    <a:pt x="760" y="3324"/>
                    <a:pt x="551" y="3120"/>
                  </a:cubicBezTo>
                  <a:cubicBezTo>
                    <a:pt x="342" y="2916"/>
                    <a:pt x="183" y="2661"/>
                    <a:pt x="92" y="2383"/>
                  </a:cubicBezTo>
                  <a:cubicBezTo>
                    <a:pt x="30" y="2194"/>
                    <a:pt x="0" y="1994"/>
                    <a:pt x="3" y="1794"/>
                  </a:cubicBezTo>
                  <a:cubicBezTo>
                    <a:pt x="7" y="1497"/>
                    <a:pt x="86" y="1202"/>
                    <a:pt x="231" y="943"/>
                  </a:cubicBezTo>
                  <a:cubicBezTo>
                    <a:pt x="373" y="687"/>
                    <a:pt x="579" y="466"/>
                    <a:pt x="824" y="305"/>
                  </a:cubicBezTo>
                  <a:cubicBezTo>
                    <a:pt x="1089" y="130"/>
                    <a:pt x="1401" y="27"/>
                    <a:pt x="1718" y="11"/>
                  </a:cubicBezTo>
                  <a:close/>
                  <a:moveTo>
                    <a:pt x="1683" y="85"/>
                  </a:moveTo>
                  <a:cubicBezTo>
                    <a:pt x="1462" y="102"/>
                    <a:pt x="1244" y="162"/>
                    <a:pt x="1045" y="261"/>
                  </a:cubicBezTo>
                  <a:cubicBezTo>
                    <a:pt x="770" y="398"/>
                    <a:pt x="532" y="608"/>
                    <a:pt x="363" y="864"/>
                  </a:cubicBezTo>
                  <a:cubicBezTo>
                    <a:pt x="198" y="1114"/>
                    <a:pt x="98" y="1407"/>
                    <a:pt x="79" y="1706"/>
                  </a:cubicBezTo>
                  <a:cubicBezTo>
                    <a:pt x="66" y="1895"/>
                    <a:pt x="85" y="2087"/>
                    <a:pt x="134" y="2270"/>
                  </a:cubicBezTo>
                  <a:cubicBezTo>
                    <a:pt x="175" y="2424"/>
                    <a:pt x="237" y="2572"/>
                    <a:pt x="319" y="2708"/>
                  </a:cubicBezTo>
                  <a:cubicBezTo>
                    <a:pt x="468" y="2961"/>
                    <a:pt x="683" y="3174"/>
                    <a:pt x="936" y="3323"/>
                  </a:cubicBezTo>
                  <a:cubicBezTo>
                    <a:pt x="1169" y="3461"/>
                    <a:pt x="1435" y="3543"/>
                    <a:pt x="1705" y="3560"/>
                  </a:cubicBezTo>
                  <a:cubicBezTo>
                    <a:pt x="1938" y="3575"/>
                    <a:pt x="2173" y="3543"/>
                    <a:pt x="2393" y="3465"/>
                  </a:cubicBezTo>
                  <a:cubicBezTo>
                    <a:pt x="2670" y="3368"/>
                    <a:pt x="2921" y="3199"/>
                    <a:pt x="3116" y="2981"/>
                  </a:cubicBezTo>
                  <a:cubicBezTo>
                    <a:pt x="3345" y="2725"/>
                    <a:pt x="3497" y="2399"/>
                    <a:pt x="3543" y="2058"/>
                  </a:cubicBezTo>
                  <a:cubicBezTo>
                    <a:pt x="3578" y="1800"/>
                    <a:pt x="3555" y="1533"/>
                    <a:pt x="3474" y="1285"/>
                  </a:cubicBezTo>
                  <a:cubicBezTo>
                    <a:pt x="3387" y="1017"/>
                    <a:pt x="3233" y="772"/>
                    <a:pt x="3031" y="575"/>
                  </a:cubicBezTo>
                  <a:cubicBezTo>
                    <a:pt x="2821" y="370"/>
                    <a:pt x="2558" y="218"/>
                    <a:pt x="2274" y="141"/>
                  </a:cubicBezTo>
                  <a:cubicBezTo>
                    <a:pt x="2082" y="89"/>
                    <a:pt x="1881" y="70"/>
                    <a:pt x="168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77">
              <a:extLst>
                <a:ext uri="{FF2B5EF4-FFF2-40B4-BE49-F238E27FC236}">
                  <a16:creationId xmlns:a16="http://schemas.microsoft.com/office/drawing/2014/main" id="{9DAB1332-FE39-48A2-AE2F-C537D3B6F7CD}"/>
                </a:ext>
              </a:extLst>
            </p:cNvPr>
            <p:cNvSpPr>
              <a:spLocks/>
            </p:cNvSpPr>
            <p:nvPr/>
          </p:nvSpPr>
          <p:spPr bwMode="auto">
            <a:xfrm>
              <a:off x="2314575" y="2733675"/>
              <a:ext cx="153988" cy="155575"/>
            </a:xfrm>
            <a:custGeom>
              <a:avLst/>
              <a:gdLst>
                <a:gd name="T0" fmla="*/ 78 w 211"/>
                <a:gd name="T1" fmla="*/ 40 h 212"/>
                <a:gd name="T2" fmla="*/ 142 w 211"/>
                <a:gd name="T3" fmla="*/ 3 h 212"/>
                <a:gd name="T4" fmla="*/ 194 w 211"/>
                <a:gd name="T5" fmla="*/ 36 h 212"/>
                <a:gd name="T6" fmla="*/ 183 w 211"/>
                <a:gd name="T7" fmla="*/ 125 h 212"/>
                <a:gd name="T8" fmla="*/ 146 w 211"/>
                <a:gd name="T9" fmla="*/ 172 h 212"/>
                <a:gd name="T10" fmla="*/ 98 w 211"/>
                <a:gd name="T11" fmla="*/ 212 h 212"/>
                <a:gd name="T12" fmla="*/ 98 w 211"/>
                <a:gd name="T13" fmla="*/ 137 h 212"/>
                <a:gd name="T14" fmla="*/ 66 w 211"/>
                <a:gd name="T15" fmla="*/ 150 h 212"/>
                <a:gd name="T16" fmla="*/ 13 w 211"/>
                <a:gd name="T17" fmla="*/ 117 h 212"/>
                <a:gd name="T18" fmla="*/ 30 w 211"/>
                <a:gd name="T19" fmla="*/ 72 h 212"/>
                <a:gd name="T20" fmla="*/ 78 w 211"/>
                <a:gd name="T21" fmla="*/ 4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12">
                  <a:moveTo>
                    <a:pt x="78" y="40"/>
                  </a:moveTo>
                  <a:cubicBezTo>
                    <a:pt x="98" y="26"/>
                    <a:pt x="116" y="5"/>
                    <a:pt x="142" y="3"/>
                  </a:cubicBezTo>
                  <a:cubicBezTo>
                    <a:pt x="165" y="0"/>
                    <a:pt x="185" y="16"/>
                    <a:pt x="194" y="36"/>
                  </a:cubicBezTo>
                  <a:cubicBezTo>
                    <a:pt x="211" y="64"/>
                    <a:pt x="193" y="97"/>
                    <a:pt x="183" y="125"/>
                  </a:cubicBezTo>
                  <a:cubicBezTo>
                    <a:pt x="177" y="145"/>
                    <a:pt x="159" y="157"/>
                    <a:pt x="146" y="172"/>
                  </a:cubicBezTo>
                  <a:cubicBezTo>
                    <a:pt x="131" y="187"/>
                    <a:pt x="119" y="206"/>
                    <a:pt x="98" y="212"/>
                  </a:cubicBezTo>
                  <a:cubicBezTo>
                    <a:pt x="94" y="187"/>
                    <a:pt x="101" y="162"/>
                    <a:pt x="98" y="137"/>
                  </a:cubicBezTo>
                  <a:cubicBezTo>
                    <a:pt x="87" y="141"/>
                    <a:pt x="77" y="147"/>
                    <a:pt x="66" y="150"/>
                  </a:cubicBezTo>
                  <a:cubicBezTo>
                    <a:pt x="45" y="147"/>
                    <a:pt x="25" y="135"/>
                    <a:pt x="13" y="117"/>
                  </a:cubicBezTo>
                  <a:cubicBezTo>
                    <a:pt x="0" y="102"/>
                    <a:pt x="11" y="76"/>
                    <a:pt x="30" y="72"/>
                  </a:cubicBezTo>
                  <a:cubicBezTo>
                    <a:pt x="49" y="68"/>
                    <a:pt x="63" y="51"/>
                    <a:pt x="7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78">
              <a:extLst>
                <a:ext uri="{FF2B5EF4-FFF2-40B4-BE49-F238E27FC236}">
                  <a16:creationId xmlns:a16="http://schemas.microsoft.com/office/drawing/2014/main" id="{290C4AD8-4C85-45F9-B7DC-62A359BCBA87}"/>
                </a:ext>
              </a:extLst>
            </p:cNvPr>
            <p:cNvSpPr>
              <a:spLocks/>
            </p:cNvSpPr>
            <p:nvPr/>
          </p:nvSpPr>
          <p:spPr bwMode="auto">
            <a:xfrm>
              <a:off x="2149475" y="2738438"/>
              <a:ext cx="90488" cy="103188"/>
            </a:xfrm>
            <a:custGeom>
              <a:avLst/>
              <a:gdLst>
                <a:gd name="T0" fmla="*/ 1 w 124"/>
                <a:gd name="T1" fmla="*/ 26 h 142"/>
                <a:gd name="T2" fmla="*/ 15 w 124"/>
                <a:gd name="T3" fmla="*/ 0 h 142"/>
                <a:gd name="T4" fmla="*/ 101 w 124"/>
                <a:gd name="T5" fmla="*/ 33 h 142"/>
                <a:gd name="T6" fmla="*/ 115 w 124"/>
                <a:gd name="T7" fmla="*/ 77 h 142"/>
                <a:gd name="T8" fmla="*/ 36 w 124"/>
                <a:gd name="T9" fmla="*/ 142 h 142"/>
                <a:gd name="T10" fmla="*/ 32 w 124"/>
                <a:gd name="T11" fmla="*/ 118 h 142"/>
                <a:gd name="T12" fmla="*/ 3 w 124"/>
                <a:gd name="T13" fmla="*/ 60 h 142"/>
                <a:gd name="T14" fmla="*/ 1 w 124"/>
                <a:gd name="T15" fmla="*/ 26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2">
                  <a:moveTo>
                    <a:pt x="1" y="26"/>
                  </a:moveTo>
                  <a:cubicBezTo>
                    <a:pt x="2" y="15"/>
                    <a:pt x="10" y="8"/>
                    <a:pt x="15" y="0"/>
                  </a:cubicBezTo>
                  <a:cubicBezTo>
                    <a:pt x="45" y="7"/>
                    <a:pt x="77" y="14"/>
                    <a:pt x="101" y="33"/>
                  </a:cubicBezTo>
                  <a:cubicBezTo>
                    <a:pt x="114" y="43"/>
                    <a:pt x="124" y="62"/>
                    <a:pt x="115" y="77"/>
                  </a:cubicBezTo>
                  <a:cubicBezTo>
                    <a:pt x="97" y="107"/>
                    <a:pt x="68" y="128"/>
                    <a:pt x="36" y="142"/>
                  </a:cubicBezTo>
                  <a:cubicBezTo>
                    <a:pt x="29" y="135"/>
                    <a:pt x="29" y="126"/>
                    <a:pt x="32" y="118"/>
                  </a:cubicBezTo>
                  <a:cubicBezTo>
                    <a:pt x="24" y="98"/>
                    <a:pt x="5" y="82"/>
                    <a:pt x="3" y="60"/>
                  </a:cubicBezTo>
                  <a:cubicBezTo>
                    <a:pt x="2" y="49"/>
                    <a:pt x="0" y="37"/>
                    <a:pt x="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79">
              <a:extLst>
                <a:ext uri="{FF2B5EF4-FFF2-40B4-BE49-F238E27FC236}">
                  <a16:creationId xmlns:a16="http://schemas.microsoft.com/office/drawing/2014/main" id="{C28D46F6-94E8-4781-BDE9-CD200AA9A0CB}"/>
                </a:ext>
              </a:extLst>
            </p:cNvPr>
            <p:cNvSpPr>
              <a:spLocks/>
            </p:cNvSpPr>
            <p:nvPr/>
          </p:nvSpPr>
          <p:spPr bwMode="auto">
            <a:xfrm>
              <a:off x="2789238" y="2841625"/>
              <a:ext cx="376238" cy="292100"/>
            </a:xfrm>
            <a:custGeom>
              <a:avLst/>
              <a:gdLst>
                <a:gd name="T0" fmla="*/ 390 w 516"/>
                <a:gd name="T1" fmla="*/ 24 h 402"/>
                <a:gd name="T2" fmla="*/ 423 w 516"/>
                <a:gd name="T3" fmla="*/ 0 h 402"/>
                <a:gd name="T4" fmla="*/ 456 w 516"/>
                <a:gd name="T5" fmla="*/ 32 h 402"/>
                <a:gd name="T6" fmla="*/ 476 w 516"/>
                <a:gd name="T7" fmla="*/ 107 h 402"/>
                <a:gd name="T8" fmla="*/ 448 w 516"/>
                <a:gd name="T9" fmla="*/ 138 h 402"/>
                <a:gd name="T10" fmla="*/ 395 w 516"/>
                <a:gd name="T11" fmla="*/ 231 h 402"/>
                <a:gd name="T12" fmla="*/ 513 w 516"/>
                <a:gd name="T13" fmla="*/ 232 h 402"/>
                <a:gd name="T14" fmla="*/ 478 w 516"/>
                <a:gd name="T15" fmla="*/ 282 h 402"/>
                <a:gd name="T16" fmla="*/ 364 w 516"/>
                <a:gd name="T17" fmla="*/ 286 h 402"/>
                <a:gd name="T18" fmla="*/ 242 w 516"/>
                <a:gd name="T19" fmla="*/ 388 h 402"/>
                <a:gd name="T20" fmla="*/ 143 w 516"/>
                <a:gd name="T21" fmla="*/ 397 h 402"/>
                <a:gd name="T22" fmla="*/ 60 w 516"/>
                <a:gd name="T23" fmla="*/ 382 h 402"/>
                <a:gd name="T24" fmla="*/ 67 w 516"/>
                <a:gd name="T25" fmla="*/ 373 h 402"/>
                <a:gd name="T26" fmla="*/ 196 w 516"/>
                <a:gd name="T27" fmla="*/ 342 h 402"/>
                <a:gd name="T28" fmla="*/ 237 w 516"/>
                <a:gd name="T29" fmla="*/ 309 h 402"/>
                <a:gd name="T30" fmla="*/ 61 w 516"/>
                <a:gd name="T31" fmla="*/ 306 h 402"/>
                <a:gd name="T32" fmla="*/ 18 w 516"/>
                <a:gd name="T33" fmla="*/ 263 h 402"/>
                <a:gd name="T34" fmla="*/ 0 w 516"/>
                <a:gd name="T35" fmla="*/ 221 h 402"/>
                <a:gd name="T36" fmla="*/ 40 w 516"/>
                <a:gd name="T37" fmla="*/ 204 h 402"/>
                <a:gd name="T38" fmla="*/ 112 w 516"/>
                <a:gd name="T39" fmla="*/ 224 h 402"/>
                <a:gd name="T40" fmla="*/ 235 w 516"/>
                <a:gd name="T41" fmla="*/ 229 h 402"/>
                <a:gd name="T42" fmla="*/ 302 w 516"/>
                <a:gd name="T43" fmla="*/ 224 h 402"/>
                <a:gd name="T44" fmla="*/ 390 w 516"/>
                <a:gd name="T45" fmla="*/ 2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 h="402">
                  <a:moveTo>
                    <a:pt x="390" y="24"/>
                  </a:moveTo>
                  <a:cubicBezTo>
                    <a:pt x="396" y="11"/>
                    <a:pt x="408" y="0"/>
                    <a:pt x="423" y="0"/>
                  </a:cubicBezTo>
                  <a:cubicBezTo>
                    <a:pt x="440" y="3"/>
                    <a:pt x="448" y="19"/>
                    <a:pt x="456" y="32"/>
                  </a:cubicBezTo>
                  <a:cubicBezTo>
                    <a:pt x="468" y="55"/>
                    <a:pt x="484" y="80"/>
                    <a:pt x="476" y="107"/>
                  </a:cubicBezTo>
                  <a:cubicBezTo>
                    <a:pt x="473" y="122"/>
                    <a:pt x="457" y="127"/>
                    <a:pt x="448" y="138"/>
                  </a:cubicBezTo>
                  <a:cubicBezTo>
                    <a:pt x="425" y="165"/>
                    <a:pt x="407" y="197"/>
                    <a:pt x="395" y="231"/>
                  </a:cubicBezTo>
                  <a:cubicBezTo>
                    <a:pt x="434" y="237"/>
                    <a:pt x="474" y="218"/>
                    <a:pt x="513" y="232"/>
                  </a:cubicBezTo>
                  <a:cubicBezTo>
                    <a:pt x="516" y="255"/>
                    <a:pt x="502" y="279"/>
                    <a:pt x="478" y="282"/>
                  </a:cubicBezTo>
                  <a:cubicBezTo>
                    <a:pt x="440" y="284"/>
                    <a:pt x="402" y="285"/>
                    <a:pt x="364" y="286"/>
                  </a:cubicBezTo>
                  <a:cubicBezTo>
                    <a:pt x="333" y="329"/>
                    <a:pt x="295" y="374"/>
                    <a:pt x="242" y="388"/>
                  </a:cubicBezTo>
                  <a:cubicBezTo>
                    <a:pt x="210" y="394"/>
                    <a:pt x="176" y="402"/>
                    <a:pt x="143" y="397"/>
                  </a:cubicBezTo>
                  <a:cubicBezTo>
                    <a:pt x="115" y="394"/>
                    <a:pt x="86" y="392"/>
                    <a:pt x="60" y="382"/>
                  </a:cubicBezTo>
                  <a:cubicBezTo>
                    <a:pt x="62" y="380"/>
                    <a:pt x="65" y="376"/>
                    <a:pt x="67" y="373"/>
                  </a:cubicBezTo>
                  <a:cubicBezTo>
                    <a:pt x="111" y="365"/>
                    <a:pt x="156" y="360"/>
                    <a:pt x="196" y="342"/>
                  </a:cubicBezTo>
                  <a:cubicBezTo>
                    <a:pt x="212" y="335"/>
                    <a:pt x="226" y="323"/>
                    <a:pt x="237" y="309"/>
                  </a:cubicBezTo>
                  <a:cubicBezTo>
                    <a:pt x="178" y="305"/>
                    <a:pt x="118" y="323"/>
                    <a:pt x="61" y="306"/>
                  </a:cubicBezTo>
                  <a:cubicBezTo>
                    <a:pt x="43" y="296"/>
                    <a:pt x="31" y="278"/>
                    <a:pt x="18" y="263"/>
                  </a:cubicBezTo>
                  <a:cubicBezTo>
                    <a:pt x="9" y="250"/>
                    <a:pt x="1" y="236"/>
                    <a:pt x="0" y="221"/>
                  </a:cubicBezTo>
                  <a:cubicBezTo>
                    <a:pt x="0" y="202"/>
                    <a:pt x="26" y="194"/>
                    <a:pt x="40" y="204"/>
                  </a:cubicBezTo>
                  <a:cubicBezTo>
                    <a:pt x="62" y="216"/>
                    <a:pt x="87" y="221"/>
                    <a:pt x="112" y="224"/>
                  </a:cubicBezTo>
                  <a:cubicBezTo>
                    <a:pt x="153" y="229"/>
                    <a:pt x="194" y="229"/>
                    <a:pt x="235" y="229"/>
                  </a:cubicBezTo>
                  <a:cubicBezTo>
                    <a:pt x="257" y="229"/>
                    <a:pt x="280" y="229"/>
                    <a:pt x="302" y="224"/>
                  </a:cubicBezTo>
                  <a:cubicBezTo>
                    <a:pt x="339" y="161"/>
                    <a:pt x="361" y="91"/>
                    <a:pt x="39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80">
              <a:extLst>
                <a:ext uri="{FF2B5EF4-FFF2-40B4-BE49-F238E27FC236}">
                  <a16:creationId xmlns:a16="http://schemas.microsoft.com/office/drawing/2014/main" id="{F6F40A64-BF97-4E7A-ABC8-7126CE46E3EB}"/>
                </a:ext>
              </a:extLst>
            </p:cNvPr>
            <p:cNvSpPr>
              <a:spLocks/>
            </p:cNvSpPr>
            <p:nvPr/>
          </p:nvSpPr>
          <p:spPr bwMode="auto">
            <a:xfrm>
              <a:off x="2346325" y="2863850"/>
              <a:ext cx="125413" cy="106363"/>
            </a:xfrm>
            <a:custGeom>
              <a:avLst/>
              <a:gdLst>
                <a:gd name="T0" fmla="*/ 138 w 172"/>
                <a:gd name="T1" fmla="*/ 3 h 146"/>
                <a:gd name="T2" fmla="*/ 160 w 172"/>
                <a:gd name="T3" fmla="*/ 0 h 146"/>
                <a:gd name="T4" fmla="*/ 122 w 172"/>
                <a:gd name="T5" fmla="*/ 118 h 146"/>
                <a:gd name="T6" fmla="*/ 82 w 172"/>
                <a:gd name="T7" fmla="*/ 143 h 146"/>
                <a:gd name="T8" fmla="*/ 12 w 172"/>
                <a:gd name="T9" fmla="*/ 113 h 146"/>
                <a:gd name="T10" fmla="*/ 7 w 172"/>
                <a:gd name="T11" fmla="*/ 82 h 146"/>
                <a:gd name="T12" fmla="*/ 64 w 172"/>
                <a:gd name="T13" fmla="*/ 57 h 146"/>
                <a:gd name="T14" fmla="*/ 138 w 172"/>
                <a:gd name="T15" fmla="*/ 3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6">
                  <a:moveTo>
                    <a:pt x="138" y="3"/>
                  </a:moveTo>
                  <a:cubicBezTo>
                    <a:pt x="145" y="0"/>
                    <a:pt x="153" y="0"/>
                    <a:pt x="160" y="0"/>
                  </a:cubicBezTo>
                  <a:cubicBezTo>
                    <a:pt x="172" y="43"/>
                    <a:pt x="150" y="87"/>
                    <a:pt x="122" y="118"/>
                  </a:cubicBezTo>
                  <a:cubicBezTo>
                    <a:pt x="111" y="129"/>
                    <a:pt x="99" y="144"/>
                    <a:pt x="82" y="143"/>
                  </a:cubicBezTo>
                  <a:cubicBezTo>
                    <a:pt x="55" y="146"/>
                    <a:pt x="33" y="128"/>
                    <a:pt x="12" y="113"/>
                  </a:cubicBezTo>
                  <a:cubicBezTo>
                    <a:pt x="0" y="107"/>
                    <a:pt x="7" y="92"/>
                    <a:pt x="7" y="82"/>
                  </a:cubicBezTo>
                  <a:cubicBezTo>
                    <a:pt x="26" y="73"/>
                    <a:pt x="45" y="65"/>
                    <a:pt x="64" y="57"/>
                  </a:cubicBezTo>
                  <a:cubicBezTo>
                    <a:pt x="90" y="41"/>
                    <a:pt x="110" y="16"/>
                    <a:pt x="13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81">
              <a:extLst>
                <a:ext uri="{FF2B5EF4-FFF2-40B4-BE49-F238E27FC236}">
                  <a16:creationId xmlns:a16="http://schemas.microsoft.com/office/drawing/2014/main" id="{6D60769E-442E-4E30-B1D4-9EB48927750A}"/>
                </a:ext>
              </a:extLst>
            </p:cNvPr>
            <p:cNvSpPr>
              <a:spLocks/>
            </p:cNvSpPr>
            <p:nvPr/>
          </p:nvSpPr>
          <p:spPr bwMode="auto">
            <a:xfrm>
              <a:off x="2133600" y="2870200"/>
              <a:ext cx="90488" cy="100013"/>
            </a:xfrm>
            <a:custGeom>
              <a:avLst/>
              <a:gdLst>
                <a:gd name="T0" fmla="*/ 34 w 124"/>
                <a:gd name="T1" fmla="*/ 5 h 137"/>
                <a:gd name="T2" fmla="*/ 91 w 124"/>
                <a:gd name="T3" fmla="*/ 18 h 137"/>
                <a:gd name="T4" fmla="*/ 120 w 124"/>
                <a:gd name="T5" fmla="*/ 66 h 137"/>
                <a:gd name="T6" fmla="*/ 50 w 124"/>
                <a:gd name="T7" fmla="*/ 137 h 137"/>
                <a:gd name="T8" fmla="*/ 9 w 124"/>
                <a:gd name="T9" fmla="*/ 54 h 137"/>
                <a:gd name="T10" fmla="*/ 34 w 124"/>
                <a:gd name="T11" fmla="*/ 5 h 137"/>
              </a:gdLst>
              <a:ahLst/>
              <a:cxnLst>
                <a:cxn ang="0">
                  <a:pos x="T0" y="T1"/>
                </a:cxn>
                <a:cxn ang="0">
                  <a:pos x="T2" y="T3"/>
                </a:cxn>
                <a:cxn ang="0">
                  <a:pos x="T4" y="T5"/>
                </a:cxn>
                <a:cxn ang="0">
                  <a:pos x="T6" y="T7"/>
                </a:cxn>
                <a:cxn ang="0">
                  <a:pos x="T8" y="T9"/>
                </a:cxn>
                <a:cxn ang="0">
                  <a:pos x="T10" y="T11"/>
                </a:cxn>
              </a:cxnLst>
              <a:rect l="0" t="0" r="r" b="b"/>
              <a:pathLst>
                <a:path w="124" h="137">
                  <a:moveTo>
                    <a:pt x="34" y="5"/>
                  </a:moveTo>
                  <a:cubicBezTo>
                    <a:pt x="53" y="0"/>
                    <a:pt x="76" y="5"/>
                    <a:pt x="91" y="18"/>
                  </a:cubicBezTo>
                  <a:cubicBezTo>
                    <a:pt x="106" y="30"/>
                    <a:pt x="124" y="45"/>
                    <a:pt x="120" y="66"/>
                  </a:cubicBezTo>
                  <a:cubicBezTo>
                    <a:pt x="116" y="102"/>
                    <a:pt x="82" y="125"/>
                    <a:pt x="50" y="137"/>
                  </a:cubicBezTo>
                  <a:cubicBezTo>
                    <a:pt x="28" y="114"/>
                    <a:pt x="20" y="82"/>
                    <a:pt x="9" y="54"/>
                  </a:cubicBezTo>
                  <a:cubicBezTo>
                    <a:pt x="0" y="34"/>
                    <a:pt x="14" y="10"/>
                    <a:pt x="3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82">
              <a:extLst>
                <a:ext uri="{FF2B5EF4-FFF2-40B4-BE49-F238E27FC236}">
                  <a16:creationId xmlns:a16="http://schemas.microsoft.com/office/drawing/2014/main" id="{2E6FB174-78B8-455A-95A6-2ACC6E8366CE}"/>
                </a:ext>
              </a:extLst>
            </p:cNvPr>
            <p:cNvSpPr>
              <a:spLocks/>
            </p:cNvSpPr>
            <p:nvPr/>
          </p:nvSpPr>
          <p:spPr bwMode="auto">
            <a:xfrm>
              <a:off x="2109788" y="2917825"/>
              <a:ext cx="173038" cy="293688"/>
            </a:xfrm>
            <a:custGeom>
              <a:avLst/>
              <a:gdLst>
                <a:gd name="T0" fmla="*/ 195 w 239"/>
                <a:gd name="T1" fmla="*/ 23 h 405"/>
                <a:gd name="T2" fmla="*/ 216 w 239"/>
                <a:gd name="T3" fmla="*/ 0 h 405"/>
                <a:gd name="T4" fmla="*/ 239 w 239"/>
                <a:gd name="T5" fmla="*/ 12 h 405"/>
                <a:gd name="T6" fmla="*/ 209 w 239"/>
                <a:gd name="T7" fmla="*/ 81 h 405"/>
                <a:gd name="T8" fmla="*/ 164 w 239"/>
                <a:gd name="T9" fmla="*/ 257 h 405"/>
                <a:gd name="T10" fmla="*/ 111 w 239"/>
                <a:gd name="T11" fmla="*/ 388 h 405"/>
                <a:gd name="T12" fmla="*/ 88 w 239"/>
                <a:gd name="T13" fmla="*/ 405 h 405"/>
                <a:gd name="T14" fmla="*/ 1 w 239"/>
                <a:gd name="T15" fmla="*/ 354 h 405"/>
                <a:gd name="T16" fmla="*/ 7 w 239"/>
                <a:gd name="T17" fmla="*/ 325 h 405"/>
                <a:gd name="T18" fmla="*/ 155 w 239"/>
                <a:gd name="T19" fmla="*/ 124 h 405"/>
                <a:gd name="T20" fmla="*/ 195 w 239"/>
                <a:gd name="T21" fmla="*/ 2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405">
                  <a:moveTo>
                    <a:pt x="195" y="23"/>
                  </a:moveTo>
                  <a:cubicBezTo>
                    <a:pt x="199" y="14"/>
                    <a:pt x="206" y="4"/>
                    <a:pt x="216" y="0"/>
                  </a:cubicBezTo>
                  <a:cubicBezTo>
                    <a:pt x="225" y="0"/>
                    <a:pt x="232" y="7"/>
                    <a:pt x="239" y="12"/>
                  </a:cubicBezTo>
                  <a:cubicBezTo>
                    <a:pt x="237" y="38"/>
                    <a:pt x="214" y="56"/>
                    <a:pt x="209" y="81"/>
                  </a:cubicBezTo>
                  <a:cubicBezTo>
                    <a:pt x="196" y="140"/>
                    <a:pt x="185" y="200"/>
                    <a:pt x="164" y="257"/>
                  </a:cubicBezTo>
                  <a:cubicBezTo>
                    <a:pt x="148" y="301"/>
                    <a:pt x="135" y="347"/>
                    <a:pt x="111" y="388"/>
                  </a:cubicBezTo>
                  <a:cubicBezTo>
                    <a:pt x="107" y="398"/>
                    <a:pt x="97" y="401"/>
                    <a:pt x="88" y="405"/>
                  </a:cubicBezTo>
                  <a:cubicBezTo>
                    <a:pt x="55" y="397"/>
                    <a:pt x="27" y="376"/>
                    <a:pt x="1" y="354"/>
                  </a:cubicBezTo>
                  <a:cubicBezTo>
                    <a:pt x="2" y="344"/>
                    <a:pt x="0" y="333"/>
                    <a:pt x="7" y="325"/>
                  </a:cubicBezTo>
                  <a:cubicBezTo>
                    <a:pt x="59" y="259"/>
                    <a:pt x="113" y="196"/>
                    <a:pt x="155" y="124"/>
                  </a:cubicBezTo>
                  <a:cubicBezTo>
                    <a:pt x="168" y="90"/>
                    <a:pt x="181" y="56"/>
                    <a:pt x="19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3">
              <a:extLst>
                <a:ext uri="{FF2B5EF4-FFF2-40B4-BE49-F238E27FC236}">
                  <a16:creationId xmlns:a16="http://schemas.microsoft.com/office/drawing/2014/main" id="{D6FCC137-89DF-4392-9CE4-03EEDA757E39}"/>
                </a:ext>
              </a:extLst>
            </p:cNvPr>
            <p:cNvSpPr>
              <a:spLocks/>
            </p:cNvSpPr>
            <p:nvPr/>
          </p:nvSpPr>
          <p:spPr bwMode="auto">
            <a:xfrm>
              <a:off x="1812925" y="3138488"/>
              <a:ext cx="1468438" cy="1300163"/>
            </a:xfrm>
            <a:custGeom>
              <a:avLst/>
              <a:gdLst>
                <a:gd name="T0" fmla="*/ 607 w 2017"/>
                <a:gd name="T1" fmla="*/ 93 h 1787"/>
                <a:gd name="T2" fmla="*/ 1099 w 2017"/>
                <a:gd name="T3" fmla="*/ 16 h 1787"/>
                <a:gd name="T4" fmla="*/ 1538 w 2017"/>
                <a:gd name="T5" fmla="*/ 167 h 1787"/>
                <a:gd name="T6" fmla="*/ 1850 w 2017"/>
                <a:gd name="T7" fmla="*/ 479 h 1787"/>
                <a:gd name="T8" fmla="*/ 2001 w 2017"/>
                <a:gd name="T9" fmla="*/ 922 h 1787"/>
                <a:gd name="T10" fmla="*/ 1926 w 2017"/>
                <a:gd name="T11" fmla="*/ 1405 h 1787"/>
                <a:gd name="T12" fmla="*/ 1640 w 2017"/>
                <a:gd name="T13" fmla="*/ 1787 h 1787"/>
                <a:gd name="T14" fmla="*/ 1617 w 2017"/>
                <a:gd name="T15" fmla="*/ 1759 h 1787"/>
                <a:gd name="T16" fmla="*/ 1859 w 2017"/>
                <a:gd name="T17" fmla="*/ 1462 h 1787"/>
                <a:gd name="T18" fmla="*/ 1969 w 2017"/>
                <a:gd name="T19" fmla="*/ 1034 h 1787"/>
                <a:gd name="T20" fmla="*/ 1845 w 2017"/>
                <a:gd name="T21" fmla="*/ 540 h 1787"/>
                <a:gd name="T22" fmla="*/ 1555 w 2017"/>
                <a:gd name="T23" fmla="*/ 222 h 1787"/>
                <a:gd name="T24" fmla="*/ 1079 w 2017"/>
                <a:gd name="T25" fmla="*/ 50 h 1787"/>
                <a:gd name="T26" fmla="*/ 606 w 2017"/>
                <a:gd name="T27" fmla="*/ 133 h 1787"/>
                <a:gd name="T28" fmla="*/ 166 w 2017"/>
                <a:gd name="T29" fmla="*/ 533 h 1787"/>
                <a:gd name="T30" fmla="*/ 37 w 2017"/>
                <a:gd name="T31" fmla="*/ 1026 h 1787"/>
                <a:gd name="T32" fmla="*/ 161 w 2017"/>
                <a:gd name="T33" fmla="*/ 1488 h 1787"/>
                <a:gd name="T34" fmla="*/ 389 w 2017"/>
                <a:gd name="T35" fmla="*/ 1759 h 1787"/>
                <a:gd name="T36" fmla="*/ 366 w 2017"/>
                <a:gd name="T37" fmla="*/ 1787 h 1787"/>
                <a:gd name="T38" fmla="*/ 112 w 2017"/>
                <a:gd name="T39" fmla="*/ 1473 h 1787"/>
                <a:gd name="T40" fmla="*/ 0 w 2017"/>
                <a:gd name="T41" fmla="*/ 1014 h 1787"/>
                <a:gd name="T42" fmla="*/ 133 w 2017"/>
                <a:gd name="T43" fmla="*/ 516 h 1787"/>
                <a:gd name="T44" fmla="*/ 607 w 2017"/>
                <a:gd name="T45" fmla="*/ 9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7" h="1787">
                  <a:moveTo>
                    <a:pt x="607" y="93"/>
                  </a:moveTo>
                  <a:cubicBezTo>
                    <a:pt x="761" y="26"/>
                    <a:pt x="932" y="0"/>
                    <a:pt x="1099" y="16"/>
                  </a:cubicBezTo>
                  <a:cubicBezTo>
                    <a:pt x="1255" y="31"/>
                    <a:pt x="1407" y="83"/>
                    <a:pt x="1538" y="167"/>
                  </a:cubicBezTo>
                  <a:cubicBezTo>
                    <a:pt x="1663" y="246"/>
                    <a:pt x="1771" y="354"/>
                    <a:pt x="1850" y="479"/>
                  </a:cubicBezTo>
                  <a:cubicBezTo>
                    <a:pt x="1935" y="612"/>
                    <a:pt x="1987" y="765"/>
                    <a:pt x="2001" y="922"/>
                  </a:cubicBezTo>
                  <a:cubicBezTo>
                    <a:pt x="2017" y="1086"/>
                    <a:pt x="1991" y="1253"/>
                    <a:pt x="1926" y="1405"/>
                  </a:cubicBezTo>
                  <a:cubicBezTo>
                    <a:pt x="1863" y="1553"/>
                    <a:pt x="1764" y="1685"/>
                    <a:pt x="1640" y="1787"/>
                  </a:cubicBezTo>
                  <a:cubicBezTo>
                    <a:pt x="1633" y="1778"/>
                    <a:pt x="1625" y="1769"/>
                    <a:pt x="1617" y="1759"/>
                  </a:cubicBezTo>
                  <a:cubicBezTo>
                    <a:pt x="1716" y="1677"/>
                    <a:pt x="1799" y="1576"/>
                    <a:pt x="1859" y="1462"/>
                  </a:cubicBezTo>
                  <a:cubicBezTo>
                    <a:pt x="1928" y="1331"/>
                    <a:pt x="1966" y="1183"/>
                    <a:pt x="1969" y="1034"/>
                  </a:cubicBezTo>
                  <a:cubicBezTo>
                    <a:pt x="1973" y="862"/>
                    <a:pt x="1930" y="690"/>
                    <a:pt x="1845" y="540"/>
                  </a:cubicBezTo>
                  <a:cubicBezTo>
                    <a:pt x="1774" y="414"/>
                    <a:pt x="1674" y="304"/>
                    <a:pt x="1555" y="222"/>
                  </a:cubicBezTo>
                  <a:cubicBezTo>
                    <a:pt x="1415" y="124"/>
                    <a:pt x="1249" y="64"/>
                    <a:pt x="1079" y="50"/>
                  </a:cubicBezTo>
                  <a:cubicBezTo>
                    <a:pt x="918" y="38"/>
                    <a:pt x="753" y="66"/>
                    <a:pt x="606" y="133"/>
                  </a:cubicBezTo>
                  <a:cubicBezTo>
                    <a:pt x="422" y="216"/>
                    <a:pt x="266" y="358"/>
                    <a:pt x="166" y="533"/>
                  </a:cubicBezTo>
                  <a:cubicBezTo>
                    <a:pt x="79" y="681"/>
                    <a:pt x="34" y="854"/>
                    <a:pt x="37" y="1026"/>
                  </a:cubicBezTo>
                  <a:cubicBezTo>
                    <a:pt x="38" y="1187"/>
                    <a:pt x="81" y="1348"/>
                    <a:pt x="161" y="1488"/>
                  </a:cubicBezTo>
                  <a:cubicBezTo>
                    <a:pt x="220" y="1591"/>
                    <a:pt x="297" y="1684"/>
                    <a:pt x="389" y="1759"/>
                  </a:cubicBezTo>
                  <a:cubicBezTo>
                    <a:pt x="381" y="1769"/>
                    <a:pt x="373" y="1778"/>
                    <a:pt x="366" y="1787"/>
                  </a:cubicBezTo>
                  <a:cubicBezTo>
                    <a:pt x="261" y="1701"/>
                    <a:pt x="174" y="1593"/>
                    <a:pt x="112" y="1473"/>
                  </a:cubicBezTo>
                  <a:cubicBezTo>
                    <a:pt x="39" y="1332"/>
                    <a:pt x="0" y="1173"/>
                    <a:pt x="0" y="1014"/>
                  </a:cubicBezTo>
                  <a:cubicBezTo>
                    <a:pt x="0" y="840"/>
                    <a:pt x="46" y="667"/>
                    <a:pt x="133" y="516"/>
                  </a:cubicBezTo>
                  <a:cubicBezTo>
                    <a:pt x="240" y="329"/>
                    <a:pt x="409" y="179"/>
                    <a:pt x="60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84">
              <a:extLst>
                <a:ext uri="{FF2B5EF4-FFF2-40B4-BE49-F238E27FC236}">
                  <a16:creationId xmlns:a16="http://schemas.microsoft.com/office/drawing/2014/main" id="{8DE1A5CE-40EA-4996-8ECA-6D69134D8F57}"/>
                </a:ext>
              </a:extLst>
            </p:cNvPr>
            <p:cNvSpPr>
              <a:spLocks/>
            </p:cNvSpPr>
            <p:nvPr/>
          </p:nvSpPr>
          <p:spPr bwMode="auto">
            <a:xfrm>
              <a:off x="3033713" y="3141663"/>
              <a:ext cx="87313" cy="107950"/>
            </a:xfrm>
            <a:custGeom>
              <a:avLst/>
              <a:gdLst>
                <a:gd name="T0" fmla="*/ 29 w 121"/>
                <a:gd name="T1" fmla="*/ 10 h 147"/>
                <a:gd name="T2" fmla="*/ 100 w 121"/>
                <a:gd name="T3" fmla="*/ 32 h 147"/>
                <a:gd name="T4" fmla="*/ 118 w 121"/>
                <a:gd name="T5" fmla="*/ 80 h 147"/>
                <a:gd name="T6" fmla="*/ 98 w 121"/>
                <a:gd name="T7" fmla="*/ 134 h 147"/>
                <a:gd name="T8" fmla="*/ 11 w 121"/>
                <a:gd name="T9" fmla="*/ 129 h 147"/>
                <a:gd name="T10" fmla="*/ 1 w 121"/>
                <a:gd name="T11" fmla="*/ 116 h 147"/>
                <a:gd name="T12" fmla="*/ 13 w 121"/>
                <a:gd name="T13" fmla="*/ 84 h 147"/>
                <a:gd name="T14" fmla="*/ 11 w 121"/>
                <a:gd name="T15" fmla="*/ 40 h 147"/>
                <a:gd name="T16" fmla="*/ 29 w 121"/>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47">
                  <a:moveTo>
                    <a:pt x="29" y="10"/>
                  </a:moveTo>
                  <a:cubicBezTo>
                    <a:pt x="55" y="0"/>
                    <a:pt x="81" y="16"/>
                    <a:pt x="100" y="32"/>
                  </a:cubicBezTo>
                  <a:cubicBezTo>
                    <a:pt x="114" y="43"/>
                    <a:pt x="115" y="63"/>
                    <a:pt x="118" y="80"/>
                  </a:cubicBezTo>
                  <a:cubicBezTo>
                    <a:pt x="121" y="99"/>
                    <a:pt x="118" y="124"/>
                    <a:pt x="98" y="134"/>
                  </a:cubicBezTo>
                  <a:cubicBezTo>
                    <a:pt x="70" y="147"/>
                    <a:pt x="36" y="147"/>
                    <a:pt x="11" y="129"/>
                  </a:cubicBezTo>
                  <a:cubicBezTo>
                    <a:pt x="7" y="126"/>
                    <a:pt x="0" y="122"/>
                    <a:pt x="1" y="116"/>
                  </a:cubicBezTo>
                  <a:cubicBezTo>
                    <a:pt x="5" y="105"/>
                    <a:pt x="12" y="95"/>
                    <a:pt x="13" y="84"/>
                  </a:cubicBezTo>
                  <a:cubicBezTo>
                    <a:pt x="15" y="69"/>
                    <a:pt x="11" y="55"/>
                    <a:pt x="11" y="40"/>
                  </a:cubicBezTo>
                  <a:cubicBezTo>
                    <a:pt x="11" y="27"/>
                    <a:pt x="18" y="15"/>
                    <a:pt x="2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85">
              <a:extLst>
                <a:ext uri="{FF2B5EF4-FFF2-40B4-BE49-F238E27FC236}">
                  <a16:creationId xmlns:a16="http://schemas.microsoft.com/office/drawing/2014/main" id="{8463B432-46D2-41D6-AE53-F269606BDBA8}"/>
                </a:ext>
              </a:extLst>
            </p:cNvPr>
            <p:cNvSpPr>
              <a:spLocks/>
            </p:cNvSpPr>
            <p:nvPr/>
          </p:nvSpPr>
          <p:spPr bwMode="auto">
            <a:xfrm>
              <a:off x="1525588" y="3167063"/>
              <a:ext cx="358775" cy="615950"/>
            </a:xfrm>
            <a:custGeom>
              <a:avLst/>
              <a:gdLst>
                <a:gd name="T0" fmla="*/ 170 w 491"/>
                <a:gd name="T1" fmla="*/ 0 h 845"/>
                <a:gd name="T2" fmla="*/ 208 w 491"/>
                <a:gd name="T3" fmla="*/ 21 h 845"/>
                <a:gd name="T4" fmla="*/ 211 w 491"/>
                <a:gd name="T5" fmla="*/ 137 h 845"/>
                <a:gd name="T6" fmla="*/ 232 w 491"/>
                <a:gd name="T7" fmla="*/ 154 h 845"/>
                <a:gd name="T8" fmla="*/ 218 w 491"/>
                <a:gd name="T9" fmla="*/ 102 h 845"/>
                <a:gd name="T10" fmla="*/ 268 w 491"/>
                <a:gd name="T11" fmla="*/ 44 h 845"/>
                <a:gd name="T12" fmla="*/ 314 w 491"/>
                <a:gd name="T13" fmla="*/ 41 h 845"/>
                <a:gd name="T14" fmla="*/ 334 w 491"/>
                <a:gd name="T15" fmla="*/ 104 h 845"/>
                <a:gd name="T16" fmla="*/ 451 w 491"/>
                <a:gd name="T17" fmla="*/ 179 h 845"/>
                <a:gd name="T18" fmla="*/ 485 w 491"/>
                <a:gd name="T19" fmla="*/ 250 h 845"/>
                <a:gd name="T20" fmla="*/ 473 w 491"/>
                <a:gd name="T21" fmla="*/ 301 h 845"/>
                <a:gd name="T22" fmla="*/ 291 w 491"/>
                <a:gd name="T23" fmla="*/ 186 h 845"/>
                <a:gd name="T24" fmla="*/ 357 w 491"/>
                <a:gd name="T25" fmla="*/ 305 h 845"/>
                <a:gd name="T26" fmla="*/ 351 w 491"/>
                <a:gd name="T27" fmla="*/ 323 h 845"/>
                <a:gd name="T28" fmla="*/ 297 w 491"/>
                <a:gd name="T29" fmla="*/ 341 h 845"/>
                <a:gd name="T30" fmla="*/ 287 w 491"/>
                <a:gd name="T31" fmla="*/ 315 h 845"/>
                <a:gd name="T32" fmla="*/ 196 w 491"/>
                <a:gd name="T33" fmla="*/ 249 h 845"/>
                <a:gd name="T34" fmla="*/ 214 w 491"/>
                <a:gd name="T35" fmla="*/ 341 h 845"/>
                <a:gd name="T36" fmla="*/ 222 w 491"/>
                <a:gd name="T37" fmla="*/ 393 h 845"/>
                <a:gd name="T38" fmla="*/ 301 w 491"/>
                <a:gd name="T39" fmla="*/ 493 h 845"/>
                <a:gd name="T40" fmla="*/ 314 w 491"/>
                <a:gd name="T41" fmla="*/ 549 h 845"/>
                <a:gd name="T42" fmla="*/ 285 w 491"/>
                <a:gd name="T43" fmla="*/ 557 h 845"/>
                <a:gd name="T44" fmla="*/ 227 w 491"/>
                <a:gd name="T45" fmla="*/ 487 h 845"/>
                <a:gd name="T46" fmla="*/ 220 w 491"/>
                <a:gd name="T47" fmla="*/ 564 h 845"/>
                <a:gd name="T48" fmla="*/ 166 w 491"/>
                <a:gd name="T49" fmla="*/ 601 h 845"/>
                <a:gd name="T50" fmla="*/ 309 w 491"/>
                <a:gd name="T51" fmla="*/ 785 h 845"/>
                <a:gd name="T52" fmla="*/ 315 w 491"/>
                <a:gd name="T53" fmla="*/ 820 h 845"/>
                <a:gd name="T54" fmla="*/ 197 w 491"/>
                <a:gd name="T55" fmla="*/ 789 h 845"/>
                <a:gd name="T56" fmla="*/ 129 w 491"/>
                <a:gd name="T57" fmla="*/ 610 h 845"/>
                <a:gd name="T58" fmla="*/ 107 w 491"/>
                <a:gd name="T59" fmla="*/ 546 h 845"/>
                <a:gd name="T60" fmla="*/ 147 w 491"/>
                <a:gd name="T61" fmla="*/ 567 h 845"/>
                <a:gd name="T62" fmla="*/ 159 w 491"/>
                <a:gd name="T63" fmla="*/ 541 h 845"/>
                <a:gd name="T64" fmla="*/ 148 w 491"/>
                <a:gd name="T65" fmla="*/ 423 h 845"/>
                <a:gd name="T66" fmla="*/ 119 w 491"/>
                <a:gd name="T67" fmla="*/ 399 h 845"/>
                <a:gd name="T68" fmla="*/ 88 w 491"/>
                <a:gd name="T69" fmla="*/ 456 h 845"/>
                <a:gd name="T70" fmla="*/ 67 w 491"/>
                <a:gd name="T71" fmla="*/ 450 h 845"/>
                <a:gd name="T72" fmla="*/ 60 w 491"/>
                <a:gd name="T73" fmla="*/ 358 h 845"/>
                <a:gd name="T74" fmla="*/ 5 w 491"/>
                <a:gd name="T75" fmla="*/ 304 h 845"/>
                <a:gd name="T76" fmla="*/ 12 w 491"/>
                <a:gd name="T77" fmla="*/ 281 h 845"/>
                <a:gd name="T78" fmla="*/ 78 w 491"/>
                <a:gd name="T79" fmla="*/ 270 h 845"/>
                <a:gd name="T80" fmla="*/ 106 w 491"/>
                <a:gd name="T81" fmla="*/ 258 h 845"/>
                <a:gd name="T82" fmla="*/ 131 w 491"/>
                <a:gd name="T83" fmla="*/ 303 h 845"/>
                <a:gd name="T84" fmla="*/ 155 w 491"/>
                <a:gd name="T85" fmla="*/ 324 h 845"/>
                <a:gd name="T86" fmla="*/ 160 w 491"/>
                <a:gd name="T87" fmla="*/ 305 h 845"/>
                <a:gd name="T88" fmla="*/ 158 w 491"/>
                <a:gd name="T89" fmla="*/ 221 h 845"/>
                <a:gd name="T90" fmla="*/ 87 w 491"/>
                <a:gd name="T91" fmla="*/ 137 h 845"/>
                <a:gd name="T92" fmla="*/ 154 w 491"/>
                <a:gd name="T93" fmla="*/ 74 h 845"/>
                <a:gd name="T94" fmla="*/ 162 w 491"/>
                <a:gd name="T95" fmla="*/ 25 h 845"/>
                <a:gd name="T96" fmla="*/ 170 w 491"/>
                <a:gd name="T9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1" h="845">
                  <a:moveTo>
                    <a:pt x="170" y="0"/>
                  </a:moveTo>
                  <a:cubicBezTo>
                    <a:pt x="184" y="4"/>
                    <a:pt x="203" y="5"/>
                    <a:pt x="208" y="21"/>
                  </a:cubicBezTo>
                  <a:cubicBezTo>
                    <a:pt x="219" y="59"/>
                    <a:pt x="200" y="99"/>
                    <a:pt x="211" y="137"/>
                  </a:cubicBezTo>
                  <a:cubicBezTo>
                    <a:pt x="213" y="147"/>
                    <a:pt x="223" y="151"/>
                    <a:pt x="232" y="154"/>
                  </a:cubicBezTo>
                  <a:cubicBezTo>
                    <a:pt x="240" y="134"/>
                    <a:pt x="225" y="118"/>
                    <a:pt x="218" y="102"/>
                  </a:cubicBezTo>
                  <a:cubicBezTo>
                    <a:pt x="224" y="76"/>
                    <a:pt x="246" y="58"/>
                    <a:pt x="268" y="44"/>
                  </a:cubicBezTo>
                  <a:cubicBezTo>
                    <a:pt x="281" y="34"/>
                    <a:pt x="300" y="30"/>
                    <a:pt x="314" y="41"/>
                  </a:cubicBezTo>
                  <a:cubicBezTo>
                    <a:pt x="330" y="58"/>
                    <a:pt x="315" y="88"/>
                    <a:pt x="334" y="104"/>
                  </a:cubicBezTo>
                  <a:cubicBezTo>
                    <a:pt x="372" y="130"/>
                    <a:pt x="412" y="154"/>
                    <a:pt x="451" y="179"/>
                  </a:cubicBezTo>
                  <a:cubicBezTo>
                    <a:pt x="475" y="194"/>
                    <a:pt x="480" y="224"/>
                    <a:pt x="485" y="250"/>
                  </a:cubicBezTo>
                  <a:cubicBezTo>
                    <a:pt x="487" y="267"/>
                    <a:pt x="491" y="290"/>
                    <a:pt x="473" y="301"/>
                  </a:cubicBezTo>
                  <a:cubicBezTo>
                    <a:pt x="412" y="263"/>
                    <a:pt x="354" y="220"/>
                    <a:pt x="291" y="186"/>
                  </a:cubicBezTo>
                  <a:cubicBezTo>
                    <a:pt x="322" y="220"/>
                    <a:pt x="348" y="260"/>
                    <a:pt x="357" y="305"/>
                  </a:cubicBezTo>
                  <a:cubicBezTo>
                    <a:pt x="360" y="312"/>
                    <a:pt x="355" y="318"/>
                    <a:pt x="351" y="323"/>
                  </a:cubicBezTo>
                  <a:cubicBezTo>
                    <a:pt x="338" y="338"/>
                    <a:pt x="317" y="346"/>
                    <a:pt x="297" y="341"/>
                  </a:cubicBezTo>
                  <a:cubicBezTo>
                    <a:pt x="290" y="335"/>
                    <a:pt x="294" y="322"/>
                    <a:pt x="287" y="315"/>
                  </a:cubicBezTo>
                  <a:cubicBezTo>
                    <a:pt x="262" y="286"/>
                    <a:pt x="227" y="269"/>
                    <a:pt x="196" y="249"/>
                  </a:cubicBezTo>
                  <a:cubicBezTo>
                    <a:pt x="192" y="281"/>
                    <a:pt x="205" y="311"/>
                    <a:pt x="214" y="341"/>
                  </a:cubicBezTo>
                  <a:cubicBezTo>
                    <a:pt x="219" y="358"/>
                    <a:pt x="218" y="376"/>
                    <a:pt x="222" y="393"/>
                  </a:cubicBezTo>
                  <a:cubicBezTo>
                    <a:pt x="248" y="427"/>
                    <a:pt x="285" y="452"/>
                    <a:pt x="301" y="493"/>
                  </a:cubicBezTo>
                  <a:cubicBezTo>
                    <a:pt x="307" y="511"/>
                    <a:pt x="317" y="529"/>
                    <a:pt x="314" y="549"/>
                  </a:cubicBezTo>
                  <a:cubicBezTo>
                    <a:pt x="312" y="562"/>
                    <a:pt x="293" y="570"/>
                    <a:pt x="285" y="557"/>
                  </a:cubicBezTo>
                  <a:cubicBezTo>
                    <a:pt x="271" y="530"/>
                    <a:pt x="253" y="504"/>
                    <a:pt x="227" y="487"/>
                  </a:cubicBezTo>
                  <a:cubicBezTo>
                    <a:pt x="222" y="512"/>
                    <a:pt x="230" y="539"/>
                    <a:pt x="220" y="564"/>
                  </a:cubicBezTo>
                  <a:cubicBezTo>
                    <a:pt x="210" y="586"/>
                    <a:pt x="185" y="591"/>
                    <a:pt x="166" y="601"/>
                  </a:cubicBezTo>
                  <a:cubicBezTo>
                    <a:pt x="218" y="659"/>
                    <a:pt x="258" y="727"/>
                    <a:pt x="309" y="785"/>
                  </a:cubicBezTo>
                  <a:cubicBezTo>
                    <a:pt x="319" y="794"/>
                    <a:pt x="317" y="808"/>
                    <a:pt x="315" y="820"/>
                  </a:cubicBezTo>
                  <a:cubicBezTo>
                    <a:pt x="277" y="845"/>
                    <a:pt x="215" y="832"/>
                    <a:pt x="197" y="789"/>
                  </a:cubicBezTo>
                  <a:cubicBezTo>
                    <a:pt x="178" y="727"/>
                    <a:pt x="151" y="669"/>
                    <a:pt x="129" y="610"/>
                  </a:cubicBezTo>
                  <a:cubicBezTo>
                    <a:pt x="122" y="588"/>
                    <a:pt x="102" y="570"/>
                    <a:pt x="107" y="546"/>
                  </a:cubicBezTo>
                  <a:cubicBezTo>
                    <a:pt x="124" y="546"/>
                    <a:pt x="136" y="557"/>
                    <a:pt x="147" y="567"/>
                  </a:cubicBezTo>
                  <a:cubicBezTo>
                    <a:pt x="153" y="559"/>
                    <a:pt x="160" y="551"/>
                    <a:pt x="159" y="541"/>
                  </a:cubicBezTo>
                  <a:cubicBezTo>
                    <a:pt x="157" y="502"/>
                    <a:pt x="155" y="462"/>
                    <a:pt x="148" y="423"/>
                  </a:cubicBezTo>
                  <a:cubicBezTo>
                    <a:pt x="138" y="415"/>
                    <a:pt x="129" y="407"/>
                    <a:pt x="119" y="399"/>
                  </a:cubicBezTo>
                  <a:cubicBezTo>
                    <a:pt x="111" y="419"/>
                    <a:pt x="105" y="442"/>
                    <a:pt x="88" y="456"/>
                  </a:cubicBezTo>
                  <a:cubicBezTo>
                    <a:pt x="80" y="462"/>
                    <a:pt x="73" y="455"/>
                    <a:pt x="67" y="450"/>
                  </a:cubicBezTo>
                  <a:cubicBezTo>
                    <a:pt x="72" y="420"/>
                    <a:pt x="74" y="386"/>
                    <a:pt x="60" y="358"/>
                  </a:cubicBezTo>
                  <a:cubicBezTo>
                    <a:pt x="45" y="337"/>
                    <a:pt x="18" y="327"/>
                    <a:pt x="5" y="304"/>
                  </a:cubicBezTo>
                  <a:cubicBezTo>
                    <a:pt x="0" y="296"/>
                    <a:pt x="7" y="286"/>
                    <a:pt x="12" y="281"/>
                  </a:cubicBezTo>
                  <a:cubicBezTo>
                    <a:pt x="30" y="265"/>
                    <a:pt x="56" y="265"/>
                    <a:pt x="78" y="270"/>
                  </a:cubicBezTo>
                  <a:cubicBezTo>
                    <a:pt x="89" y="274"/>
                    <a:pt x="97" y="263"/>
                    <a:pt x="106" y="258"/>
                  </a:cubicBezTo>
                  <a:cubicBezTo>
                    <a:pt x="118" y="270"/>
                    <a:pt x="124" y="287"/>
                    <a:pt x="131" y="303"/>
                  </a:cubicBezTo>
                  <a:cubicBezTo>
                    <a:pt x="135" y="314"/>
                    <a:pt x="146" y="318"/>
                    <a:pt x="155" y="324"/>
                  </a:cubicBezTo>
                  <a:cubicBezTo>
                    <a:pt x="158" y="318"/>
                    <a:pt x="161" y="312"/>
                    <a:pt x="160" y="305"/>
                  </a:cubicBezTo>
                  <a:cubicBezTo>
                    <a:pt x="158" y="277"/>
                    <a:pt x="157" y="249"/>
                    <a:pt x="158" y="221"/>
                  </a:cubicBezTo>
                  <a:cubicBezTo>
                    <a:pt x="131" y="196"/>
                    <a:pt x="103" y="171"/>
                    <a:pt x="87" y="137"/>
                  </a:cubicBezTo>
                  <a:cubicBezTo>
                    <a:pt x="88" y="102"/>
                    <a:pt x="126" y="85"/>
                    <a:pt x="154" y="74"/>
                  </a:cubicBezTo>
                  <a:cubicBezTo>
                    <a:pt x="161" y="59"/>
                    <a:pt x="162" y="42"/>
                    <a:pt x="162" y="25"/>
                  </a:cubicBezTo>
                  <a:cubicBezTo>
                    <a:pt x="160" y="16"/>
                    <a:pt x="166" y="8"/>
                    <a:pt x="1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6">
              <a:extLst>
                <a:ext uri="{FF2B5EF4-FFF2-40B4-BE49-F238E27FC236}">
                  <a16:creationId xmlns:a16="http://schemas.microsoft.com/office/drawing/2014/main" id="{71A91935-5D33-404C-B766-9935DA8B5FD1}"/>
                </a:ext>
              </a:extLst>
            </p:cNvPr>
            <p:cNvSpPr>
              <a:spLocks noEditPoints="1"/>
            </p:cNvSpPr>
            <p:nvPr/>
          </p:nvSpPr>
          <p:spPr bwMode="auto">
            <a:xfrm>
              <a:off x="3219450" y="3317875"/>
              <a:ext cx="500063" cy="388938"/>
            </a:xfrm>
            <a:custGeom>
              <a:avLst/>
              <a:gdLst>
                <a:gd name="T0" fmla="*/ 351 w 686"/>
                <a:gd name="T1" fmla="*/ 0 h 534"/>
                <a:gd name="T2" fmla="*/ 378 w 686"/>
                <a:gd name="T3" fmla="*/ 102 h 534"/>
                <a:gd name="T4" fmla="*/ 384 w 686"/>
                <a:gd name="T5" fmla="*/ 179 h 534"/>
                <a:gd name="T6" fmla="*/ 421 w 686"/>
                <a:gd name="T7" fmla="*/ 143 h 534"/>
                <a:gd name="T8" fmla="*/ 445 w 686"/>
                <a:gd name="T9" fmla="*/ 135 h 534"/>
                <a:gd name="T10" fmla="*/ 478 w 686"/>
                <a:gd name="T11" fmla="*/ 74 h 534"/>
                <a:gd name="T12" fmla="*/ 651 w 686"/>
                <a:gd name="T13" fmla="*/ 106 h 534"/>
                <a:gd name="T14" fmla="*/ 657 w 686"/>
                <a:gd name="T15" fmla="*/ 180 h 534"/>
                <a:gd name="T16" fmla="*/ 667 w 686"/>
                <a:gd name="T17" fmla="*/ 218 h 534"/>
                <a:gd name="T18" fmla="*/ 671 w 686"/>
                <a:gd name="T19" fmla="*/ 286 h 534"/>
                <a:gd name="T20" fmla="*/ 512 w 686"/>
                <a:gd name="T21" fmla="*/ 352 h 534"/>
                <a:gd name="T22" fmla="*/ 480 w 686"/>
                <a:gd name="T23" fmla="*/ 411 h 534"/>
                <a:gd name="T24" fmla="*/ 405 w 686"/>
                <a:gd name="T25" fmla="*/ 384 h 534"/>
                <a:gd name="T26" fmla="*/ 295 w 686"/>
                <a:gd name="T27" fmla="*/ 371 h 534"/>
                <a:gd name="T28" fmla="*/ 291 w 686"/>
                <a:gd name="T29" fmla="*/ 456 h 534"/>
                <a:gd name="T30" fmla="*/ 182 w 686"/>
                <a:gd name="T31" fmla="*/ 501 h 534"/>
                <a:gd name="T32" fmla="*/ 26 w 686"/>
                <a:gd name="T33" fmla="*/ 411 h 534"/>
                <a:gd name="T34" fmla="*/ 111 w 686"/>
                <a:gd name="T35" fmla="*/ 426 h 534"/>
                <a:gd name="T36" fmla="*/ 38 w 686"/>
                <a:gd name="T37" fmla="*/ 343 h 534"/>
                <a:gd name="T38" fmla="*/ 24 w 686"/>
                <a:gd name="T39" fmla="*/ 219 h 534"/>
                <a:gd name="T40" fmla="*/ 76 w 686"/>
                <a:gd name="T41" fmla="*/ 261 h 534"/>
                <a:gd name="T42" fmla="*/ 243 w 686"/>
                <a:gd name="T43" fmla="*/ 325 h 534"/>
                <a:gd name="T44" fmla="*/ 382 w 686"/>
                <a:gd name="T45" fmla="*/ 346 h 534"/>
                <a:gd name="T46" fmla="*/ 219 w 686"/>
                <a:gd name="T47" fmla="*/ 292 h 534"/>
                <a:gd name="T48" fmla="*/ 130 w 686"/>
                <a:gd name="T49" fmla="*/ 206 h 534"/>
                <a:gd name="T50" fmla="*/ 239 w 686"/>
                <a:gd name="T51" fmla="*/ 226 h 534"/>
                <a:gd name="T52" fmla="*/ 406 w 686"/>
                <a:gd name="T53" fmla="*/ 234 h 534"/>
                <a:gd name="T54" fmla="*/ 330 w 686"/>
                <a:gd name="T55" fmla="*/ 194 h 534"/>
                <a:gd name="T56" fmla="*/ 287 w 686"/>
                <a:gd name="T57" fmla="*/ 118 h 534"/>
                <a:gd name="T58" fmla="*/ 491 w 686"/>
                <a:gd name="T59" fmla="*/ 225 h 534"/>
                <a:gd name="T60" fmla="*/ 500 w 686"/>
                <a:gd name="T61" fmla="*/ 236 h 534"/>
                <a:gd name="T62" fmla="*/ 493 w 686"/>
                <a:gd name="T63" fmla="*/ 280 h 534"/>
                <a:gd name="T64" fmla="*/ 526 w 686"/>
                <a:gd name="T65" fmla="*/ 21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6" h="534">
                  <a:moveTo>
                    <a:pt x="319" y="46"/>
                  </a:moveTo>
                  <a:cubicBezTo>
                    <a:pt x="324" y="27"/>
                    <a:pt x="332" y="7"/>
                    <a:pt x="351" y="0"/>
                  </a:cubicBezTo>
                  <a:cubicBezTo>
                    <a:pt x="362" y="3"/>
                    <a:pt x="380" y="6"/>
                    <a:pt x="378" y="22"/>
                  </a:cubicBezTo>
                  <a:cubicBezTo>
                    <a:pt x="375" y="48"/>
                    <a:pt x="382" y="75"/>
                    <a:pt x="378" y="102"/>
                  </a:cubicBezTo>
                  <a:cubicBezTo>
                    <a:pt x="373" y="132"/>
                    <a:pt x="363" y="163"/>
                    <a:pt x="342" y="185"/>
                  </a:cubicBezTo>
                  <a:cubicBezTo>
                    <a:pt x="356" y="186"/>
                    <a:pt x="373" y="191"/>
                    <a:pt x="384" y="179"/>
                  </a:cubicBezTo>
                  <a:cubicBezTo>
                    <a:pt x="393" y="172"/>
                    <a:pt x="385" y="159"/>
                    <a:pt x="391" y="151"/>
                  </a:cubicBezTo>
                  <a:cubicBezTo>
                    <a:pt x="398" y="142"/>
                    <a:pt x="411" y="141"/>
                    <a:pt x="421" y="143"/>
                  </a:cubicBezTo>
                  <a:cubicBezTo>
                    <a:pt x="430" y="149"/>
                    <a:pt x="437" y="158"/>
                    <a:pt x="447" y="163"/>
                  </a:cubicBezTo>
                  <a:cubicBezTo>
                    <a:pt x="447" y="154"/>
                    <a:pt x="443" y="145"/>
                    <a:pt x="445" y="135"/>
                  </a:cubicBezTo>
                  <a:cubicBezTo>
                    <a:pt x="449" y="132"/>
                    <a:pt x="454" y="129"/>
                    <a:pt x="459" y="126"/>
                  </a:cubicBezTo>
                  <a:cubicBezTo>
                    <a:pt x="451" y="106"/>
                    <a:pt x="458" y="83"/>
                    <a:pt x="478" y="74"/>
                  </a:cubicBezTo>
                  <a:cubicBezTo>
                    <a:pt x="507" y="91"/>
                    <a:pt x="537" y="109"/>
                    <a:pt x="568" y="124"/>
                  </a:cubicBezTo>
                  <a:cubicBezTo>
                    <a:pt x="596" y="119"/>
                    <a:pt x="622" y="107"/>
                    <a:pt x="651" y="106"/>
                  </a:cubicBezTo>
                  <a:cubicBezTo>
                    <a:pt x="664" y="105"/>
                    <a:pt x="680" y="110"/>
                    <a:pt x="686" y="123"/>
                  </a:cubicBezTo>
                  <a:cubicBezTo>
                    <a:pt x="685" y="145"/>
                    <a:pt x="673" y="166"/>
                    <a:pt x="657" y="180"/>
                  </a:cubicBezTo>
                  <a:cubicBezTo>
                    <a:pt x="646" y="187"/>
                    <a:pt x="633" y="189"/>
                    <a:pt x="621" y="195"/>
                  </a:cubicBezTo>
                  <a:cubicBezTo>
                    <a:pt x="633" y="210"/>
                    <a:pt x="654" y="207"/>
                    <a:pt x="667" y="218"/>
                  </a:cubicBezTo>
                  <a:cubicBezTo>
                    <a:pt x="674" y="229"/>
                    <a:pt x="666" y="242"/>
                    <a:pt x="665" y="253"/>
                  </a:cubicBezTo>
                  <a:cubicBezTo>
                    <a:pt x="666" y="264"/>
                    <a:pt x="673" y="274"/>
                    <a:pt x="671" y="286"/>
                  </a:cubicBezTo>
                  <a:cubicBezTo>
                    <a:pt x="666" y="296"/>
                    <a:pt x="657" y="302"/>
                    <a:pt x="647" y="307"/>
                  </a:cubicBezTo>
                  <a:cubicBezTo>
                    <a:pt x="603" y="324"/>
                    <a:pt x="557" y="336"/>
                    <a:pt x="512" y="352"/>
                  </a:cubicBezTo>
                  <a:cubicBezTo>
                    <a:pt x="515" y="357"/>
                    <a:pt x="518" y="362"/>
                    <a:pt x="521" y="366"/>
                  </a:cubicBezTo>
                  <a:cubicBezTo>
                    <a:pt x="509" y="382"/>
                    <a:pt x="495" y="398"/>
                    <a:pt x="480" y="411"/>
                  </a:cubicBezTo>
                  <a:cubicBezTo>
                    <a:pt x="469" y="416"/>
                    <a:pt x="455" y="413"/>
                    <a:pt x="444" y="408"/>
                  </a:cubicBezTo>
                  <a:cubicBezTo>
                    <a:pt x="430" y="402"/>
                    <a:pt x="420" y="389"/>
                    <a:pt x="405" y="384"/>
                  </a:cubicBezTo>
                  <a:cubicBezTo>
                    <a:pt x="373" y="373"/>
                    <a:pt x="341" y="363"/>
                    <a:pt x="309" y="355"/>
                  </a:cubicBezTo>
                  <a:cubicBezTo>
                    <a:pt x="304" y="360"/>
                    <a:pt x="300" y="365"/>
                    <a:pt x="295" y="371"/>
                  </a:cubicBezTo>
                  <a:cubicBezTo>
                    <a:pt x="307" y="383"/>
                    <a:pt x="321" y="393"/>
                    <a:pt x="332" y="406"/>
                  </a:cubicBezTo>
                  <a:cubicBezTo>
                    <a:pt x="335" y="431"/>
                    <a:pt x="311" y="448"/>
                    <a:pt x="291" y="456"/>
                  </a:cubicBezTo>
                  <a:cubicBezTo>
                    <a:pt x="278" y="447"/>
                    <a:pt x="266" y="438"/>
                    <a:pt x="251" y="434"/>
                  </a:cubicBezTo>
                  <a:cubicBezTo>
                    <a:pt x="220" y="448"/>
                    <a:pt x="206" y="479"/>
                    <a:pt x="182" y="501"/>
                  </a:cubicBezTo>
                  <a:cubicBezTo>
                    <a:pt x="166" y="517"/>
                    <a:pt x="142" y="534"/>
                    <a:pt x="119" y="523"/>
                  </a:cubicBezTo>
                  <a:cubicBezTo>
                    <a:pt x="83" y="491"/>
                    <a:pt x="48" y="454"/>
                    <a:pt x="26" y="411"/>
                  </a:cubicBezTo>
                  <a:cubicBezTo>
                    <a:pt x="22" y="406"/>
                    <a:pt x="24" y="400"/>
                    <a:pt x="27" y="395"/>
                  </a:cubicBezTo>
                  <a:cubicBezTo>
                    <a:pt x="56" y="403"/>
                    <a:pt x="79" y="429"/>
                    <a:pt x="111" y="426"/>
                  </a:cubicBezTo>
                  <a:cubicBezTo>
                    <a:pt x="130" y="417"/>
                    <a:pt x="144" y="402"/>
                    <a:pt x="158" y="387"/>
                  </a:cubicBezTo>
                  <a:cubicBezTo>
                    <a:pt x="124" y="357"/>
                    <a:pt x="77" y="361"/>
                    <a:pt x="38" y="343"/>
                  </a:cubicBezTo>
                  <a:cubicBezTo>
                    <a:pt x="15" y="318"/>
                    <a:pt x="3" y="283"/>
                    <a:pt x="2" y="250"/>
                  </a:cubicBezTo>
                  <a:cubicBezTo>
                    <a:pt x="0" y="235"/>
                    <a:pt x="12" y="224"/>
                    <a:pt x="24" y="219"/>
                  </a:cubicBezTo>
                  <a:cubicBezTo>
                    <a:pt x="30" y="216"/>
                    <a:pt x="34" y="223"/>
                    <a:pt x="38" y="227"/>
                  </a:cubicBezTo>
                  <a:cubicBezTo>
                    <a:pt x="49" y="240"/>
                    <a:pt x="60" y="253"/>
                    <a:pt x="76" y="261"/>
                  </a:cubicBezTo>
                  <a:cubicBezTo>
                    <a:pt x="116" y="285"/>
                    <a:pt x="162" y="298"/>
                    <a:pt x="206" y="315"/>
                  </a:cubicBezTo>
                  <a:cubicBezTo>
                    <a:pt x="218" y="320"/>
                    <a:pt x="231" y="322"/>
                    <a:pt x="243" y="325"/>
                  </a:cubicBezTo>
                  <a:cubicBezTo>
                    <a:pt x="261" y="315"/>
                    <a:pt x="283" y="308"/>
                    <a:pt x="301" y="320"/>
                  </a:cubicBezTo>
                  <a:cubicBezTo>
                    <a:pt x="325" y="336"/>
                    <a:pt x="354" y="339"/>
                    <a:pt x="382" y="346"/>
                  </a:cubicBezTo>
                  <a:cubicBezTo>
                    <a:pt x="385" y="345"/>
                    <a:pt x="390" y="342"/>
                    <a:pt x="393" y="340"/>
                  </a:cubicBezTo>
                  <a:cubicBezTo>
                    <a:pt x="343" y="303"/>
                    <a:pt x="278" y="301"/>
                    <a:pt x="219" y="292"/>
                  </a:cubicBezTo>
                  <a:cubicBezTo>
                    <a:pt x="194" y="289"/>
                    <a:pt x="178" y="266"/>
                    <a:pt x="168" y="245"/>
                  </a:cubicBezTo>
                  <a:cubicBezTo>
                    <a:pt x="156" y="231"/>
                    <a:pt x="137" y="224"/>
                    <a:pt x="130" y="206"/>
                  </a:cubicBezTo>
                  <a:cubicBezTo>
                    <a:pt x="133" y="201"/>
                    <a:pt x="141" y="202"/>
                    <a:pt x="146" y="203"/>
                  </a:cubicBezTo>
                  <a:cubicBezTo>
                    <a:pt x="177" y="212"/>
                    <a:pt x="208" y="220"/>
                    <a:pt x="239" y="226"/>
                  </a:cubicBezTo>
                  <a:cubicBezTo>
                    <a:pt x="286" y="238"/>
                    <a:pt x="332" y="252"/>
                    <a:pt x="379" y="264"/>
                  </a:cubicBezTo>
                  <a:cubicBezTo>
                    <a:pt x="383" y="250"/>
                    <a:pt x="394" y="241"/>
                    <a:pt x="406" y="234"/>
                  </a:cubicBezTo>
                  <a:cubicBezTo>
                    <a:pt x="385" y="231"/>
                    <a:pt x="363" y="229"/>
                    <a:pt x="343" y="221"/>
                  </a:cubicBezTo>
                  <a:cubicBezTo>
                    <a:pt x="332" y="217"/>
                    <a:pt x="331" y="204"/>
                    <a:pt x="330" y="194"/>
                  </a:cubicBezTo>
                  <a:cubicBezTo>
                    <a:pt x="308" y="207"/>
                    <a:pt x="279" y="206"/>
                    <a:pt x="258" y="190"/>
                  </a:cubicBezTo>
                  <a:cubicBezTo>
                    <a:pt x="254" y="162"/>
                    <a:pt x="272" y="139"/>
                    <a:pt x="287" y="118"/>
                  </a:cubicBezTo>
                  <a:cubicBezTo>
                    <a:pt x="301" y="95"/>
                    <a:pt x="313" y="72"/>
                    <a:pt x="319" y="46"/>
                  </a:cubicBezTo>
                  <a:close/>
                  <a:moveTo>
                    <a:pt x="491" y="225"/>
                  </a:moveTo>
                  <a:cubicBezTo>
                    <a:pt x="486" y="227"/>
                    <a:pt x="477" y="231"/>
                    <a:pt x="484" y="237"/>
                  </a:cubicBezTo>
                  <a:cubicBezTo>
                    <a:pt x="489" y="237"/>
                    <a:pt x="495" y="237"/>
                    <a:pt x="500" y="236"/>
                  </a:cubicBezTo>
                  <a:cubicBezTo>
                    <a:pt x="506" y="242"/>
                    <a:pt x="516" y="249"/>
                    <a:pt x="511" y="258"/>
                  </a:cubicBezTo>
                  <a:cubicBezTo>
                    <a:pt x="505" y="266"/>
                    <a:pt x="498" y="272"/>
                    <a:pt x="493" y="280"/>
                  </a:cubicBezTo>
                  <a:cubicBezTo>
                    <a:pt x="515" y="281"/>
                    <a:pt x="538" y="275"/>
                    <a:pt x="554" y="259"/>
                  </a:cubicBezTo>
                  <a:cubicBezTo>
                    <a:pt x="550" y="240"/>
                    <a:pt x="539" y="225"/>
                    <a:pt x="526" y="213"/>
                  </a:cubicBezTo>
                  <a:cubicBezTo>
                    <a:pt x="514" y="217"/>
                    <a:pt x="502" y="220"/>
                    <a:pt x="491"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87">
              <a:extLst>
                <a:ext uri="{FF2B5EF4-FFF2-40B4-BE49-F238E27FC236}">
                  <a16:creationId xmlns:a16="http://schemas.microsoft.com/office/drawing/2014/main" id="{CF2EA694-11ED-4F03-AF09-717383757896}"/>
                </a:ext>
              </a:extLst>
            </p:cNvPr>
            <p:cNvSpPr>
              <a:spLocks/>
            </p:cNvSpPr>
            <p:nvPr/>
          </p:nvSpPr>
          <p:spPr bwMode="auto">
            <a:xfrm>
              <a:off x="3338513" y="3371850"/>
              <a:ext cx="65088" cy="76200"/>
            </a:xfrm>
            <a:custGeom>
              <a:avLst/>
              <a:gdLst>
                <a:gd name="T0" fmla="*/ 8 w 90"/>
                <a:gd name="T1" fmla="*/ 52 h 104"/>
                <a:gd name="T2" fmla="*/ 61 w 90"/>
                <a:gd name="T3" fmla="*/ 0 h 104"/>
                <a:gd name="T4" fmla="*/ 85 w 90"/>
                <a:gd name="T5" fmla="*/ 26 h 104"/>
                <a:gd name="T6" fmla="*/ 61 w 90"/>
                <a:gd name="T7" fmla="*/ 93 h 104"/>
                <a:gd name="T8" fmla="*/ 33 w 90"/>
                <a:gd name="T9" fmla="*/ 103 h 104"/>
                <a:gd name="T10" fmla="*/ 7 w 90"/>
                <a:gd name="T11" fmla="*/ 90 h 104"/>
                <a:gd name="T12" fmla="*/ 8 w 9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90" h="104">
                  <a:moveTo>
                    <a:pt x="8" y="52"/>
                  </a:moveTo>
                  <a:cubicBezTo>
                    <a:pt x="20" y="30"/>
                    <a:pt x="41" y="14"/>
                    <a:pt x="61" y="0"/>
                  </a:cubicBezTo>
                  <a:cubicBezTo>
                    <a:pt x="72" y="5"/>
                    <a:pt x="82" y="13"/>
                    <a:pt x="85" y="26"/>
                  </a:cubicBezTo>
                  <a:cubicBezTo>
                    <a:pt x="90" y="50"/>
                    <a:pt x="84" y="80"/>
                    <a:pt x="61" y="93"/>
                  </a:cubicBezTo>
                  <a:cubicBezTo>
                    <a:pt x="52" y="98"/>
                    <a:pt x="43" y="104"/>
                    <a:pt x="33" y="103"/>
                  </a:cubicBezTo>
                  <a:cubicBezTo>
                    <a:pt x="24" y="101"/>
                    <a:pt x="15" y="96"/>
                    <a:pt x="7" y="90"/>
                  </a:cubicBezTo>
                  <a:cubicBezTo>
                    <a:pt x="0" y="79"/>
                    <a:pt x="2" y="64"/>
                    <a:pt x="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88">
              <a:extLst>
                <a:ext uri="{FF2B5EF4-FFF2-40B4-BE49-F238E27FC236}">
                  <a16:creationId xmlns:a16="http://schemas.microsoft.com/office/drawing/2014/main" id="{3E4F1DCB-A9E3-4687-9433-D503FFC653CE}"/>
                </a:ext>
              </a:extLst>
            </p:cNvPr>
            <p:cNvSpPr>
              <a:spLocks/>
            </p:cNvSpPr>
            <p:nvPr/>
          </p:nvSpPr>
          <p:spPr bwMode="auto">
            <a:xfrm>
              <a:off x="1403350" y="3440113"/>
              <a:ext cx="96838" cy="84138"/>
            </a:xfrm>
            <a:custGeom>
              <a:avLst/>
              <a:gdLst>
                <a:gd name="T0" fmla="*/ 34 w 133"/>
                <a:gd name="T1" fmla="*/ 17 h 116"/>
                <a:gd name="T2" fmla="*/ 108 w 133"/>
                <a:gd name="T3" fmla="*/ 6 h 116"/>
                <a:gd name="T4" fmla="*/ 131 w 133"/>
                <a:gd name="T5" fmla="*/ 48 h 116"/>
                <a:gd name="T6" fmla="*/ 118 w 133"/>
                <a:gd name="T7" fmla="*/ 105 h 116"/>
                <a:gd name="T8" fmla="*/ 106 w 133"/>
                <a:gd name="T9" fmla="*/ 116 h 116"/>
                <a:gd name="T10" fmla="*/ 82 w 133"/>
                <a:gd name="T11" fmla="*/ 94 h 116"/>
                <a:gd name="T12" fmla="*/ 8 w 133"/>
                <a:gd name="T13" fmla="*/ 54 h 116"/>
                <a:gd name="T14" fmla="*/ 1 w 133"/>
                <a:gd name="T15" fmla="*/ 15 h 116"/>
                <a:gd name="T16" fmla="*/ 34 w 133"/>
                <a:gd name="T17"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16">
                  <a:moveTo>
                    <a:pt x="34" y="17"/>
                  </a:moveTo>
                  <a:cubicBezTo>
                    <a:pt x="59" y="14"/>
                    <a:pt x="83" y="0"/>
                    <a:pt x="108" y="6"/>
                  </a:cubicBezTo>
                  <a:cubicBezTo>
                    <a:pt x="125" y="11"/>
                    <a:pt x="133" y="31"/>
                    <a:pt x="131" y="48"/>
                  </a:cubicBezTo>
                  <a:cubicBezTo>
                    <a:pt x="128" y="67"/>
                    <a:pt x="123" y="86"/>
                    <a:pt x="118" y="105"/>
                  </a:cubicBezTo>
                  <a:cubicBezTo>
                    <a:pt x="118" y="112"/>
                    <a:pt x="110" y="113"/>
                    <a:pt x="106" y="116"/>
                  </a:cubicBezTo>
                  <a:cubicBezTo>
                    <a:pt x="99" y="108"/>
                    <a:pt x="94" y="94"/>
                    <a:pt x="82" y="94"/>
                  </a:cubicBezTo>
                  <a:cubicBezTo>
                    <a:pt x="53" y="93"/>
                    <a:pt x="23" y="80"/>
                    <a:pt x="8" y="54"/>
                  </a:cubicBezTo>
                  <a:cubicBezTo>
                    <a:pt x="0" y="43"/>
                    <a:pt x="0" y="28"/>
                    <a:pt x="1" y="15"/>
                  </a:cubicBezTo>
                  <a:cubicBezTo>
                    <a:pt x="12" y="11"/>
                    <a:pt x="23" y="15"/>
                    <a:pt x="3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89">
              <a:extLst>
                <a:ext uri="{FF2B5EF4-FFF2-40B4-BE49-F238E27FC236}">
                  <a16:creationId xmlns:a16="http://schemas.microsoft.com/office/drawing/2014/main" id="{95E10E78-876C-4EAD-B760-62D38B6309E5}"/>
                </a:ext>
              </a:extLst>
            </p:cNvPr>
            <p:cNvSpPr>
              <a:spLocks/>
            </p:cNvSpPr>
            <p:nvPr/>
          </p:nvSpPr>
          <p:spPr bwMode="auto">
            <a:xfrm>
              <a:off x="1479550" y="3521075"/>
              <a:ext cx="96838" cy="82550"/>
            </a:xfrm>
            <a:custGeom>
              <a:avLst/>
              <a:gdLst>
                <a:gd name="T0" fmla="*/ 12 w 133"/>
                <a:gd name="T1" fmla="*/ 18 h 113"/>
                <a:gd name="T2" fmla="*/ 84 w 133"/>
                <a:gd name="T3" fmla="*/ 3 h 113"/>
                <a:gd name="T4" fmla="*/ 126 w 133"/>
                <a:gd name="T5" fmla="*/ 32 h 113"/>
                <a:gd name="T6" fmla="*/ 121 w 133"/>
                <a:gd name="T7" fmla="*/ 113 h 113"/>
                <a:gd name="T8" fmla="*/ 97 w 133"/>
                <a:gd name="T9" fmla="*/ 95 h 113"/>
                <a:gd name="T10" fmla="*/ 48 w 133"/>
                <a:gd name="T11" fmla="*/ 76 h 113"/>
                <a:gd name="T12" fmla="*/ 0 w 133"/>
                <a:gd name="T13" fmla="*/ 31 h 113"/>
                <a:gd name="T14" fmla="*/ 12 w 133"/>
                <a:gd name="T15" fmla="*/ 1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3">
                  <a:moveTo>
                    <a:pt x="12" y="18"/>
                  </a:moveTo>
                  <a:cubicBezTo>
                    <a:pt x="36" y="10"/>
                    <a:pt x="60" y="6"/>
                    <a:pt x="84" y="3"/>
                  </a:cubicBezTo>
                  <a:cubicBezTo>
                    <a:pt x="103" y="0"/>
                    <a:pt x="121" y="14"/>
                    <a:pt x="126" y="32"/>
                  </a:cubicBezTo>
                  <a:cubicBezTo>
                    <a:pt x="133" y="59"/>
                    <a:pt x="126" y="86"/>
                    <a:pt x="121" y="113"/>
                  </a:cubicBezTo>
                  <a:cubicBezTo>
                    <a:pt x="112" y="109"/>
                    <a:pt x="103" y="103"/>
                    <a:pt x="97" y="95"/>
                  </a:cubicBezTo>
                  <a:cubicBezTo>
                    <a:pt x="85" y="81"/>
                    <a:pt x="64" y="83"/>
                    <a:pt x="48" y="76"/>
                  </a:cubicBezTo>
                  <a:cubicBezTo>
                    <a:pt x="26" y="69"/>
                    <a:pt x="9" y="52"/>
                    <a:pt x="0" y="31"/>
                  </a:cubicBezTo>
                  <a:cubicBezTo>
                    <a:pt x="4" y="26"/>
                    <a:pt x="6" y="19"/>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90">
              <a:extLst>
                <a:ext uri="{FF2B5EF4-FFF2-40B4-BE49-F238E27FC236}">
                  <a16:creationId xmlns:a16="http://schemas.microsoft.com/office/drawing/2014/main" id="{0D76173C-269D-48A3-8269-12FFFD5FDD9A}"/>
                </a:ext>
              </a:extLst>
            </p:cNvPr>
            <p:cNvSpPr>
              <a:spLocks/>
            </p:cNvSpPr>
            <p:nvPr/>
          </p:nvSpPr>
          <p:spPr bwMode="auto">
            <a:xfrm>
              <a:off x="1919288" y="3521075"/>
              <a:ext cx="1239838" cy="1030288"/>
            </a:xfrm>
            <a:custGeom>
              <a:avLst/>
              <a:gdLst>
                <a:gd name="T0" fmla="*/ 821 w 1702"/>
                <a:gd name="T1" fmla="*/ 12 h 1415"/>
                <a:gd name="T2" fmla="*/ 974 w 1702"/>
                <a:gd name="T3" fmla="*/ 20 h 1415"/>
                <a:gd name="T4" fmla="*/ 1081 w 1702"/>
                <a:gd name="T5" fmla="*/ 73 h 1415"/>
                <a:gd name="T6" fmla="*/ 943 w 1702"/>
                <a:gd name="T7" fmla="*/ 123 h 1415"/>
                <a:gd name="T8" fmla="*/ 1011 w 1702"/>
                <a:gd name="T9" fmla="*/ 287 h 1415"/>
                <a:gd name="T10" fmla="*/ 1121 w 1702"/>
                <a:gd name="T11" fmla="*/ 100 h 1415"/>
                <a:gd name="T12" fmla="*/ 1245 w 1702"/>
                <a:gd name="T13" fmla="*/ 47 h 1415"/>
                <a:gd name="T14" fmla="*/ 1702 w 1702"/>
                <a:gd name="T15" fmla="*/ 47 h 1415"/>
                <a:gd name="T16" fmla="*/ 1635 w 1702"/>
                <a:gd name="T17" fmla="*/ 139 h 1415"/>
                <a:gd name="T18" fmla="*/ 1485 w 1702"/>
                <a:gd name="T19" fmla="*/ 174 h 1415"/>
                <a:gd name="T20" fmla="*/ 1400 w 1702"/>
                <a:gd name="T21" fmla="*/ 164 h 1415"/>
                <a:gd name="T22" fmla="*/ 1367 w 1702"/>
                <a:gd name="T23" fmla="*/ 249 h 1415"/>
                <a:gd name="T24" fmla="*/ 1593 w 1702"/>
                <a:gd name="T25" fmla="*/ 249 h 1415"/>
                <a:gd name="T26" fmla="*/ 1496 w 1702"/>
                <a:gd name="T27" fmla="*/ 364 h 1415"/>
                <a:gd name="T28" fmla="*/ 1311 w 1702"/>
                <a:gd name="T29" fmla="*/ 372 h 1415"/>
                <a:gd name="T30" fmla="*/ 1275 w 1702"/>
                <a:gd name="T31" fmla="*/ 457 h 1415"/>
                <a:gd name="T32" fmla="*/ 1456 w 1702"/>
                <a:gd name="T33" fmla="*/ 463 h 1415"/>
                <a:gd name="T34" fmla="*/ 1370 w 1702"/>
                <a:gd name="T35" fmla="*/ 558 h 1415"/>
                <a:gd name="T36" fmla="*/ 1219 w 1702"/>
                <a:gd name="T37" fmla="*/ 574 h 1415"/>
                <a:gd name="T38" fmla="*/ 1190 w 1702"/>
                <a:gd name="T39" fmla="*/ 656 h 1415"/>
                <a:gd name="T40" fmla="*/ 1333 w 1702"/>
                <a:gd name="T41" fmla="*/ 656 h 1415"/>
                <a:gd name="T42" fmla="*/ 1264 w 1702"/>
                <a:gd name="T43" fmla="*/ 756 h 1415"/>
                <a:gd name="T44" fmla="*/ 1135 w 1702"/>
                <a:gd name="T45" fmla="*/ 773 h 1415"/>
                <a:gd name="T46" fmla="*/ 1105 w 1702"/>
                <a:gd name="T47" fmla="*/ 855 h 1415"/>
                <a:gd name="T48" fmla="*/ 1208 w 1702"/>
                <a:gd name="T49" fmla="*/ 855 h 1415"/>
                <a:gd name="T50" fmla="*/ 1153 w 1702"/>
                <a:gd name="T51" fmla="*/ 937 h 1415"/>
                <a:gd name="T52" fmla="*/ 1053 w 1702"/>
                <a:gd name="T53" fmla="*/ 962 h 1415"/>
                <a:gd name="T54" fmla="*/ 1007 w 1702"/>
                <a:gd name="T55" fmla="*/ 1029 h 1415"/>
                <a:gd name="T56" fmla="*/ 1053 w 1702"/>
                <a:gd name="T57" fmla="*/ 1107 h 1415"/>
                <a:gd name="T58" fmla="*/ 863 w 1702"/>
                <a:gd name="T59" fmla="*/ 1415 h 1415"/>
                <a:gd name="T60" fmla="*/ 658 w 1702"/>
                <a:gd name="T61" fmla="*/ 1102 h 1415"/>
                <a:gd name="T62" fmla="*/ 686 w 1702"/>
                <a:gd name="T63" fmla="*/ 976 h 1415"/>
                <a:gd name="T64" fmla="*/ 636 w 1702"/>
                <a:gd name="T65" fmla="*/ 956 h 1415"/>
                <a:gd name="T66" fmla="*/ 560 w 1702"/>
                <a:gd name="T67" fmla="*/ 926 h 1415"/>
                <a:gd name="T68" fmla="*/ 509 w 1702"/>
                <a:gd name="T69" fmla="*/ 853 h 1415"/>
                <a:gd name="T70" fmla="*/ 607 w 1702"/>
                <a:gd name="T71" fmla="*/ 853 h 1415"/>
                <a:gd name="T72" fmla="*/ 577 w 1702"/>
                <a:gd name="T73" fmla="*/ 771 h 1415"/>
                <a:gd name="T74" fmla="*/ 461 w 1702"/>
                <a:gd name="T75" fmla="*/ 753 h 1415"/>
                <a:gd name="T76" fmla="*/ 389 w 1702"/>
                <a:gd name="T77" fmla="*/ 662 h 1415"/>
                <a:gd name="T78" fmla="*/ 529 w 1702"/>
                <a:gd name="T79" fmla="*/ 657 h 1415"/>
                <a:gd name="T80" fmla="*/ 500 w 1702"/>
                <a:gd name="T81" fmla="*/ 586 h 1415"/>
                <a:gd name="T82" fmla="*/ 346 w 1702"/>
                <a:gd name="T83" fmla="*/ 564 h 1415"/>
                <a:gd name="T84" fmla="*/ 270 w 1702"/>
                <a:gd name="T85" fmla="*/ 469 h 1415"/>
                <a:gd name="T86" fmla="*/ 447 w 1702"/>
                <a:gd name="T87" fmla="*/ 462 h 1415"/>
                <a:gd name="T88" fmla="*/ 409 w 1702"/>
                <a:gd name="T89" fmla="*/ 378 h 1415"/>
                <a:gd name="T90" fmla="*/ 257 w 1702"/>
                <a:gd name="T91" fmla="*/ 373 h 1415"/>
                <a:gd name="T92" fmla="*/ 178 w 1702"/>
                <a:gd name="T93" fmla="*/ 336 h 1415"/>
                <a:gd name="T94" fmla="*/ 122 w 1702"/>
                <a:gd name="T95" fmla="*/ 255 h 1415"/>
                <a:gd name="T96" fmla="*/ 348 w 1702"/>
                <a:gd name="T97" fmla="*/ 254 h 1415"/>
                <a:gd name="T98" fmla="*/ 316 w 1702"/>
                <a:gd name="T99" fmla="*/ 173 h 1415"/>
                <a:gd name="T100" fmla="*/ 165 w 1702"/>
                <a:gd name="T101" fmla="*/ 171 h 1415"/>
                <a:gd name="T102" fmla="*/ 65 w 1702"/>
                <a:gd name="T103" fmla="*/ 137 h 1415"/>
                <a:gd name="T104" fmla="*/ 0 w 1702"/>
                <a:gd name="T105" fmla="*/ 58 h 1415"/>
                <a:gd name="T106" fmla="*/ 457 w 1702"/>
                <a:gd name="T107" fmla="*/ 47 h 1415"/>
                <a:gd name="T108" fmla="*/ 611 w 1702"/>
                <a:gd name="T109" fmla="*/ 115 h 1415"/>
                <a:gd name="T110" fmla="*/ 653 w 1702"/>
                <a:gd name="T111" fmla="*/ 189 h 1415"/>
                <a:gd name="T112" fmla="*/ 691 w 1702"/>
                <a:gd name="T113" fmla="*/ 272 h 1415"/>
                <a:gd name="T114" fmla="*/ 751 w 1702"/>
                <a:gd name="T115" fmla="*/ 67 h 1415"/>
                <a:gd name="T116" fmla="*/ 821 w 1702"/>
                <a:gd name="T117" fmla="*/ 12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2" h="1415">
                  <a:moveTo>
                    <a:pt x="821" y="12"/>
                  </a:moveTo>
                  <a:cubicBezTo>
                    <a:pt x="872" y="0"/>
                    <a:pt x="925" y="7"/>
                    <a:pt x="974" y="20"/>
                  </a:cubicBezTo>
                  <a:cubicBezTo>
                    <a:pt x="1013" y="31"/>
                    <a:pt x="1051" y="47"/>
                    <a:pt x="1081" y="73"/>
                  </a:cubicBezTo>
                  <a:cubicBezTo>
                    <a:pt x="1035" y="90"/>
                    <a:pt x="989" y="106"/>
                    <a:pt x="943" y="123"/>
                  </a:cubicBezTo>
                  <a:cubicBezTo>
                    <a:pt x="966" y="177"/>
                    <a:pt x="988" y="232"/>
                    <a:pt x="1011" y="287"/>
                  </a:cubicBezTo>
                  <a:cubicBezTo>
                    <a:pt x="1039" y="221"/>
                    <a:pt x="1069" y="152"/>
                    <a:pt x="1121" y="100"/>
                  </a:cubicBezTo>
                  <a:cubicBezTo>
                    <a:pt x="1153" y="68"/>
                    <a:pt x="1198" y="47"/>
                    <a:pt x="1245" y="47"/>
                  </a:cubicBezTo>
                  <a:cubicBezTo>
                    <a:pt x="1397" y="46"/>
                    <a:pt x="1549" y="47"/>
                    <a:pt x="1702" y="47"/>
                  </a:cubicBezTo>
                  <a:cubicBezTo>
                    <a:pt x="1689" y="83"/>
                    <a:pt x="1667" y="117"/>
                    <a:pt x="1635" y="139"/>
                  </a:cubicBezTo>
                  <a:cubicBezTo>
                    <a:pt x="1592" y="169"/>
                    <a:pt x="1537" y="176"/>
                    <a:pt x="1485" y="174"/>
                  </a:cubicBezTo>
                  <a:cubicBezTo>
                    <a:pt x="1456" y="173"/>
                    <a:pt x="1428" y="170"/>
                    <a:pt x="1400" y="164"/>
                  </a:cubicBezTo>
                  <a:cubicBezTo>
                    <a:pt x="1388" y="192"/>
                    <a:pt x="1378" y="221"/>
                    <a:pt x="1367" y="249"/>
                  </a:cubicBezTo>
                  <a:cubicBezTo>
                    <a:pt x="1442" y="249"/>
                    <a:pt x="1518" y="249"/>
                    <a:pt x="1593" y="249"/>
                  </a:cubicBezTo>
                  <a:cubicBezTo>
                    <a:pt x="1573" y="295"/>
                    <a:pt x="1545" y="344"/>
                    <a:pt x="1496" y="364"/>
                  </a:cubicBezTo>
                  <a:cubicBezTo>
                    <a:pt x="1437" y="387"/>
                    <a:pt x="1372" y="377"/>
                    <a:pt x="1311" y="372"/>
                  </a:cubicBezTo>
                  <a:cubicBezTo>
                    <a:pt x="1299" y="400"/>
                    <a:pt x="1287" y="428"/>
                    <a:pt x="1275" y="457"/>
                  </a:cubicBezTo>
                  <a:cubicBezTo>
                    <a:pt x="1336" y="459"/>
                    <a:pt x="1396" y="460"/>
                    <a:pt x="1456" y="463"/>
                  </a:cubicBezTo>
                  <a:cubicBezTo>
                    <a:pt x="1438" y="502"/>
                    <a:pt x="1410" y="539"/>
                    <a:pt x="1370" y="558"/>
                  </a:cubicBezTo>
                  <a:cubicBezTo>
                    <a:pt x="1323" y="579"/>
                    <a:pt x="1269" y="579"/>
                    <a:pt x="1219" y="574"/>
                  </a:cubicBezTo>
                  <a:cubicBezTo>
                    <a:pt x="1209" y="601"/>
                    <a:pt x="1200" y="629"/>
                    <a:pt x="1190" y="656"/>
                  </a:cubicBezTo>
                  <a:cubicBezTo>
                    <a:pt x="1238" y="656"/>
                    <a:pt x="1285" y="656"/>
                    <a:pt x="1333" y="656"/>
                  </a:cubicBezTo>
                  <a:cubicBezTo>
                    <a:pt x="1317" y="693"/>
                    <a:pt x="1301" y="735"/>
                    <a:pt x="1264" y="756"/>
                  </a:cubicBezTo>
                  <a:cubicBezTo>
                    <a:pt x="1224" y="777"/>
                    <a:pt x="1178" y="773"/>
                    <a:pt x="1135" y="773"/>
                  </a:cubicBezTo>
                  <a:cubicBezTo>
                    <a:pt x="1125" y="800"/>
                    <a:pt x="1115" y="828"/>
                    <a:pt x="1105" y="855"/>
                  </a:cubicBezTo>
                  <a:cubicBezTo>
                    <a:pt x="1139" y="855"/>
                    <a:pt x="1174" y="855"/>
                    <a:pt x="1208" y="855"/>
                  </a:cubicBezTo>
                  <a:cubicBezTo>
                    <a:pt x="1193" y="884"/>
                    <a:pt x="1180" y="917"/>
                    <a:pt x="1153" y="937"/>
                  </a:cubicBezTo>
                  <a:cubicBezTo>
                    <a:pt x="1124" y="958"/>
                    <a:pt x="1087" y="957"/>
                    <a:pt x="1053" y="962"/>
                  </a:cubicBezTo>
                  <a:cubicBezTo>
                    <a:pt x="1023" y="968"/>
                    <a:pt x="1006" y="1000"/>
                    <a:pt x="1007" y="1029"/>
                  </a:cubicBezTo>
                  <a:cubicBezTo>
                    <a:pt x="1008" y="1061"/>
                    <a:pt x="1028" y="1089"/>
                    <a:pt x="1053" y="1107"/>
                  </a:cubicBezTo>
                  <a:cubicBezTo>
                    <a:pt x="990" y="1210"/>
                    <a:pt x="926" y="1312"/>
                    <a:pt x="863" y="1415"/>
                  </a:cubicBezTo>
                  <a:cubicBezTo>
                    <a:pt x="795" y="1311"/>
                    <a:pt x="726" y="1206"/>
                    <a:pt x="658" y="1102"/>
                  </a:cubicBezTo>
                  <a:cubicBezTo>
                    <a:pt x="701" y="1079"/>
                    <a:pt x="717" y="1015"/>
                    <a:pt x="686" y="976"/>
                  </a:cubicBezTo>
                  <a:cubicBezTo>
                    <a:pt x="675" y="960"/>
                    <a:pt x="654" y="959"/>
                    <a:pt x="636" y="956"/>
                  </a:cubicBezTo>
                  <a:cubicBezTo>
                    <a:pt x="609" y="952"/>
                    <a:pt x="581" y="944"/>
                    <a:pt x="560" y="926"/>
                  </a:cubicBezTo>
                  <a:cubicBezTo>
                    <a:pt x="536" y="907"/>
                    <a:pt x="521" y="880"/>
                    <a:pt x="509" y="853"/>
                  </a:cubicBezTo>
                  <a:cubicBezTo>
                    <a:pt x="541" y="853"/>
                    <a:pt x="574" y="853"/>
                    <a:pt x="607" y="853"/>
                  </a:cubicBezTo>
                  <a:cubicBezTo>
                    <a:pt x="597" y="825"/>
                    <a:pt x="586" y="798"/>
                    <a:pt x="577" y="771"/>
                  </a:cubicBezTo>
                  <a:cubicBezTo>
                    <a:pt x="538" y="773"/>
                    <a:pt x="495" y="775"/>
                    <a:pt x="461" y="753"/>
                  </a:cubicBezTo>
                  <a:cubicBezTo>
                    <a:pt x="428" y="730"/>
                    <a:pt x="410" y="694"/>
                    <a:pt x="389" y="662"/>
                  </a:cubicBezTo>
                  <a:cubicBezTo>
                    <a:pt x="435" y="660"/>
                    <a:pt x="482" y="659"/>
                    <a:pt x="529" y="657"/>
                  </a:cubicBezTo>
                  <a:cubicBezTo>
                    <a:pt x="519" y="633"/>
                    <a:pt x="510" y="610"/>
                    <a:pt x="500" y="586"/>
                  </a:cubicBezTo>
                  <a:cubicBezTo>
                    <a:pt x="448" y="587"/>
                    <a:pt x="393" y="588"/>
                    <a:pt x="346" y="564"/>
                  </a:cubicBezTo>
                  <a:cubicBezTo>
                    <a:pt x="308" y="545"/>
                    <a:pt x="286" y="506"/>
                    <a:pt x="270" y="469"/>
                  </a:cubicBezTo>
                  <a:cubicBezTo>
                    <a:pt x="329" y="467"/>
                    <a:pt x="388" y="465"/>
                    <a:pt x="447" y="462"/>
                  </a:cubicBezTo>
                  <a:cubicBezTo>
                    <a:pt x="434" y="434"/>
                    <a:pt x="422" y="406"/>
                    <a:pt x="409" y="378"/>
                  </a:cubicBezTo>
                  <a:cubicBezTo>
                    <a:pt x="358" y="378"/>
                    <a:pt x="307" y="382"/>
                    <a:pt x="257" y="373"/>
                  </a:cubicBezTo>
                  <a:cubicBezTo>
                    <a:pt x="228" y="369"/>
                    <a:pt x="200" y="357"/>
                    <a:pt x="178" y="336"/>
                  </a:cubicBezTo>
                  <a:cubicBezTo>
                    <a:pt x="155" y="313"/>
                    <a:pt x="138" y="283"/>
                    <a:pt x="122" y="255"/>
                  </a:cubicBezTo>
                  <a:cubicBezTo>
                    <a:pt x="197" y="254"/>
                    <a:pt x="272" y="254"/>
                    <a:pt x="348" y="254"/>
                  </a:cubicBezTo>
                  <a:cubicBezTo>
                    <a:pt x="337" y="227"/>
                    <a:pt x="326" y="200"/>
                    <a:pt x="316" y="173"/>
                  </a:cubicBezTo>
                  <a:cubicBezTo>
                    <a:pt x="266" y="174"/>
                    <a:pt x="215" y="176"/>
                    <a:pt x="165" y="171"/>
                  </a:cubicBezTo>
                  <a:cubicBezTo>
                    <a:pt x="130" y="167"/>
                    <a:pt x="94" y="159"/>
                    <a:pt x="65" y="137"/>
                  </a:cubicBezTo>
                  <a:cubicBezTo>
                    <a:pt x="37" y="117"/>
                    <a:pt x="17" y="88"/>
                    <a:pt x="0" y="58"/>
                  </a:cubicBezTo>
                  <a:cubicBezTo>
                    <a:pt x="153" y="55"/>
                    <a:pt x="305" y="51"/>
                    <a:pt x="457" y="47"/>
                  </a:cubicBezTo>
                  <a:cubicBezTo>
                    <a:pt x="515" y="44"/>
                    <a:pt x="572" y="72"/>
                    <a:pt x="611" y="115"/>
                  </a:cubicBezTo>
                  <a:cubicBezTo>
                    <a:pt x="631" y="136"/>
                    <a:pt x="641" y="163"/>
                    <a:pt x="653" y="189"/>
                  </a:cubicBezTo>
                  <a:cubicBezTo>
                    <a:pt x="666" y="217"/>
                    <a:pt x="678" y="244"/>
                    <a:pt x="691" y="272"/>
                  </a:cubicBezTo>
                  <a:cubicBezTo>
                    <a:pt x="711" y="204"/>
                    <a:pt x="731" y="135"/>
                    <a:pt x="751" y="67"/>
                  </a:cubicBezTo>
                  <a:cubicBezTo>
                    <a:pt x="761" y="36"/>
                    <a:pt x="791" y="18"/>
                    <a:pt x="8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6" name="Freeform 191">
              <a:extLst>
                <a:ext uri="{FF2B5EF4-FFF2-40B4-BE49-F238E27FC236}">
                  <a16:creationId xmlns:a16="http://schemas.microsoft.com/office/drawing/2014/main" id="{F8862076-35E0-4D26-8A3C-8353727194EE}"/>
                </a:ext>
              </a:extLst>
            </p:cNvPr>
            <p:cNvSpPr>
              <a:spLocks/>
            </p:cNvSpPr>
            <p:nvPr/>
          </p:nvSpPr>
          <p:spPr bwMode="auto">
            <a:xfrm>
              <a:off x="3432175" y="4084638"/>
              <a:ext cx="266700" cy="176213"/>
            </a:xfrm>
            <a:custGeom>
              <a:avLst/>
              <a:gdLst>
                <a:gd name="T0" fmla="*/ 79 w 366"/>
                <a:gd name="T1" fmla="*/ 0 h 242"/>
                <a:gd name="T2" fmla="*/ 250 w 366"/>
                <a:gd name="T3" fmla="*/ 152 h 242"/>
                <a:gd name="T4" fmla="*/ 366 w 366"/>
                <a:gd name="T5" fmla="*/ 203 h 242"/>
                <a:gd name="T6" fmla="*/ 352 w 366"/>
                <a:gd name="T7" fmla="*/ 242 h 242"/>
                <a:gd name="T8" fmla="*/ 268 w 366"/>
                <a:gd name="T9" fmla="*/ 209 h 242"/>
                <a:gd name="T10" fmla="*/ 235 w 366"/>
                <a:gd name="T11" fmla="*/ 200 h 242"/>
                <a:gd name="T12" fmla="*/ 0 w 366"/>
                <a:gd name="T13" fmla="*/ 195 h 242"/>
                <a:gd name="T14" fmla="*/ 12 w 366"/>
                <a:gd name="T15" fmla="*/ 155 h 242"/>
                <a:gd name="T16" fmla="*/ 183 w 366"/>
                <a:gd name="T17" fmla="*/ 158 h 242"/>
                <a:gd name="T18" fmla="*/ 62 w 366"/>
                <a:gd name="T19" fmla="*/ 47 h 242"/>
                <a:gd name="T20" fmla="*/ 79 w 366"/>
                <a:gd name="T2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 h="242">
                  <a:moveTo>
                    <a:pt x="79" y="0"/>
                  </a:moveTo>
                  <a:cubicBezTo>
                    <a:pt x="136" y="50"/>
                    <a:pt x="192" y="102"/>
                    <a:pt x="250" y="152"/>
                  </a:cubicBezTo>
                  <a:cubicBezTo>
                    <a:pt x="287" y="171"/>
                    <a:pt x="327" y="185"/>
                    <a:pt x="366" y="203"/>
                  </a:cubicBezTo>
                  <a:cubicBezTo>
                    <a:pt x="361" y="216"/>
                    <a:pt x="356" y="229"/>
                    <a:pt x="352" y="242"/>
                  </a:cubicBezTo>
                  <a:cubicBezTo>
                    <a:pt x="324" y="231"/>
                    <a:pt x="296" y="220"/>
                    <a:pt x="268" y="209"/>
                  </a:cubicBezTo>
                  <a:cubicBezTo>
                    <a:pt x="258" y="205"/>
                    <a:pt x="247" y="200"/>
                    <a:pt x="235" y="200"/>
                  </a:cubicBezTo>
                  <a:cubicBezTo>
                    <a:pt x="157" y="198"/>
                    <a:pt x="78" y="196"/>
                    <a:pt x="0" y="195"/>
                  </a:cubicBezTo>
                  <a:cubicBezTo>
                    <a:pt x="4" y="181"/>
                    <a:pt x="8" y="168"/>
                    <a:pt x="12" y="155"/>
                  </a:cubicBezTo>
                  <a:cubicBezTo>
                    <a:pt x="69" y="156"/>
                    <a:pt x="126" y="157"/>
                    <a:pt x="183" y="158"/>
                  </a:cubicBezTo>
                  <a:cubicBezTo>
                    <a:pt x="143" y="121"/>
                    <a:pt x="102" y="84"/>
                    <a:pt x="62" y="47"/>
                  </a:cubicBezTo>
                  <a:cubicBezTo>
                    <a:pt x="67" y="31"/>
                    <a:pt x="73" y="15"/>
                    <a:pt x="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92">
              <a:extLst>
                <a:ext uri="{FF2B5EF4-FFF2-40B4-BE49-F238E27FC236}">
                  <a16:creationId xmlns:a16="http://schemas.microsoft.com/office/drawing/2014/main" id="{93C74AD6-23A8-47E7-837E-178F8A8C9B3C}"/>
                </a:ext>
              </a:extLst>
            </p:cNvPr>
            <p:cNvSpPr>
              <a:spLocks/>
            </p:cNvSpPr>
            <p:nvPr/>
          </p:nvSpPr>
          <p:spPr bwMode="auto">
            <a:xfrm>
              <a:off x="1362075" y="4105275"/>
              <a:ext cx="293688" cy="212725"/>
            </a:xfrm>
            <a:custGeom>
              <a:avLst/>
              <a:gdLst>
                <a:gd name="T0" fmla="*/ 303 w 403"/>
                <a:gd name="T1" fmla="*/ 13 h 291"/>
                <a:gd name="T2" fmla="*/ 340 w 403"/>
                <a:gd name="T3" fmla="*/ 0 h 291"/>
                <a:gd name="T4" fmla="*/ 403 w 403"/>
                <a:gd name="T5" fmla="*/ 168 h 291"/>
                <a:gd name="T6" fmla="*/ 356 w 403"/>
                <a:gd name="T7" fmla="*/ 180 h 291"/>
                <a:gd name="T8" fmla="*/ 52 w 403"/>
                <a:gd name="T9" fmla="*/ 133 h 291"/>
                <a:gd name="T10" fmla="*/ 106 w 403"/>
                <a:gd name="T11" fmla="*/ 278 h 291"/>
                <a:gd name="T12" fmla="*/ 69 w 403"/>
                <a:gd name="T13" fmla="*/ 291 h 291"/>
                <a:gd name="T14" fmla="*/ 0 w 403"/>
                <a:gd name="T15" fmla="*/ 107 h 291"/>
                <a:gd name="T16" fmla="*/ 50 w 403"/>
                <a:gd name="T17" fmla="*/ 96 h 291"/>
                <a:gd name="T18" fmla="*/ 351 w 403"/>
                <a:gd name="T19" fmla="*/ 142 h 291"/>
                <a:gd name="T20" fmla="*/ 303 w 403"/>
                <a:gd name="T21" fmla="*/ 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291">
                  <a:moveTo>
                    <a:pt x="303" y="13"/>
                  </a:moveTo>
                  <a:cubicBezTo>
                    <a:pt x="315" y="9"/>
                    <a:pt x="328" y="4"/>
                    <a:pt x="340" y="0"/>
                  </a:cubicBezTo>
                  <a:cubicBezTo>
                    <a:pt x="361" y="56"/>
                    <a:pt x="382" y="112"/>
                    <a:pt x="403" y="168"/>
                  </a:cubicBezTo>
                  <a:cubicBezTo>
                    <a:pt x="388" y="172"/>
                    <a:pt x="373" y="183"/>
                    <a:pt x="356" y="180"/>
                  </a:cubicBezTo>
                  <a:cubicBezTo>
                    <a:pt x="255" y="164"/>
                    <a:pt x="153" y="149"/>
                    <a:pt x="52" y="133"/>
                  </a:cubicBezTo>
                  <a:cubicBezTo>
                    <a:pt x="70" y="181"/>
                    <a:pt x="88" y="230"/>
                    <a:pt x="106" y="278"/>
                  </a:cubicBezTo>
                  <a:cubicBezTo>
                    <a:pt x="93" y="282"/>
                    <a:pt x="81" y="286"/>
                    <a:pt x="69" y="291"/>
                  </a:cubicBezTo>
                  <a:cubicBezTo>
                    <a:pt x="46" y="229"/>
                    <a:pt x="23" y="168"/>
                    <a:pt x="0" y="107"/>
                  </a:cubicBezTo>
                  <a:cubicBezTo>
                    <a:pt x="16" y="103"/>
                    <a:pt x="32" y="92"/>
                    <a:pt x="50" y="96"/>
                  </a:cubicBezTo>
                  <a:cubicBezTo>
                    <a:pt x="150" y="111"/>
                    <a:pt x="250" y="126"/>
                    <a:pt x="351" y="142"/>
                  </a:cubicBezTo>
                  <a:cubicBezTo>
                    <a:pt x="335" y="99"/>
                    <a:pt x="319" y="56"/>
                    <a:pt x="30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93">
              <a:extLst>
                <a:ext uri="{FF2B5EF4-FFF2-40B4-BE49-F238E27FC236}">
                  <a16:creationId xmlns:a16="http://schemas.microsoft.com/office/drawing/2014/main" id="{8C0B3D9F-668B-4C59-AF6E-7143AF55C302}"/>
                </a:ext>
              </a:extLst>
            </p:cNvPr>
            <p:cNvSpPr>
              <a:spLocks/>
            </p:cNvSpPr>
            <p:nvPr/>
          </p:nvSpPr>
          <p:spPr bwMode="auto">
            <a:xfrm>
              <a:off x="3365500" y="4238625"/>
              <a:ext cx="268288" cy="206375"/>
            </a:xfrm>
            <a:custGeom>
              <a:avLst/>
              <a:gdLst>
                <a:gd name="T0" fmla="*/ 85 w 369"/>
                <a:gd name="T1" fmla="*/ 0 h 283"/>
                <a:gd name="T2" fmla="*/ 120 w 369"/>
                <a:gd name="T3" fmla="*/ 21 h 283"/>
                <a:gd name="T4" fmla="*/ 87 w 369"/>
                <a:gd name="T5" fmla="*/ 82 h 283"/>
                <a:gd name="T6" fmla="*/ 369 w 369"/>
                <a:gd name="T7" fmla="*/ 248 h 283"/>
                <a:gd name="T8" fmla="*/ 350 w 369"/>
                <a:gd name="T9" fmla="*/ 283 h 283"/>
                <a:gd name="T10" fmla="*/ 68 w 369"/>
                <a:gd name="T11" fmla="*/ 117 h 283"/>
                <a:gd name="T12" fmla="*/ 35 w 369"/>
                <a:gd name="T13" fmla="*/ 179 h 283"/>
                <a:gd name="T14" fmla="*/ 0 w 369"/>
                <a:gd name="T15" fmla="*/ 158 h 283"/>
                <a:gd name="T16" fmla="*/ 85 w 369"/>
                <a:gd name="T1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283">
                  <a:moveTo>
                    <a:pt x="85" y="0"/>
                  </a:moveTo>
                  <a:cubicBezTo>
                    <a:pt x="96" y="7"/>
                    <a:pt x="108" y="14"/>
                    <a:pt x="120" y="21"/>
                  </a:cubicBezTo>
                  <a:cubicBezTo>
                    <a:pt x="109" y="41"/>
                    <a:pt x="98" y="62"/>
                    <a:pt x="87" y="82"/>
                  </a:cubicBezTo>
                  <a:cubicBezTo>
                    <a:pt x="181" y="137"/>
                    <a:pt x="275" y="193"/>
                    <a:pt x="369" y="248"/>
                  </a:cubicBezTo>
                  <a:cubicBezTo>
                    <a:pt x="363" y="260"/>
                    <a:pt x="356" y="272"/>
                    <a:pt x="350" y="283"/>
                  </a:cubicBezTo>
                  <a:cubicBezTo>
                    <a:pt x="256" y="228"/>
                    <a:pt x="162" y="173"/>
                    <a:pt x="68" y="117"/>
                  </a:cubicBezTo>
                  <a:cubicBezTo>
                    <a:pt x="57" y="138"/>
                    <a:pt x="46" y="158"/>
                    <a:pt x="35" y="179"/>
                  </a:cubicBezTo>
                  <a:cubicBezTo>
                    <a:pt x="23" y="172"/>
                    <a:pt x="11" y="165"/>
                    <a:pt x="0" y="158"/>
                  </a:cubicBezTo>
                  <a:cubicBezTo>
                    <a:pt x="28" y="105"/>
                    <a:pt x="56" y="53"/>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94">
              <a:extLst>
                <a:ext uri="{FF2B5EF4-FFF2-40B4-BE49-F238E27FC236}">
                  <a16:creationId xmlns:a16="http://schemas.microsoft.com/office/drawing/2014/main" id="{52123310-7923-4878-A4A9-427947D3814F}"/>
                </a:ext>
              </a:extLst>
            </p:cNvPr>
            <p:cNvSpPr>
              <a:spLocks/>
            </p:cNvSpPr>
            <p:nvPr/>
          </p:nvSpPr>
          <p:spPr bwMode="auto">
            <a:xfrm>
              <a:off x="1436688" y="4262438"/>
              <a:ext cx="292100" cy="238125"/>
            </a:xfrm>
            <a:custGeom>
              <a:avLst/>
              <a:gdLst>
                <a:gd name="T0" fmla="*/ 0 w 400"/>
                <a:gd name="T1" fmla="*/ 163 h 327"/>
                <a:gd name="T2" fmla="*/ 316 w 400"/>
                <a:gd name="T3" fmla="*/ 0 h 327"/>
                <a:gd name="T4" fmla="*/ 334 w 400"/>
                <a:gd name="T5" fmla="*/ 37 h 327"/>
                <a:gd name="T6" fmla="*/ 202 w 400"/>
                <a:gd name="T7" fmla="*/ 105 h 327"/>
                <a:gd name="T8" fmla="*/ 248 w 400"/>
                <a:gd name="T9" fmla="*/ 196 h 327"/>
                <a:gd name="T10" fmla="*/ 381 w 400"/>
                <a:gd name="T11" fmla="*/ 128 h 327"/>
                <a:gd name="T12" fmla="*/ 400 w 400"/>
                <a:gd name="T13" fmla="*/ 165 h 327"/>
                <a:gd name="T14" fmla="*/ 85 w 400"/>
                <a:gd name="T15" fmla="*/ 327 h 327"/>
                <a:gd name="T16" fmla="*/ 66 w 400"/>
                <a:gd name="T17" fmla="*/ 290 h 327"/>
                <a:gd name="T18" fmla="*/ 213 w 400"/>
                <a:gd name="T19" fmla="*/ 214 h 327"/>
                <a:gd name="T20" fmla="*/ 167 w 400"/>
                <a:gd name="T21" fmla="*/ 123 h 327"/>
                <a:gd name="T22" fmla="*/ 19 w 400"/>
                <a:gd name="T23" fmla="*/ 199 h 327"/>
                <a:gd name="T24" fmla="*/ 0 w 400"/>
                <a:gd name="T25" fmla="*/ 1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27">
                  <a:moveTo>
                    <a:pt x="0" y="163"/>
                  </a:moveTo>
                  <a:cubicBezTo>
                    <a:pt x="105" y="108"/>
                    <a:pt x="210" y="54"/>
                    <a:pt x="316" y="0"/>
                  </a:cubicBezTo>
                  <a:cubicBezTo>
                    <a:pt x="322" y="13"/>
                    <a:pt x="328" y="25"/>
                    <a:pt x="334" y="37"/>
                  </a:cubicBezTo>
                  <a:cubicBezTo>
                    <a:pt x="290" y="60"/>
                    <a:pt x="246" y="83"/>
                    <a:pt x="202" y="105"/>
                  </a:cubicBezTo>
                  <a:cubicBezTo>
                    <a:pt x="217" y="136"/>
                    <a:pt x="233" y="166"/>
                    <a:pt x="248" y="196"/>
                  </a:cubicBezTo>
                  <a:cubicBezTo>
                    <a:pt x="293" y="174"/>
                    <a:pt x="337" y="151"/>
                    <a:pt x="381" y="128"/>
                  </a:cubicBezTo>
                  <a:cubicBezTo>
                    <a:pt x="388" y="140"/>
                    <a:pt x="394" y="152"/>
                    <a:pt x="400" y="165"/>
                  </a:cubicBezTo>
                  <a:cubicBezTo>
                    <a:pt x="295" y="219"/>
                    <a:pt x="190" y="273"/>
                    <a:pt x="85" y="327"/>
                  </a:cubicBezTo>
                  <a:cubicBezTo>
                    <a:pt x="79" y="315"/>
                    <a:pt x="72" y="302"/>
                    <a:pt x="66" y="290"/>
                  </a:cubicBezTo>
                  <a:cubicBezTo>
                    <a:pt x="115" y="265"/>
                    <a:pt x="164" y="240"/>
                    <a:pt x="213" y="214"/>
                  </a:cubicBezTo>
                  <a:cubicBezTo>
                    <a:pt x="198" y="184"/>
                    <a:pt x="182" y="154"/>
                    <a:pt x="167" y="123"/>
                  </a:cubicBezTo>
                  <a:cubicBezTo>
                    <a:pt x="118" y="149"/>
                    <a:pt x="68" y="174"/>
                    <a:pt x="19" y="199"/>
                  </a:cubicBezTo>
                  <a:cubicBezTo>
                    <a:pt x="13" y="187"/>
                    <a:pt x="7" y="175"/>
                    <a:pt x="0"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95">
              <a:extLst>
                <a:ext uri="{FF2B5EF4-FFF2-40B4-BE49-F238E27FC236}">
                  <a16:creationId xmlns:a16="http://schemas.microsoft.com/office/drawing/2014/main" id="{DF56C218-CB1D-4795-A393-716C75047B4B}"/>
                </a:ext>
              </a:extLst>
            </p:cNvPr>
            <p:cNvSpPr>
              <a:spLocks/>
            </p:cNvSpPr>
            <p:nvPr/>
          </p:nvSpPr>
          <p:spPr bwMode="auto">
            <a:xfrm>
              <a:off x="3325813" y="4392613"/>
              <a:ext cx="236538" cy="160338"/>
            </a:xfrm>
            <a:custGeom>
              <a:avLst/>
              <a:gdLst>
                <a:gd name="T0" fmla="*/ 0 w 325"/>
                <a:gd name="T1" fmla="*/ 32 h 220"/>
                <a:gd name="T2" fmla="*/ 26 w 325"/>
                <a:gd name="T3" fmla="*/ 0 h 220"/>
                <a:gd name="T4" fmla="*/ 325 w 325"/>
                <a:gd name="T5" fmla="*/ 188 h 220"/>
                <a:gd name="T6" fmla="*/ 299 w 325"/>
                <a:gd name="T7" fmla="*/ 220 h 220"/>
                <a:gd name="T8" fmla="*/ 0 w 325"/>
                <a:gd name="T9" fmla="*/ 32 h 220"/>
              </a:gdLst>
              <a:ahLst/>
              <a:cxnLst>
                <a:cxn ang="0">
                  <a:pos x="T0" y="T1"/>
                </a:cxn>
                <a:cxn ang="0">
                  <a:pos x="T2" y="T3"/>
                </a:cxn>
                <a:cxn ang="0">
                  <a:pos x="T4" y="T5"/>
                </a:cxn>
                <a:cxn ang="0">
                  <a:pos x="T6" y="T7"/>
                </a:cxn>
                <a:cxn ang="0">
                  <a:pos x="T8" y="T9"/>
                </a:cxn>
              </a:cxnLst>
              <a:rect l="0" t="0" r="r" b="b"/>
              <a:pathLst>
                <a:path w="325" h="220">
                  <a:moveTo>
                    <a:pt x="0" y="32"/>
                  </a:moveTo>
                  <a:cubicBezTo>
                    <a:pt x="9" y="22"/>
                    <a:pt x="17" y="11"/>
                    <a:pt x="26" y="0"/>
                  </a:cubicBezTo>
                  <a:cubicBezTo>
                    <a:pt x="126" y="63"/>
                    <a:pt x="225" y="125"/>
                    <a:pt x="325" y="188"/>
                  </a:cubicBezTo>
                  <a:cubicBezTo>
                    <a:pt x="316" y="198"/>
                    <a:pt x="307" y="209"/>
                    <a:pt x="299" y="220"/>
                  </a:cubicBezTo>
                  <a:cubicBezTo>
                    <a:pt x="199" y="157"/>
                    <a:pt x="99" y="95"/>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96">
              <a:extLst>
                <a:ext uri="{FF2B5EF4-FFF2-40B4-BE49-F238E27FC236}">
                  <a16:creationId xmlns:a16="http://schemas.microsoft.com/office/drawing/2014/main" id="{D3260C36-1684-4366-A50A-8F82D861853B}"/>
                </a:ext>
              </a:extLst>
            </p:cNvPr>
            <p:cNvSpPr>
              <a:spLocks/>
            </p:cNvSpPr>
            <p:nvPr/>
          </p:nvSpPr>
          <p:spPr bwMode="auto">
            <a:xfrm>
              <a:off x="1525588" y="4397375"/>
              <a:ext cx="293688" cy="247650"/>
            </a:xfrm>
            <a:custGeom>
              <a:avLst/>
              <a:gdLst>
                <a:gd name="T0" fmla="*/ 0 w 403"/>
                <a:gd name="T1" fmla="*/ 183 h 340"/>
                <a:gd name="T2" fmla="*/ 296 w 403"/>
                <a:gd name="T3" fmla="*/ 0 h 340"/>
                <a:gd name="T4" fmla="*/ 403 w 403"/>
                <a:gd name="T5" fmla="*/ 148 h 340"/>
                <a:gd name="T6" fmla="*/ 370 w 403"/>
                <a:gd name="T7" fmla="*/ 169 h 340"/>
                <a:gd name="T8" fmla="*/ 288 w 403"/>
                <a:gd name="T9" fmla="*/ 55 h 340"/>
                <a:gd name="T10" fmla="*/ 197 w 403"/>
                <a:gd name="T11" fmla="*/ 112 h 340"/>
                <a:gd name="T12" fmla="*/ 271 w 403"/>
                <a:gd name="T13" fmla="*/ 216 h 340"/>
                <a:gd name="T14" fmla="*/ 239 w 403"/>
                <a:gd name="T15" fmla="*/ 237 h 340"/>
                <a:gd name="T16" fmla="*/ 164 w 403"/>
                <a:gd name="T17" fmla="*/ 133 h 340"/>
                <a:gd name="T18" fmla="*/ 58 w 403"/>
                <a:gd name="T19" fmla="*/ 198 h 340"/>
                <a:gd name="T20" fmla="*/ 145 w 403"/>
                <a:gd name="T21" fmla="*/ 319 h 340"/>
                <a:gd name="T22" fmla="*/ 112 w 403"/>
                <a:gd name="T23" fmla="*/ 340 h 340"/>
                <a:gd name="T24" fmla="*/ 0 w 403"/>
                <a:gd name="T25" fmla="*/ 18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340">
                  <a:moveTo>
                    <a:pt x="0" y="183"/>
                  </a:moveTo>
                  <a:cubicBezTo>
                    <a:pt x="99" y="122"/>
                    <a:pt x="198" y="61"/>
                    <a:pt x="296" y="0"/>
                  </a:cubicBezTo>
                  <a:cubicBezTo>
                    <a:pt x="332" y="49"/>
                    <a:pt x="367" y="99"/>
                    <a:pt x="403" y="148"/>
                  </a:cubicBezTo>
                  <a:cubicBezTo>
                    <a:pt x="392" y="155"/>
                    <a:pt x="381" y="162"/>
                    <a:pt x="370" y="169"/>
                  </a:cubicBezTo>
                  <a:cubicBezTo>
                    <a:pt x="343" y="131"/>
                    <a:pt x="316" y="93"/>
                    <a:pt x="288" y="55"/>
                  </a:cubicBezTo>
                  <a:cubicBezTo>
                    <a:pt x="258" y="74"/>
                    <a:pt x="227" y="93"/>
                    <a:pt x="197" y="112"/>
                  </a:cubicBezTo>
                  <a:cubicBezTo>
                    <a:pt x="222" y="147"/>
                    <a:pt x="247" y="182"/>
                    <a:pt x="271" y="216"/>
                  </a:cubicBezTo>
                  <a:cubicBezTo>
                    <a:pt x="261" y="223"/>
                    <a:pt x="250" y="230"/>
                    <a:pt x="239" y="237"/>
                  </a:cubicBezTo>
                  <a:cubicBezTo>
                    <a:pt x="214" y="202"/>
                    <a:pt x="189" y="167"/>
                    <a:pt x="164" y="133"/>
                  </a:cubicBezTo>
                  <a:cubicBezTo>
                    <a:pt x="129" y="154"/>
                    <a:pt x="94" y="176"/>
                    <a:pt x="58" y="198"/>
                  </a:cubicBezTo>
                  <a:cubicBezTo>
                    <a:pt x="87" y="238"/>
                    <a:pt x="116" y="279"/>
                    <a:pt x="145" y="319"/>
                  </a:cubicBezTo>
                  <a:cubicBezTo>
                    <a:pt x="134" y="326"/>
                    <a:pt x="123" y="333"/>
                    <a:pt x="112" y="340"/>
                  </a:cubicBezTo>
                  <a:cubicBezTo>
                    <a:pt x="75" y="287"/>
                    <a:pt x="38" y="235"/>
                    <a:pt x="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97">
              <a:extLst>
                <a:ext uri="{FF2B5EF4-FFF2-40B4-BE49-F238E27FC236}">
                  <a16:creationId xmlns:a16="http://schemas.microsoft.com/office/drawing/2014/main" id="{4CC26ECE-77EE-4F88-AF98-74E9D8EB1CAA}"/>
                </a:ext>
              </a:extLst>
            </p:cNvPr>
            <p:cNvSpPr>
              <a:spLocks/>
            </p:cNvSpPr>
            <p:nvPr/>
          </p:nvSpPr>
          <p:spPr bwMode="auto">
            <a:xfrm>
              <a:off x="2790825" y="4475163"/>
              <a:ext cx="131763" cy="188913"/>
            </a:xfrm>
            <a:custGeom>
              <a:avLst/>
              <a:gdLst>
                <a:gd name="T0" fmla="*/ 0 w 182"/>
                <a:gd name="T1" fmla="*/ 86 h 259"/>
                <a:gd name="T2" fmla="*/ 164 w 182"/>
                <a:gd name="T3" fmla="*/ 0 h 259"/>
                <a:gd name="T4" fmla="*/ 182 w 182"/>
                <a:gd name="T5" fmla="*/ 14 h 259"/>
                <a:gd name="T6" fmla="*/ 174 w 182"/>
                <a:gd name="T7" fmla="*/ 238 h 259"/>
                <a:gd name="T8" fmla="*/ 139 w 182"/>
                <a:gd name="T9" fmla="*/ 259 h 259"/>
                <a:gd name="T10" fmla="*/ 142 w 182"/>
                <a:gd name="T11" fmla="*/ 48 h 259"/>
                <a:gd name="T12" fmla="*/ 11 w 182"/>
                <a:gd name="T13" fmla="*/ 111 h 259"/>
                <a:gd name="T14" fmla="*/ 0 w 182"/>
                <a:gd name="T15" fmla="*/ 86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259">
                  <a:moveTo>
                    <a:pt x="0" y="86"/>
                  </a:moveTo>
                  <a:cubicBezTo>
                    <a:pt x="55" y="57"/>
                    <a:pt x="110" y="29"/>
                    <a:pt x="164" y="0"/>
                  </a:cubicBezTo>
                  <a:cubicBezTo>
                    <a:pt x="170" y="5"/>
                    <a:pt x="176" y="9"/>
                    <a:pt x="182" y="14"/>
                  </a:cubicBezTo>
                  <a:cubicBezTo>
                    <a:pt x="179" y="88"/>
                    <a:pt x="176" y="163"/>
                    <a:pt x="174" y="238"/>
                  </a:cubicBezTo>
                  <a:cubicBezTo>
                    <a:pt x="162" y="245"/>
                    <a:pt x="151" y="252"/>
                    <a:pt x="139" y="259"/>
                  </a:cubicBezTo>
                  <a:cubicBezTo>
                    <a:pt x="140" y="189"/>
                    <a:pt x="141" y="118"/>
                    <a:pt x="142" y="48"/>
                  </a:cubicBezTo>
                  <a:cubicBezTo>
                    <a:pt x="99" y="69"/>
                    <a:pt x="55" y="90"/>
                    <a:pt x="11" y="111"/>
                  </a:cubicBezTo>
                  <a:cubicBezTo>
                    <a:pt x="8" y="102"/>
                    <a:pt x="4" y="94"/>
                    <a:pt x="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98">
              <a:extLst>
                <a:ext uri="{FF2B5EF4-FFF2-40B4-BE49-F238E27FC236}">
                  <a16:creationId xmlns:a16="http://schemas.microsoft.com/office/drawing/2014/main" id="{DB2E0DB4-F864-49FB-846F-648F7D4A4871}"/>
                </a:ext>
              </a:extLst>
            </p:cNvPr>
            <p:cNvSpPr>
              <a:spLocks/>
            </p:cNvSpPr>
            <p:nvPr/>
          </p:nvSpPr>
          <p:spPr bwMode="auto">
            <a:xfrm>
              <a:off x="3240088" y="4470400"/>
              <a:ext cx="252413" cy="228600"/>
            </a:xfrm>
            <a:custGeom>
              <a:avLst/>
              <a:gdLst>
                <a:gd name="T0" fmla="*/ 47 w 348"/>
                <a:gd name="T1" fmla="*/ 24 h 315"/>
                <a:gd name="T2" fmla="*/ 153 w 348"/>
                <a:gd name="T3" fmla="*/ 21 h 315"/>
                <a:gd name="T4" fmla="*/ 137 w 348"/>
                <a:gd name="T5" fmla="*/ 59 h 315"/>
                <a:gd name="T6" fmla="*/ 68 w 348"/>
                <a:gd name="T7" fmla="*/ 61 h 315"/>
                <a:gd name="T8" fmla="*/ 74 w 348"/>
                <a:gd name="T9" fmla="*/ 143 h 315"/>
                <a:gd name="T10" fmla="*/ 127 w 348"/>
                <a:gd name="T11" fmla="*/ 143 h 315"/>
                <a:gd name="T12" fmla="*/ 220 w 348"/>
                <a:gd name="T13" fmla="*/ 108 h 315"/>
                <a:gd name="T14" fmla="*/ 319 w 348"/>
                <a:gd name="T15" fmla="*/ 155 h 315"/>
                <a:gd name="T16" fmla="*/ 292 w 348"/>
                <a:gd name="T17" fmla="*/ 293 h 315"/>
                <a:gd name="T18" fmla="*/ 181 w 348"/>
                <a:gd name="T19" fmla="*/ 297 h 315"/>
                <a:gd name="T20" fmla="*/ 198 w 348"/>
                <a:gd name="T21" fmla="*/ 259 h 315"/>
                <a:gd name="T22" fmla="*/ 260 w 348"/>
                <a:gd name="T23" fmla="*/ 261 h 315"/>
                <a:gd name="T24" fmla="*/ 291 w 348"/>
                <a:gd name="T25" fmla="*/ 201 h 315"/>
                <a:gd name="T26" fmla="*/ 241 w 348"/>
                <a:gd name="T27" fmla="*/ 154 h 315"/>
                <a:gd name="T28" fmla="*/ 144 w 348"/>
                <a:gd name="T29" fmla="*/ 185 h 315"/>
                <a:gd name="T30" fmla="*/ 46 w 348"/>
                <a:gd name="T31" fmla="*/ 175 h 315"/>
                <a:gd name="T32" fmla="*/ 47 w 348"/>
                <a:gd name="T33"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8" h="315">
                  <a:moveTo>
                    <a:pt x="47" y="24"/>
                  </a:moveTo>
                  <a:cubicBezTo>
                    <a:pt x="77" y="0"/>
                    <a:pt x="121" y="3"/>
                    <a:pt x="153" y="21"/>
                  </a:cubicBezTo>
                  <a:cubicBezTo>
                    <a:pt x="148" y="33"/>
                    <a:pt x="143" y="46"/>
                    <a:pt x="137" y="59"/>
                  </a:cubicBezTo>
                  <a:cubicBezTo>
                    <a:pt x="115" y="50"/>
                    <a:pt x="89" y="47"/>
                    <a:pt x="68" y="61"/>
                  </a:cubicBezTo>
                  <a:cubicBezTo>
                    <a:pt x="43" y="82"/>
                    <a:pt x="46" y="126"/>
                    <a:pt x="74" y="143"/>
                  </a:cubicBezTo>
                  <a:cubicBezTo>
                    <a:pt x="90" y="153"/>
                    <a:pt x="110" y="149"/>
                    <a:pt x="127" y="143"/>
                  </a:cubicBezTo>
                  <a:cubicBezTo>
                    <a:pt x="158" y="132"/>
                    <a:pt x="185" y="108"/>
                    <a:pt x="220" y="108"/>
                  </a:cubicBezTo>
                  <a:cubicBezTo>
                    <a:pt x="257" y="109"/>
                    <a:pt x="298" y="122"/>
                    <a:pt x="319" y="155"/>
                  </a:cubicBezTo>
                  <a:cubicBezTo>
                    <a:pt x="348" y="198"/>
                    <a:pt x="336" y="264"/>
                    <a:pt x="292" y="293"/>
                  </a:cubicBezTo>
                  <a:cubicBezTo>
                    <a:pt x="259" y="315"/>
                    <a:pt x="216" y="313"/>
                    <a:pt x="181" y="297"/>
                  </a:cubicBezTo>
                  <a:cubicBezTo>
                    <a:pt x="187" y="284"/>
                    <a:pt x="192" y="272"/>
                    <a:pt x="198" y="259"/>
                  </a:cubicBezTo>
                  <a:cubicBezTo>
                    <a:pt x="218" y="265"/>
                    <a:pt x="240" y="271"/>
                    <a:pt x="260" y="261"/>
                  </a:cubicBezTo>
                  <a:cubicBezTo>
                    <a:pt x="284" y="252"/>
                    <a:pt x="298" y="225"/>
                    <a:pt x="291" y="201"/>
                  </a:cubicBezTo>
                  <a:cubicBezTo>
                    <a:pt x="286" y="177"/>
                    <a:pt x="266" y="155"/>
                    <a:pt x="241" y="154"/>
                  </a:cubicBezTo>
                  <a:cubicBezTo>
                    <a:pt x="205" y="150"/>
                    <a:pt x="175" y="172"/>
                    <a:pt x="144" y="185"/>
                  </a:cubicBezTo>
                  <a:cubicBezTo>
                    <a:pt x="112" y="197"/>
                    <a:pt x="73" y="197"/>
                    <a:pt x="46" y="175"/>
                  </a:cubicBezTo>
                  <a:cubicBezTo>
                    <a:pt x="0" y="138"/>
                    <a:pt x="1" y="60"/>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99">
              <a:extLst>
                <a:ext uri="{FF2B5EF4-FFF2-40B4-BE49-F238E27FC236}">
                  <a16:creationId xmlns:a16="http://schemas.microsoft.com/office/drawing/2014/main" id="{301D2B5A-5225-4933-BBF8-EC8D3227D5FC}"/>
                </a:ext>
              </a:extLst>
            </p:cNvPr>
            <p:cNvSpPr>
              <a:spLocks/>
            </p:cNvSpPr>
            <p:nvPr/>
          </p:nvSpPr>
          <p:spPr bwMode="auto">
            <a:xfrm>
              <a:off x="2111375" y="4497388"/>
              <a:ext cx="133350" cy="171450"/>
            </a:xfrm>
            <a:custGeom>
              <a:avLst/>
              <a:gdLst>
                <a:gd name="T0" fmla="*/ 92 w 184"/>
                <a:gd name="T1" fmla="*/ 0 h 235"/>
                <a:gd name="T2" fmla="*/ 138 w 184"/>
                <a:gd name="T3" fmla="*/ 17 h 235"/>
                <a:gd name="T4" fmla="*/ 159 w 184"/>
                <a:gd name="T5" fmla="*/ 5 h 235"/>
                <a:gd name="T6" fmla="*/ 184 w 184"/>
                <a:gd name="T7" fmla="*/ 21 h 235"/>
                <a:gd name="T8" fmla="*/ 88 w 184"/>
                <a:gd name="T9" fmla="*/ 189 h 235"/>
                <a:gd name="T10" fmla="*/ 132 w 184"/>
                <a:gd name="T11" fmla="*/ 216 h 235"/>
                <a:gd name="T12" fmla="*/ 121 w 184"/>
                <a:gd name="T13" fmla="*/ 235 h 235"/>
                <a:gd name="T14" fmla="*/ 0 w 184"/>
                <a:gd name="T15" fmla="*/ 160 h 235"/>
                <a:gd name="T16" fmla="*/ 11 w 184"/>
                <a:gd name="T17" fmla="*/ 141 h 235"/>
                <a:gd name="T18" fmla="*/ 56 w 184"/>
                <a:gd name="T19" fmla="*/ 169 h 235"/>
                <a:gd name="T20" fmla="*/ 127 w 184"/>
                <a:gd name="T21" fmla="*/ 44 h 235"/>
                <a:gd name="T22" fmla="*/ 83 w 184"/>
                <a:gd name="T23" fmla="*/ 16 h 235"/>
                <a:gd name="T24" fmla="*/ 92 w 184"/>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5">
                  <a:moveTo>
                    <a:pt x="92" y="0"/>
                  </a:moveTo>
                  <a:cubicBezTo>
                    <a:pt x="107" y="7"/>
                    <a:pt x="121" y="17"/>
                    <a:pt x="138" y="17"/>
                  </a:cubicBezTo>
                  <a:cubicBezTo>
                    <a:pt x="147" y="17"/>
                    <a:pt x="153" y="10"/>
                    <a:pt x="159" y="5"/>
                  </a:cubicBezTo>
                  <a:cubicBezTo>
                    <a:pt x="168" y="11"/>
                    <a:pt x="176" y="16"/>
                    <a:pt x="184" y="21"/>
                  </a:cubicBezTo>
                  <a:cubicBezTo>
                    <a:pt x="152" y="77"/>
                    <a:pt x="120" y="133"/>
                    <a:pt x="88" y="189"/>
                  </a:cubicBezTo>
                  <a:cubicBezTo>
                    <a:pt x="102" y="198"/>
                    <a:pt x="117" y="207"/>
                    <a:pt x="132" y="216"/>
                  </a:cubicBezTo>
                  <a:cubicBezTo>
                    <a:pt x="128" y="223"/>
                    <a:pt x="124" y="229"/>
                    <a:pt x="121" y="235"/>
                  </a:cubicBezTo>
                  <a:cubicBezTo>
                    <a:pt x="80" y="210"/>
                    <a:pt x="40" y="185"/>
                    <a:pt x="0" y="160"/>
                  </a:cubicBezTo>
                  <a:cubicBezTo>
                    <a:pt x="3" y="154"/>
                    <a:pt x="7" y="148"/>
                    <a:pt x="11" y="141"/>
                  </a:cubicBezTo>
                  <a:cubicBezTo>
                    <a:pt x="26" y="151"/>
                    <a:pt x="41" y="160"/>
                    <a:pt x="56" y="169"/>
                  </a:cubicBezTo>
                  <a:cubicBezTo>
                    <a:pt x="80" y="128"/>
                    <a:pt x="104" y="86"/>
                    <a:pt x="127" y="44"/>
                  </a:cubicBezTo>
                  <a:cubicBezTo>
                    <a:pt x="113" y="35"/>
                    <a:pt x="98" y="26"/>
                    <a:pt x="83" y="16"/>
                  </a:cubicBezTo>
                  <a:cubicBezTo>
                    <a:pt x="86" y="11"/>
                    <a:pt x="89"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200">
              <a:extLst>
                <a:ext uri="{FF2B5EF4-FFF2-40B4-BE49-F238E27FC236}">
                  <a16:creationId xmlns:a16="http://schemas.microsoft.com/office/drawing/2014/main" id="{F23DFF3C-D185-486C-A3D9-DC34E43ECFDC}"/>
                </a:ext>
              </a:extLst>
            </p:cNvPr>
            <p:cNvSpPr>
              <a:spLocks/>
            </p:cNvSpPr>
            <p:nvPr/>
          </p:nvSpPr>
          <p:spPr bwMode="auto">
            <a:xfrm>
              <a:off x="1631950" y="4564063"/>
              <a:ext cx="263525" cy="182563"/>
            </a:xfrm>
            <a:custGeom>
              <a:avLst/>
              <a:gdLst>
                <a:gd name="T0" fmla="*/ 159 w 363"/>
                <a:gd name="T1" fmla="*/ 170 h 249"/>
                <a:gd name="T2" fmla="*/ 331 w 363"/>
                <a:gd name="T3" fmla="*/ 0 h 249"/>
                <a:gd name="T4" fmla="*/ 363 w 363"/>
                <a:gd name="T5" fmla="*/ 33 h 249"/>
                <a:gd name="T6" fmla="*/ 188 w 363"/>
                <a:gd name="T7" fmla="*/ 207 h 249"/>
                <a:gd name="T8" fmla="*/ 104 w 363"/>
                <a:gd name="T9" fmla="*/ 249 h 249"/>
                <a:gd name="T10" fmla="*/ 7 w 363"/>
                <a:gd name="T11" fmla="*/ 139 h 249"/>
                <a:gd name="T12" fmla="*/ 18 w 363"/>
                <a:gd name="T13" fmla="*/ 106 h 249"/>
                <a:gd name="T14" fmla="*/ 56 w 363"/>
                <a:gd name="T15" fmla="*/ 130 h 249"/>
                <a:gd name="T16" fmla="*/ 59 w 363"/>
                <a:gd name="T17" fmla="*/ 177 h 249"/>
                <a:gd name="T18" fmla="*/ 112 w 363"/>
                <a:gd name="T19" fmla="*/ 202 h 249"/>
                <a:gd name="T20" fmla="*/ 159 w 363"/>
                <a:gd name="T21" fmla="*/ 17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249">
                  <a:moveTo>
                    <a:pt x="159" y="170"/>
                  </a:moveTo>
                  <a:cubicBezTo>
                    <a:pt x="216" y="114"/>
                    <a:pt x="274" y="57"/>
                    <a:pt x="331" y="0"/>
                  </a:cubicBezTo>
                  <a:cubicBezTo>
                    <a:pt x="342" y="11"/>
                    <a:pt x="353" y="22"/>
                    <a:pt x="363" y="33"/>
                  </a:cubicBezTo>
                  <a:cubicBezTo>
                    <a:pt x="304" y="91"/>
                    <a:pt x="246" y="149"/>
                    <a:pt x="188" y="207"/>
                  </a:cubicBezTo>
                  <a:cubicBezTo>
                    <a:pt x="165" y="228"/>
                    <a:pt x="137" y="249"/>
                    <a:pt x="104" y="249"/>
                  </a:cubicBezTo>
                  <a:cubicBezTo>
                    <a:pt x="49" y="248"/>
                    <a:pt x="0" y="194"/>
                    <a:pt x="7" y="139"/>
                  </a:cubicBezTo>
                  <a:cubicBezTo>
                    <a:pt x="8" y="128"/>
                    <a:pt x="13" y="117"/>
                    <a:pt x="18" y="106"/>
                  </a:cubicBezTo>
                  <a:cubicBezTo>
                    <a:pt x="31" y="114"/>
                    <a:pt x="43" y="122"/>
                    <a:pt x="56" y="130"/>
                  </a:cubicBezTo>
                  <a:cubicBezTo>
                    <a:pt x="51" y="145"/>
                    <a:pt x="49" y="163"/>
                    <a:pt x="59" y="177"/>
                  </a:cubicBezTo>
                  <a:cubicBezTo>
                    <a:pt x="70" y="194"/>
                    <a:pt x="91" y="208"/>
                    <a:pt x="112" y="202"/>
                  </a:cubicBezTo>
                  <a:cubicBezTo>
                    <a:pt x="131" y="197"/>
                    <a:pt x="145" y="183"/>
                    <a:pt x="159"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01">
              <a:extLst>
                <a:ext uri="{FF2B5EF4-FFF2-40B4-BE49-F238E27FC236}">
                  <a16:creationId xmlns:a16="http://schemas.microsoft.com/office/drawing/2014/main" id="{4FA3EB28-C45A-4F83-BE69-C11493C6F900}"/>
                </a:ext>
              </a:extLst>
            </p:cNvPr>
            <p:cNvSpPr>
              <a:spLocks noEditPoints="1"/>
            </p:cNvSpPr>
            <p:nvPr/>
          </p:nvSpPr>
          <p:spPr bwMode="auto">
            <a:xfrm>
              <a:off x="2322513" y="4564063"/>
              <a:ext cx="173038" cy="169863"/>
            </a:xfrm>
            <a:custGeom>
              <a:avLst/>
              <a:gdLst>
                <a:gd name="T0" fmla="*/ 52 w 239"/>
                <a:gd name="T1" fmla="*/ 20 h 233"/>
                <a:gd name="T2" fmla="*/ 147 w 239"/>
                <a:gd name="T3" fmla="*/ 5 h 233"/>
                <a:gd name="T4" fmla="*/ 225 w 239"/>
                <a:gd name="T5" fmla="*/ 39 h 233"/>
                <a:gd name="T6" fmla="*/ 229 w 239"/>
                <a:gd name="T7" fmla="*/ 85 h 233"/>
                <a:gd name="T8" fmla="*/ 173 w 239"/>
                <a:gd name="T9" fmla="*/ 117 h 233"/>
                <a:gd name="T10" fmla="*/ 218 w 239"/>
                <a:gd name="T11" fmla="*/ 153 h 233"/>
                <a:gd name="T12" fmla="*/ 201 w 239"/>
                <a:gd name="T13" fmla="*/ 209 h 233"/>
                <a:gd name="T14" fmla="*/ 96 w 239"/>
                <a:gd name="T15" fmla="*/ 228 h 233"/>
                <a:gd name="T16" fmla="*/ 17 w 239"/>
                <a:gd name="T17" fmla="*/ 191 h 233"/>
                <a:gd name="T18" fmla="*/ 13 w 239"/>
                <a:gd name="T19" fmla="*/ 133 h 233"/>
                <a:gd name="T20" fmla="*/ 73 w 239"/>
                <a:gd name="T21" fmla="*/ 101 h 233"/>
                <a:gd name="T22" fmla="*/ 37 w 239"/>
                <a:gd name="T23" fmla="*/ 71 h 233"/>
                <a:gd name="T24" fmla="*/ 52 w 239"/>
                <a:gd name="T25" fmla="*/ 20 h 233"/>
                <a:gd name="T26" fmla="*/ 80 w 239"/>
                <a:gd name="T27" fmla="*/ 48 h 233"/>
                <a:gd name="T28" fmla="*/ 92 w 239"/>
                <a:gd name="T29" fmla="*/ 76 h 233"/>
                <a:gd name="T30" fmla="*/ 149 w 239"/>
                <a:gd name="T31" fmla="*/ 106 h 233"/>
                <a:gd name="T32" fmla="*/ 190 w 239"/>
                <a:gd name="T33" fmla="*/ 71 h 233"/>
                <a:gd name="T34" fmla="*/ 173 w 239"/>
                <a:gd name="T35" fmla="*/ 35 h 233"/>
                <a:gd name="T36" fmla="*/ 112 w 239"/>
                <a:gd name="T37" fmla="*/ 25 h 233"/>
                <a:gd name="T38" fmla="*/ 80 w 239"/>
                <a:gd name="T39" fmla="*/ 48 h 233"/>
                <a:gd name="T40" fmla="*/ 94 w 239"/>
                <a:gd name="T41" fmla="*/ 114 h 233"/>
                <a:gd name="T42" fmla="*/ 61 w 239"/>
                <a:gd name="T43" fmla="*/ 133 h 233"/>
                <a:gd name="T44" fmla="*/ 54 w 239"/>
                <a:gd name="T45" fmla="*/ 178 h 233"/>
                <a:gd name="T46" fmla="*/ 106 w 239"/>
                <a:gd name="T47" fmla="*/ 207 h 233"/>
                <a:gd name="T48" fmla="*/ 163 w 239"/>
                <a:gd name="T49" fmla="*/ 195 h 233"/>
                <a:gd name="T50" fmla="*/ 168 w 239"/>
                <a:gd name="T51" fmla="*/ 149 h 233"/>
                <a:gd name="T52" fmla="*/ 110 w 239"/>
                <a:gd name="T53" fmla="*/ 118 h 233"/>
                <a:gd name="T54" fmla="*/ 94 w 239"/>
                <a:gd name="T55"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9" h="233">
                  <a:moveTo>
                    <a:pt x="52" y="20"/>
                  </a:moveTo>
                  <a:cubicBezTo>
                    <a:pt x="80" y="1"/>
                    <a:pt x="115" y="0"/>
                    <a:pt x="147" y="5"/>
                  </a:cubicBezTo>
                  <a:cubicBezTo>
                    <a:pt x="176" y="9"/>
                    <a:pt x="206" y="17"/>
                    <a:pt x="225" y="39"/>
                  </a:cubicBezTo>
                  <a:cubicBezTo>
                    <a:pt x="236" y="52"/>
                    <a:pt x="239" y="71"/>
                    <a:pt x="229" y="85"/>
                  </a:cubicBezTo>
                  <a:cubicBezTo>
                    <a:pt x="217" y="104"/>
                    <a:pt x="194" y="112"/>
                    <a:pt x="173" y="117"/>
                  </a:cubicBezTo>
                  <a:cubicBezTo>
                    <a:pt x="190" y="126"/>
                    <a:pt x="209" y="135"/>
                    <a:pt x="218" y="153"/>
                  </a:cubicBezTo>
                  <a:cubicBezTo>
                    <a:pt x="228" y="173"/>
                    <a:pt x="218" y="197"/>
                    <a:pt x="201" y="209"/>
                  </a:cubicBezTo>
                  <a:cubicBezTo>
                    <a:pt x="171" y="231"/>
                    <a:pt x="131" y="233"/>
                    <a:pt x="96" y="228"/>
                  </a:cubicBezTo>
                  <a:cubicBezTo>
                    <a:pt x="67" y="223"/>
                    <a:pt x="37" y="214"/>
                    <a:pt x="17" y="191"/>
                  </a:cubicBezTo>
                  <a:cubicBezTo>
                    <a:pt x="3" y="175"/>
                    <a:pt x="0" y="150"/>
                    <a:pt x="13" y="133"/>
                  </a:cubicBezTo>
                  <a:cubicBezTo>
                    <a:pt x="27" y="113"/>
                    <a:pt x="51" y="106"/>
                    <a:pt x="73" y="101"/>
                  </a:cubicBezTo>
                  <a:cubicBezTo>
                    <a:pt x="60" y="93"/>
                    <a:pt x="45" y="85"/>
                    <a:pt x="37" y="71"/>
                  </a:cubicBezTo>
                  <a:cubicBezTo>
                    <a:pt x="28" y="53"/>
                    <a:pt x="36" y="31"/>
                    <a:pt x="52" y="20"/>
                  </a:cubicBezTo>
                  <a:close/>
                  <a:moveTo>
                    <a:pt x="80" y="48"/>
                  </a:moveTo>
                  <a:cubicBezTo>
                    <a:pt x="76" y="59"/>
                    <a:pt x="83" y="70"/>
                    <a:pt x="92" y="76"/>
                  </a:cubicBezTo>
                  <a:cubicBezTo>
                    <a:pt x="109" y="89"/>
                    <a:pt x="129" y="97"/>
                    <a:pt x="149" y="106"/>
                  </a:cubicBezTo>
                  <a:cubicBezTo>
                    <a:pt x="166" y="99"/>
                    <a:pt x="185" y="90"/>
                    <a:pt x="190" y="71"/>
                  </a:cubicBezTo>
                  <a:cubicBezTo>
                    <a:pt x="195" y="56"/>
                    <a:pt x="185" y="42"/>
                    <a:pt x="173" y="35"/>
                  </a:cubicBezTo>
                  <a:cubicBezTo>
                    <a:pt x="154" y="25"/>
                    <a:pt x="132" y="23"/>
                    <a:pt x="112" y="25"/>
                  </a:cubicBezTo>
                  <a:cubicBezTo>
                    <a:pt x="99" y="28"/>
                    <a:pt x="84" y="34"/>
                    <a:pt x="80" y="48"/>
                  </a:cubicBezTo>
                  <a:close/>
                  <a:moveTo>
                    <a:pt x="94" y="114"/>
                  </a:moveTo>
                  <a:cubicBezTo>
                    <a:pt x="82" y="118"/>
                    <a:pt x="70" y="124"/>
                    <a:pt x="61" y="133"/>
                  </a:cubicBezTo>
                  <a:cubicBezTo>
                    <a:pt x="50" y="145"/>
                    <a:pt x="46" y="164"/>
                    <a:pt x="54" y="178"/>
                  </a:cubicBezTo>
                  <a:cubicBezTo>
                    <a:pt x="65" y="196"/>
                    <a:pt x="86" y="204"/>
                    <a:pt x="106" y="207"/>
                  </a:cubicBezTo>
                  <a:cubicBezTo>
                    <a:pt x="125" y="209"/>
                    <a:pt x="147" y="208"/>
                    <a:pt x="163" y="195"/>
                  </a:cubicBezTo>
                  <a:cubicBezTo>
                    <a:pt x="176" y="184"/>
                    <a:pt x="182" y="161"/>
                    <a:pt x="168" y="149"/>
                  </a:cubicBezTo>
                  <a:cubicBezTo>
                    <a:pt x="151" y="134"/>
                    <a:pt x="130" y="127"/>
                    <a:pt x="110" y="118"/>
                  </a:cubicBezTo>
                  <a:cubicBezTo>
                    <a:pt x="105" y="116"/>
                    <a:pt x="100" y="112"/>
                    <a:pt x="9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202">
              <a:extLst>
                <a:ext uri="{FF2B5EF4-FFF2-40B4-BE49-F238E27FC236}">
                  <a16:creationId xmlns:a16="http://schemas.microsoft.com/office/drawing/2014/main" id="{5D9DCAC9-52A0-4F06-9810-BD1B14BA3F19}"/>
                </a:ext>
              </a:extLst>
            </p:cNvPr>
            <p:cNvSpPr>
              <a:spLocks noEditPoints="1"/>
            </p:cNvSpPr>
            <p:nvPr/>
          </p:nvSpPr>
          <p:spPr bwMode="auto">
            <a:xfrm>
              <a:off x="2573338" y="4565650"/>
              <a:ext cx="158750" cy="166688"/>
            </a:xfrm>
            <a:custGeom>
              <a:avLst/>
              <a:gdLst>
                <a:gd name="T0" fmla="*/ 19 w 218"/>
                <a:gd name="T1" fmla="*/ 36 h 229"/>
                <a:gd name="T2" fmla="*/ 106 w 218"/>
                <a:gd name="T3" fmla="*/ 0 h 229"/>
                <a:gd name="T4" fmla="*/ 195 w 218"/>
                <a:gd name="T5" fmla="*/ 33 h 229"/>
                <a:gd name="T6" fmla="*/ 215 w 218"/>
                <a:gd name="T7" fmla="*/ 118 h 229"/>
                <a:gd name="T8" fmla="*/ 171 w 218"/>
                <a:gd name="T9" fmla="*/ 199 h 229"/>
                <a:gd name="T10" fmla="*/ 33 w 218"/>
                <a:gd name="T11" fmla="*/ 223 h 229"/>
                <a:gd name="T12" fmla="*/ 33 w 218"/>
                <a:gd name="T13" fmla="*/ 195 h 229"/>
                <a:gd name="T14" fmla="*/ 140 w 218"/>
                <a:gd name="T15" fmla="*/ 184 h 229"/>
                <a:gd name="T16" fmla="*/ 172 w 218"/>
                <a:gd name="T17" fmla="*/ 128 h 229"/>
                <a:gd name="T18" fmla="*/ 62 w 218"/>
                <a:gd name="T19" fmla="*/ 139 h 229"/>
                <a:gd name="T20" fmla="*/ 13 w 218"/>
                <a:gd name="T21" fmla="*/ 107 h 229"/>
                <a:gd name="T22" fmla="*/ 19 w 218"/>
                <a:gd name="T23" fmla="*/ 36 h 229"/>
                <a:gd name="T24" fmla="*/ 75 w 218"/>
                <a:gd name="T25" fmla="*/ 31 h 229"/>
                <a:gd name="T26" fmla="*/ 71 w 218"/>
                <a:gd name="T27" fmla="*/ 112 h 229"/>
                <a:gd name="T28" fmla="*/ 172 w 218"/>
                <a:gd name="T29" fmla="*/ 108 h 229"/>
                <a:gd name="T30" fmla="*/ 159 w 218"/>
                <a:gd name="T31" fmla="*/ 45 h 229"/>
                <a:gd name="T32" fmla="*/ 75 w 218"/>
                <a:gd name="T33" fmla="*/ 3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229">
                  <a:moveTo>
                    <a:pt x="19" y="36"/>
                  </a:moveTo>
                  <a:cubicBezTo>
                    <a:pt x="40" y="10"/>
                    <a:pt x="74" y="1"/>
                    <a:pt x="106" y="0"/>
                  </a:cubicBezTo>
                  <a:cubicBezTo>
                    <a:pt x="138" y="0"/>
                    <a:pt x="173" y="7"/>
                    <a:pt x="195" y="33"/>
                  </a:cubicBezTo>
                  <a:cubicBezTo>
                    <a:pt x="215" y="56"/>
                    <a:pt x="218" y="89"/>
                    <a:pt x="215" y="118"/>
                  </a:cubicBezTo>
                  <a:cubicBezTo>
                    <a:pt x="212" y="149"/>
                    <a:pt x="197" y="181"/>
                    <a:pt x="171" y="199"/>
                  </a:cubicBezTo>
                  <a:cubicBezTo>
                    <a:pt x="131" y="227"/>
                    <a:pt x="80" y="229"/>
                    <a:pt x="33" y="223"/>
                  </a:cubicBezTo>
                  <a:cubicBezTo>
                    <a:pt x="33" y="214"/>
                    <a:pt x="33" y="204"/>
                    <a:pt x="33" y="195"/>
                  </a:cubicBezTo>
                  <a:cubicBezTo>
                    <a:pt x="68" y="204"/>
                    <a:pt x="109" y="205"/>
                    <a:pt x="140" y="184"/>
                  </a:cubicBezTo>
                  <a:cubicBezTo>
                    <a:pt x="159" y="172"/>
                    <a:pt x="169" y="150"/>
                    <a:pt x="172" y="128"/>
                  </a:cubicBezTo>
                  <a:cubicBezTo>
                    <a:pt x="137" y="144"/>
                    <a:pt x="98" y="148"/>
                    <a:pt x="62" y="139"/>
                  </a:cubicBezTo>
                  <a:cubicBezTo>
                    <a:pt x="43" y="134"/>
                    <a:pt x="24" y="124"/>
                    <a:pt x="13" y="107"/>
                  </a:cubicBezTo>
                  <a:cubicBezTo>
                    <a:pt x="0" y="85"/>
                    <a:pt x="3" y="55"/>
                    <a:pt x="19" y="36"/>
                  </a:cubicBezTo>
                  <a:close/>
                  <a:moveTo>
                    <a:pt x="75" y="31"/>
                  </a:moveTo>
                  <a:cubicBezTo>
                    <a:pt x="43" y="44"/>
                    <a:pt x="39" y="97"/>
                    <a:pt x="71" y="112"/>
                  </a:cubicBezTo>
                  <a:cubicBezTo>
                    <a:pt x="103" y="126"/>
                    <a:pt x="140" y="119"/>
                    <a:pt x="172" y="108"/>
                  </a:cubicBezTo>
                  <a:cubicBezTo>
                    <a:pt x="172" y="86"/>
                    <a:pt x="173" y="63"/>
                    <a:pt x="159" y="45"/>
                  </a:cubicBezTo>
                  <a:cubicBezTo>
                    <a:pt x="139" y="21"/>
                    <a:pt x="102" y="19"/>
                    <a:pt x="7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03">
              <a:extLst>
                <a:ext uri="{FF2B5EF4-FFF2-40B4-BE49-F238E27FC236}">
                  <a16:creationId xmlns:a16="http://schemas.microsoft.com/office/drawing/2014/main" id="{34D0CBAF-5A8D-4379-AD27-3A9096DF700F}"/>
                </a:ext>
              </a:extLst>
            </p:cNvPr>
            <p:cNvSpPr>
              <a:spLocks noEditPoints="1"/>
            </p:cNvSpPr>
            <p:nvPr/>
          </p:nvSpPr>
          <p:spPr bwMode="auto">
            <a:xfrm>
              <a:off x="3113088" y="4579938"/>
              <a:ext cx="255588" cy="266700"/>
            </a:xfrm>
            <a:custGeom>
              <a:avLst/>
              <a:gdLst>
                <a:gd name="T0" fmla="*/ 67 w 353"/>
                <a:gd name="T1" fmla="*/ 26 h 366"/>
                <a:gd name="T2" fmla="*/ 147 w 353"/>
                <a:gd name="T3" fmla="*/ 5 h 366"/>
                <a:gd name="T4" fmla="*/ 218 w 353"/>
                <a:gd name="T5" fmla="*/ 50 h 366"/>
                <a:gd name="T6" fmla="*/ 222 w 353"/>
                <a:gd name="T7" fmla="*/ 154 h 366"/>
                <a:gd name="T8" fmla="*/ 353 w 353"/>
                <a:gd name="T9" fmla="*/ 258 h 366"/>
                <a:gd name="T10" fmla="*/ 317 w 353"/>
                <a:gd name="T11" fmla="*/ 288 h 366"/>
                <a:gd name="T12" fmla="*/ 191 w 353"/>
                <a:gd name="T13" fmla="*/ 184 h 366"/>
                <a:gd name="T14" fmla="*/ 159 w 353"/>
                <a:gd name="T15" fmla="*/ 213 h 366"/>
                <a:gd name="T16" fmla="*/ 244 w 353"/>
                <a:gd name="T17" fmla="*/ 329 h 366"/>
                <a:gd name="T18" fmla="*/ 209 w 353"/>
                <a:gd name="T19" fmla="*/ 366 h 366"/>
                <a:gd name="T20" fmla="*/ 0 w 353"/>
                <a:gd name="T21" fmla="*/ 74 h 366"/>
                <a:gd name="T22" fmla="*/ 67 w 353"/>
                <a:gd name="T23" fmla="*/ 26 h 366"/>
                <a:gd name="T24" fmla="*/ 62 w 353"/>
                <a:gd name="T25" fmla="*/ 80 h 366"/>
                <a:gd name="T26" fmla="*/ 132 w 353"/>
                <a:gd name="T27" fmla="*/ 171 h 366"/>
                <a:gd name="T28" fmla="*/ 178 w 353"/>
                <a:gd name="T29" fmla="*/ 125 h 366"/>
                <a:gd name="T30" fmla="*/ 159 w 353"/>
                <a:gd name="T31" fmla="*/ 66 h 366"/>
                <a:gd name="T32" fmla="*/ 115 w 353"/>
                <a:gd name="T33" fmla="*/ 51 h 366"/>
                <a:gd name="T34" fmla="*/ 62 w 353"/>
                <a:gd name="T35" fmla="*/ 8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3" h="366">
                  <a:moveTo>
                    <a:pt x="67" y="26"/>
                  </a:moveTo>
                  <a:cubicBezTo>
                    <a:pt x="90" y="10"/>
                    <a:pt x="119" y="0"/>
                    <a:pt x="147" y="5"/>
                  </a:cubicBezTo>
                  <a:cubicBezTo>
                    <a:pt x="176" y="9"/>
                    <a:pt x="204" y="24"/>
                    <a:pt x="218" y="50"/>
                  </a:cubicBezTo>
                  <a:cubicBezTo>
                    <a:pt x="236" y="82"/>
                    <a:pt x="232" y="120"/>
                    <a:pt x="222" y="154"/>
                  </a:cubicBezTo>
                  <a:cubicBezTo>
                    <a:pt x="266" y="188"/>
                    <a:pt x="309" y="223"/>
                    <a:pt x="353" y="258"/>
                  </a:cubicBezTo>
                  <a:cubicBezTo>
                    <a:pt x="341" y="268"/>
                    <a:pt x="329" y="278"/>
                    <a:pt x="317" y="288"/>
                  </a:cubicBezTo>
                  <a:cubicBezTo>
                    <a:pt x="275" y="254"/>
                    <a:pt x="233" y="219"/>
                    <a:pt x="191" y="184"/>
                  </a:cubicBezTo>
                  <a:cubicBezTo>
                    <a:pt x="181" y="194"/>
                    <a:pt x="170" y="204"/>
                    <a:pt x="159" y="213"/>
                  </a:cubicBezTo>
                  <a:cubicBezTo>
                    <a:pt x="187" y="252"/>
                    <a:pt x="216" y="290"/>
                    <a:pt x="244" y="329"/>
                  </a:cubicBezTo>
                  <a:cubicBezTo>
                    <a:pt x="232" y="341"/>
                    <a:pt x="220" y="354"/>
                    <a:pt x="209" y="366"/>
                  </a:cubicBezTo>
                  <a:cubicBezTo>
                    <a:pt x="139" y="269"/>
                    <a:pt x="70" y="172"/>
                    <a:pt x="0" y="74"/>
                  </a:cubicBezTo>
                  <a:cubicBezTo>
                    <a:pt x="23" y="58"/>
                    <a:pt x="45" y="42"/>
                    <a:pt x="67" y="26"/>
                  </a:cubicBezTo>
                  <a:close/>
                  <a:moveTo>
                    <a:pt x="62" y="80"/>
                  </a:moveTo>
                  <a:cubicBezTo>
                    <a:pt x="85" y="111"/>
                    <a:pt x="109" y="141"/>
                    <a:pt x="132" y="171"/>
                  </a:cubicBezTo>
                  <a:cubicBezTo>
                    <a:pt x="150" y="159"/>
                    <a:pt x="169" y="146"/>
                    <a:pt x="178" y="125"/>
                  </a:cubicBezTo>
                  <a:cubicBezTo>
                    <a:pt x="184" y="104"/>
                    <a:pt x="177" y="79"/>
                    <a:pt x="159" y="66"/>
                  </a:cubicBezTo>
                  <a:cubicBezTo>
                    <a:pt x="146" y="57"/>
                    <a:pt x="131" y="50"/>
                    <a:pt x="115" y="51"/>
                  </a:cubicBezTo>
                  <a:cubicBezTo>
                    <a:pt x="94" y="52"/>
                    <a:pt x="78" y="68"/>
                    <a:pt x="6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04">
              <a:extLst>
                <a:ext uri="{FF2B5EF4-FFF2-40B4-BE49-F238E27FC236}">
                  <a16:creationId xmlns:a16="http://schemas.microsoft.com/office/drawing/2014/main" id="{5887C383-B026-44EA-9061-B69628223E6B}"/>
                </a:ext>
              </a:extLst>
            </p:cNvPr>
            <p:cNvSpPr>
              <a:spLocks/>
            </p:cNvSpPr>
            <p:nvPr/>
          </p:nvSpPr>
          <p:spPr bwMode="auto">
            <a:xfrm>
              <a:off x="1763713" y="4606925"/>
              <a:ext cx="185738" cy="217488"/>
            </a:xfrm>
            <a:custGeom>
              <a:avLst/>
              <a:gdLst>
                <a:gd name="T0" fmla="*/ 0 w 255"/>
                <a:gd name="T1" fmla="*/ 268 h 299"/>
                <a:gd name="T2" fmla="*/ 218 w 255"/>
                <a:gd name="T3" fmla="*/ 0 h 299"/>
                <a:gd name="T4" fmla="*/ 255 w 255"/>
                <a:gd name="T5" fmla="*/ 32 h 299"/>
                <a:gd name="T6" fmla="*/ 38 w 255"/>
                <a:gd name="T7" fmla="*/ 299 h 299"/>
                <a:gd name="T8" fmla="*/ 0 w 255"/>
                <a:gd name="T9" fmla="*/ 268 h 299"/>
              </a:gdLst>
              <a:ahLst/>
              <a:cxnLst>
                <a:cxn ang="0">
                  <a:pos x="T0" y="T1"/>
                </a:cxn>
                <a:cxn ang="0">
                  <a:pos x="T2" y="T3"/>
                </a:cxn>
                <a:cxn ang="0">
                  <a:pos x="T4" y="T5"/>
                </a:cxn>
                <a:cxn ang="0">
                  <a:pos x="T6" y="T7"/>
                </a:cxn>
                <a:cxn ang="0">
                  <a:pos x="T8" y="T9"/>
                </a:cxn>
              </a:cxnLst>
              <a:rect l="0" t="0" r="r" b="b"/>
              <a:pathLst>
                <a:path w="255" h="299">
                  <a:moveTo>
                    <a:pt x="0" y="268"/>
                  </a:moveTo>
                  <a:cubicBezTo>
                    <a:pt x="73" y="179"/>
                    <a:pt x="145" y="89"/>
                    <a:pt x="218" y="0"/>
                  </a:cubicBezTo>
                  <a:cubicBezTo>
                    <a:pt x="230" y="11"/>
                    <a:pt x="243" y="22"/>
                    <a:pt x="255" y="32"/>
                  </a:cubicBezTo>
                  <a:cubicBezTo>
                    <a:pt x="183" y="121"/>
                    <a:pt x="110" y="210"/>
                    <a:pt x="38" y="299"/>
                  </a:cubicBezTo>
                  <a:cubicBezTo>
                    <a:pt x="25" y="289"/>
                    <a:pt x="13" y="27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05">
              <a:extLst>
                <a:ext uri="{FF2B5EF4-FFF2-40B4-BE49-F238E27FC236}">
                  <a16:creationId xmlns:a16="http://schemas.microsoft.com/office/drawing/2014/main" id="{8FFC5ED5-0D6D-4280-A04D-F28A4053DA16}"/>
                </a:ext>
              </a:extLst>
            </p:cNvPr>
            <p:cNvSpPr>
              <a:spLocks/>
            </p:cNvSpPr>
            <p:nvPr/>
          </p:nvSpPr>
          <p:spPr bwMode="auto">
            <a:xfrm>
              <a:off x="2987675" y="4643438"/>
              <a:ext cx="247650" cy="282575"/>
            </a:xfrm>
            <a:custGeom>
              <a:avLst/>
              <a:gdLst>
                <a:gd name="T0" fmla="*/ 0 w 339"/>
                <a:gd name="T1" fmla="*/ 84 h 387"/>
                <a:gd name="T2" fmla="*/ 155 w 339"/>
                <a:gd name="T3" fmla="*/ 0 h 387"/>
                <a:gd name="T4" fmla="*/ 174 w 339"/>
                <a:gd name="T5" fmla="*/ 34 h 387"/>
                <a:gd name="T6" fmla="*/ 57 w 339"/>
                <a:gd name="T7" fmla="*/ 98 h 387"/>
                <a:gd name="T8" fmla="*/ 111 w 339"/>
                <a:gd name="T9" fmla="*/ 192 h 387"/>
                <a:gd name="T10" fmla="*/ 219 w 339"/>
                <a:gd name="T11" fmla="*/ 133 h 387"/>
                <a:gd name="T12" fmla="*/ 239 w 339"/>
                <a:gd name="T13" fmla="*/ 167 h 387"/>
                <a:gd name="T14" fmla="*/ 131 w 339"/>
                <a:gd name="T15" fmla="*/ 225 h 387"/>
                <a:gd name="T16" fmla="*/ 194 w 339"/>
                <a:gd name="T17" fmla="*/ 333 h 387"/>
                <a:gd name="T18" fmla="*/ 320 w 339"/>
                <a:gd name="T19" fmla="*/ 266 h 387"/>
                <a:gd name="T20" fmla="*/ 339 w 339"/>
                <a:gd name="T21" fmla="*/ 299 h 387"/>
                <a:gd name="T22" fmla="*/ 177 w 339"/>
                <a:gd name="T23" fmla="*/ 387 h 387"/>
                <a:gd name="T24" fmla="*/ 0 w 339"/>
                <a:gd name="T25" fmla="*/ 8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387">
                  <a:moveTo>
                    <a:pt x="0" y="84"/>
                  </a:moveTo>
                  <a:cubicBezTo>
                    <a:pt x="52" y="56"/>
                    <a:pt x="103" y="28"/>
                    <a:pt x="155" y="0"/>
                  </a:cubicBezTo>
                  <a:cubicBezTo>
                    <a:pt x="161" y="12"/>
                    <a:pt x="168" y="23"/>
                    <a:pt x="174" y="34"/>
                  </a:cubicBezTo>
                  <a:cubicBezTo>
                    <a:pt x="135" y="55"/>
                    <a:pt x="96" y="76"/>
                    <a:pt x="57" y="98"/>
                  </a:cubicBezTo>
                  <a:cubicBezTo>
                    <a:pt x="75" y="129"/>
                    <a:pt x="93" y="160"/>
                    <a:pt x="111" y="192"/>
                  </a:cubicBezTo>
                  <a:cubicBezTo>
                    <a:pt x="147" y="172"/>
                    <a:pt x="183" y="153"/>
                    <a:pt x="219" y="133"/>
                  </a:cubicBezTo>
                  <a:cubicBezTo>
                    <a:pt x="226" y="144"/>
                    <a:pt x="232" y="156"/>
                    <a:pt x="239" y="167"/>
                  </a:cubicBezTo>
                  <a:cubicBezTo>
                    <a:pt x="203" y="186"/>
                    <a:pt x="167" y="206"/>
                    <a:pt x="131" y="225"/>
                  </a:cubicBezTo>
                  <a:cubicBezTo>
                    <a:pt x="152" y="261"/>
                    <a:pt x="173" y="297"/>
                    <a:pt x="194" y="333"/>
                  </a:cubicBezTo>
                  <a:cubicBezTo>
                    <a:pt x="236" y="311"/>
                    <a:pt x="278" y="288"/>
                    <a:pt x="320" y="266"/>
                  </a:cubicBezTo>
                  <a:cubicBezTo>
                    <a:pt x="326" y="277"/>
                    <a:pt x="332" y="288"/>
                    <a:pt x="339" y="299"/>
                  </a:cubicBezTo>
                  <a:cubicBezTo>
                    <a:pt x="285" y="328"/>
                    <a:pt x="231" y="358"/>
                    <a:pt x="177" y="387"/>
                  </a:cubicBezTo>
                  <a:cubicBezTo>
                    <a:pt x="118" y="286"/>
                    <a:pt x="59" y="185"/>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06">
              <a:extLst>
                <a:ext uri="{FF2B5EF4-FFF2-40B4-BE49-F238E27FC236}">
                  <a16:creationId xmlns:a16="http://schemas.microsoft.com/office/drawing/2014/main" id="{249BDBA2-C6E2-4211-BE89-30908F02B8FF}"/>
                </a:ext>
              </a:extLst>
            </p:cNvPr>
            <p:cNvSpPr>
              <a:spLocks noEditPoints="1"/>
            </p:cNvSpPr>
            <p:nvPr/>
          </p:nvSpPr>
          <p:spPr bwMode="auto">
            <a:xfrm>
              <a:off x="1822450" y="4665663"/>
              <a:ext cx="222250" cy="261938"/>
            </a:xfrm>
            <a:custGeom>
              <a:avLst/>
              <a:gdLst>
                <a:gd name="T0" fmla="*/ 0 w 306"/>
                <a:gd name="T1" fmla="*/ 252 h 361"/>
                <a:gd name="T2" fmla="*/ 255 w 306"/>
                <a:gd name="T3" fmla="*/ 0 h 361"/>
                <a:gd name="T4" fmla="*/ 306 w 306"/>
                <a:gd name="T5" fmla="*/ 31 h 361"/>
                <a:gd name="T6" fmla="*/ 170 w 306"/>
                <a:gd name="T7" fmla="*/ 361 h 361"/>
                <a:gd name="T8" fmla="*/ 126 w 306"/>
                <a:gd name="T9" fmla="*/ 336 h 361"/>
                <a:gd name="T10" fmla="*/ 171 w 306"/>
                <a:gd name="T11" fmla="*/ 241 h 361"/>
                <a:gd name="T12" fmla="*/ 116 w 306"/>
                <a:gd name="T13" fmla="*/ 202 h 361"/>
                <a:gd name="T14" fmla="*/ 36 w 306"/>
                <a:gd name="T15" fmla="*/ 281 h 361"/>
                <a:gd name="T16" fmla="*/ 0 w 306"/>
                <a:gd name="T17" fmla="*/ 252 h 361"/>
                <a:gd name="T18" fmla="*/ 227 w 306"/>
                <a:gd name="T19" fmla="*/ 81 h 361"/>
                <a:gd name="T20" fmla="*/ 148 w 306"/>
                <a:gd name="T21" fmla="*/ 163 h 361"/>
                <a:gd name="T22" fmla="*/ 191 w 306"/>
                <a:gd name="T23" fmla="*/ 195 h 361"/>
                <a:gd name="T24" fmla="*/ 238 w 306"/>
                <a:gd name="T25" fmla="*/ 88 h 361"/>
                <a:gd name="T26" fmla="*/ 244 w 306"/>
                <a:gd name="T27" fmla="*/ 68 h 361"/>
                <a:gd name="T28" fmla="*/ 227 w 306"/>
                <a:gd name="T29" fmla="*/ 8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61">
                  <a:moveTo>
                    <a:pt x="0" y="252"/>
                  </a:moveTo>
                  <a:cubicBezTo>
                    <a:pt x="85" y="168"/>
                    <a:pt x="170" y="84"/>
                    <a:pt x="255" y="0"/>
                  </a:cubicBezTo>
                  <a:cubicBezTo>
                    <a:pt x="272" y="11"/>
                    <a:pt x="289" y="21"/>
                    <a:pt x="306" y="31"/>
                  </a:cubicBezTo>
                  <a:cubicBezTo>
                    <a:pt x="261" y="141"/>
                    <a:pt x="215" y="251"/>
                    <a:pt x="170" y="361"/>
                  </a:cubicBezTo>
                  <a:cubicBezTo>
                    <a:pt x="155" y="353"/>
                    <a:pt x="141" y="344"/>
                    <a:pt x="126" y="336"/>
                  </a:cubicBezTo>
                  <a:cubicBezTo>
                    <a:pt x="141" y="305"/>
                    <a:pt x="156" y="273"/>
                    <a:pt x="171" y="241"/>
                  </a:cubicBezTo>
                  <a:cubicBezTo>
                    <a:pt x="153" y="228"/>
                    <a:pt x="135" y="215"/>
                    <a:pt x="116" y="202"/>
                  </a:cubicBezTo>
                  <a:cubicBezTo>
                    <a:pt x="90" y="229"/>
                    <a:pt x="63" y="255"/>
                    <a:pt x="36" y="281"/>
                  </a:cubicBezTo>
                  <a:cubicBezTo>
                    <a:pt x="24" y="271"/>
                    <a:pt x="12" y="262"/>
                    <a:pt x="0" y="252"/>
                  </a:cubicBezTo>
                  <a:close/>
                  <a:moveTo>
                    <a:pt x="227" y="81"/>
                  </a:moveTo>
                  <a:cubicBezTo>
                    <a:pt x="201" y="109"/>
                    <a:pt x="174" y="135"/>
                    <a:pt x="148" y="163"/>
                  </a:cubicBezTo>
                  <a:cubicBezTo>
                    <a:pt x="162" y="173"/>
                    <a:pt x="177" y="184"/>
                    <a:pt x="191" y="195"/>
                  </a:cubicBezTo>
                  <a:cubicBezTo>
                    <a:pt x="207" y="159"/>
                    <a:pt x="222" y="124"/>
                    <a:pt x="238" y="88"/>
                  </a:cubicBezTo>
                  <a:cubicBezTo>
                    <a:pt x="241" y="82"/>
                    <a:pt x="243" y="75"/>
                    <a:pt x="244" y="68"/>
                  </a:cubicBezTo>
                  <a:cubicBezTo>
                    <a:pt x="238" y="72"/>
                    <a:pt x="232" y="76"/>
                    <a:pt x="227"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07">
              <a:extLst>
                <a:ext uri="{FF2B5EF4-FFF2-40B4-BE49-F238E27FC236}">
                  <a16:creationId xmlns:a16="http://schemas.microsoft.com/office/drawing/2014/main" id="{4C401957-C509-4BA9-8B67-7F7F7F8DB81C}"/>
                </a:ext>
              </a:extLst>
            </p:cNvPr>
            <p:cNvSpPr>
              <a:spLocks/>
            </p:cNvSpPr>
            <p:nvPr/>
          </p:nvSpPr>
          <p:spPr bwMode="auto">
            <a:xfrm>
              <a:off x="1979613" y="4710113"/>
              <a:ext cx="236538" cy="290513"/>
            </a:xfrm>
            <a:custGeom>
              <a:avLst/>
              <a:gdLst>
                <a:gd name="T0" fmla="*/ 0 w 325"/>
                <a:gd name="T1" fmla="*/ 317 h 399"/>
                <a:gd name="T2" fmla="*/ 160 w 325"/>
                <a:gd name="T3" fmla="*/ 0 h 399"/>
                <a:gd name="T4" fmla="*/ 201 w 325"/>
                <a:gd name="T5" fmla="*/ 20 h 399"/>
                <a:gd name="T6" fmla="*/ 182 w 325"/>
                <a:gd name="T7" fmla="*/ 253 h 399"/>
                <a:gd name="T8" fmla="*/ 286 w 325"/>
                <a:gd name="T9" fmla="*/ 60 h 399"/>
                <a:gd name="T10" fmla="*/ 325 w 325"/>
                <a:gd name="T11" fmla="*/ 76 h 399"/>
                <a:gd name="T12" fmla="*/ 166 w 325"/>
                <a:gd name="T13" fmla="*/ 399 h 399"/>
                <a:gd name="T14" fmla="*/ 120 w 325"/>
                <a:gd name="T15" fmla="*/ 377 h 399"/>
                <a:gd name="T16" fmla="*/ 147 w 325"/>
                <a:gd name="T17" fmla="*/ 132 h 399"/>
                <a:gd name="T18" fmla="*/ 46 w 325"/>
                <a:gd name="T19" fmla="*/ 338 h 399"/>
                <a:gd name="T20" fmla="*/ 0 w 325"/>
                <a:gd name="T21" fmla="*/ 3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399">
                  <a:moveTo>
                    <a:pt x="0" y="317"/>
                  </a:moveTo>
                  <a:cubicBezTo>
                    <a:pt x="53" y="211"/>
                    <a:pt x="107" y="106"/>
                    <a:pt x="160" y="0"/>
                  </a:cubicBezTo>
                  <a:cubicBezTo>
                    <a:pt x="174" y="7"/>
                    <a:pt x="188" y="13"/>
                    <a:pt x="201" y="20"/>
                  </a:cubicBezTo>
                  <a:cubicBezTo>
                    <a:pt x="195" y="97"/>
                    <a:pt x="188" y="175"/>
                    <a:pt x="182" y="253"/>
                  </a:cubicBezTo>
                  <a:cubicBezTo>
                    <a:pt x="217" y="189"/>
                    <a:pt x="251" y="125"/>
                    <a:pt x="286" y="60"/>
                  </a:cubicBezTo>
                  <a:cubicBezTo>
                    <a:pt x="299" y="66"/>
                    <a:pt x="312" y="71"/>
                    <a:pt x="325" y="76"/>
                  </a:cubicBezTo>
                  <a:cubicBezTo>
                    <a:pt x="272" y="184"/>
                    <a:pt x="219" y="291"/>
                    <a:pt x="166" y="399"/>
                  </a:cubicBezTo>
                  <a:cubicBezTo>
                    <a:pt x="151" y="392"/>
                    <a:pt x="135" y="384"/>
                    <a:pt x="120" y="377"/>
                  </a:cubicBezTo>
                  <a:cubicBezTo>
                    <a:pt x="129" y="295"/>
                    <a:pt x="138" y="214"/>
                    <a:pt x="147" y="132"/>
                  </a:cubicBezTo>
                  <a:cubicBezTo>
                    <a:pt x="113" y="200"/>
                    <a:pt x="80" y="269"/>
                    <a:pt x="46" y="338"/>
                  </a:cubicBezTo>
                  <a:cubicBezTo>
                    <a:pt x="31" y="331"/>
                    <a:pt x="15" y="324"/>
                    <a:pt x="0"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08">
              <a:extLst>
                <a:ext uri="{FF2B5EF4-FFF2-40B4-BE49-F238E27FC236}">
                  <a16:creationId xmlns:a16="http://schemas.microsoft.com/office/drawing/2014/main" id="{1AC733B6-48B4-422D-B6C6-F9CA906D7A50}"/>
                </a:ext>
              </a:extLst>
            </p:cNvPr>
            <p:cNvSpPr>
              <a:spLocks/>
            </p:cNvSpPr>
            <p:nvPr/>
          </p:nvSpPr>
          <p:spPr bwMode="auto">
            <a:xfrm>
              <a:off x="2844800" y="4713288"/>
              <a:ext cx="171450" cy="279400"/>
            </a:xfrm>
            <a:custGeom>
              <a:avLst/>
              <a:gdLst>
                <a:gd name="T0" fmla="*/ 138 w 235"/>
                <a:gd name="T1" fmla="*/ 17 h 384"/>
                <a:gd name="T2" fmla="*/ 179 w 235"/>
                <a:gd name="T3" fmla="*/ 0 h 384"/>
                <a:gd name="T4" fmla="*/ 235 w 235"/>
                <a:gd name="T5" fmla="*/ 363 h 384"/>
                <a:gd name="T6" fmla="*/ 192 w 235"/>
                <a:gd name="T7" fmla="*/ 384 h 384"/>
                <a:gd name="T8" fmla="*/ 0 w 235"/>
                <a:gd name="T9" fmla="*/ 76 h 384"/>
                <a:gd name="T10" fmla="*/ 42 w 235"/>
                <a:gd name="T11" fmla="*/ 58 h 384"/>
                <a:gd name="T12" fmla="*/ 175 w 235"/>
                <a:gd name="T13" fmla="*/ 268 h 384"/>
                <a:gd name="T14" fmla="*/ 138 w 235"/>
                <a:gd name="T15" fmla="*/ 1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384">
                  <a:moveTo>
                    <a:pt x="138" y="17"/>
                  </a:moveTo>
                  <a:cubicBezTo>
                    <a:pt x="152" y="11"/>
                    <a:pt x="166" y="6"/>
                    <a:pt x="179" y="0"/>
                  </a:cubicBezTo>
                  <a:cubicBezTo>
                    <a:pt x="198" y="121"/>
                    <a:pt x="217" y="242"/>
                    <a:pt x="235" y="363"/>
                  </a:cubicBezTo>
                  <a:cubicBezTo>
                    <a:pt x="221" y="369"/>
                    <a:pt x="206" y="377"/>
                    <a:pt x="192" y="384"/>
                  </a:cubicBezTo>
                  <a:cubicBezTo>
                    <a:pt x="128" y="281"/>
                    <a:pt x="64" y="179"/>
                    <a:pt x="0" y="76"/>
                  </a:cubicBezTo>
                  <a:cubicBezTo>
                    <a:pt x="14" y="70"/>
                    <a:pt x="28" y="64"/>
                    <a:pt x="42" y="58"/>
                  </a:cubicBezTo>
                  <a:cubicBezTo>
                    <a:pt x="86" y="128"/>
                    <a:pt x="131" y="198"/>
                    <a:pt x="175" y="268"/>
                  </a:cubicBezTo>
                  <a:cubicBezTo>
                    <a:pt x="163" y="184"/>
                    <a:pt x="150" y="101"/>
                    <a:pt x="13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09">
              <a:extLst>
                <a:ext uri="{FF2B5EF4-FFF2-40B4-BE49-F238E27FC236}">
                  <a16:creationId xmlns:a16="http://schemas.microsoft.com/office/drawing/2014/main" id="{2AF3438D-29C3-4C71-AB1F-5F49A6B6F181}"/>
                </a:ext>
              </a:extLst>
            </p:cNvPr>
            <p:cNvSpPr>
              <a:spLocks/>
            </p:cNvSpPr>
            <p:nvPr/>
          </p:nvSpPr>
          <p:spPr bwMode="auto">
            <a:xfrm>
              <a:off x="2787650" y="4775200"/>
              <a:ext cx="100013" cy="249238"/>
            </a:xfrm>
            <a:custGeom>
              <a:avLst/>
              <a:gdLst>
                <a:gd name="T0" fmla="*/ 0 w 137"/>
                <a:gd name="T1" fmla="*/ 14 h 342"/>
                <a:gd name="T2" fmla="*/ 45 w 137"/>
                <a:gd name="T3" fmla="*/ 0 h 342"/>
                <a:gd name="T4" fmla="*/ 137 w 137"/>
                <a:gd name="T5" fmla="*/ 329 h 342"/>
                <a:gd name="T6" fmla="*/ 93 w 137"/>
                <a:gd name="T7" fmla="*/ 342 h 342"/>
                <a:gd name="T8" fmla="*/ 0 w 137"/>
                <a:gd name="T9" fmla="*/ 14 h 342"/>
              </a:gdLst>
              <a:ahLst/>
              <a:cxnLst>
                <a:cxn ang="0">
                  <a:pos x="T0" y="T1"/>
                </a:cxn>
                <a:cxn ang="0">
                  <a:pos x="T2" y="T3"/>
                </a:cxn>
                <a:cxn ang="0">
                  <a:pos x="T4" y="T5"/>
                </a:cxn>
                <a:cxn ang="0">
                  <a:pos x="T6" y="T7"/>
                </a:cxn>
                <a:cxn ang="0">
                  <a:pos x="T8" y="T9"/>
                </a:cxn>
              </a:cxnLst>
              <a:rect l="0" t="0" r="r" b="b"/>
              <a:pathLst>
                <a:path w="137" h="342">
                  <a:moveTo>
                    <a:pt x="0" y="14"/>
                  </a:moveTo>
                  <a:cubicBezTo>
                    <a:pt x="15" y="9"/>
                    <a:pt x="30" y="5"/>
                    <a:pt x="45" y="0"/>
                  </a:cubicBezTo>
                  <a:cubicBezTo>
                    <a:pt x="76" y="110"/>
                    <a:pt x="106" y="219"/>
                    <a:pt x="137" y="329"/>
                  </a:cubicBezTo>
                  <a:cubicBezTo>
                    <a:pt x="122" y="333"/>
                    <a:pt x="108" y="338"/>
                    <a:pt x="93" y="342"/>
                  </a:cubicBezTo>
                  <a:cubicBezTo>
                    <a:pt x="62" y="233"/>
                    <a:pt x="31" y="12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10">
              <a:extLst>
                <a:ext uri="{FF2B5EF4-FFF2-40B4-BE49-F238E27FC236}">
                  <a16:creationId xmlns:a16="http://schemas.microsoft.com/office/drawing/2014/main" id="{77082502-189B-446A-8860-864EC41FD67D}"/>
                </a:ext>
              </a:extLst>
            </p:cNvPr>
            <p:cNvSpPr>
              <a:spLocks/>
            </p:cNvSpPr>
            <p:nvPr/>
          </p:nvSpPr>
          <p:spPr bwMode="auto">
            <a:xfrm>
              <a:off x="2162175" y="4783138"/>
              <a:ext cx="174625" cy="268288"/>
            </a:xfrm>
            <a:custGeom>
              <a:avLst/>
              <a:gdLst>
                <a:gd name="T0" fmla="*/ 91 w 240"/>
                <a:gd name="T1" fmla="*/ 28 h 370"/>
                <a:gd name="T2" fmla="*/ 184 w 240"/>
                <a:gd name="T3" fmla="*/ 10 h 370"/>
                <a:gd name="T4" fmla="*/ 231 w 240"/>
                <a:gd name="T5" fmla="*/ 60 h 370"/>
                <a:gd name="T6" fmla="*/ 236 w 240"/>
                <a:gd name="T7" fmla="*/ 134 h 370"/>
                <a:gd name="T8" fmla="*/ 190 w 240"/>
                <a:gd name="T9" fmla="*/ 130 h 370"/>
                <a:gd name="T10" fmla="*/ 176 w 240"/>
                <a:gd name="T11" fmla="*/ 55 h 370"/>
                <a:gd name="T12" fmla="*/ 100 w 240"/>
                <a:gd name="T13" fmla="*/ 73 h 370"/>
                <a:gd name="T14" fmla="*/ 54 w 240"/>
                <a:gd name="T15" fmla="*/ 183 h 370"/>
                <a:gd name="T16" fmla="*/ 55 w 240"/>
                <a:gd name="T17" fmla="*/ 288 h 370"/>
                <a:gd name="T18" fmla="*/ 120 w 240"/>
                <a:gd name="T19" fmla="*/ 301 h 370"/>
                <a:gd name="T20" fmla="*/ 157 w 240"/>
                <a:gd name="T21" fmla="*/ 230 h 370"/>
                <a:gd name="T22" fmla="*/ 102 w 240"/>
                <a:gd name="T23" fmla="*/ 212 h 370"/>
                <a:gd name="T24" fmla="*/ 113 w 240"/>
                <a:gd name="T25" fmla="*/ 176 h 370"/>
                <a:gd name="T26" fmla="*/ 203 w 240"/>
                <a:gd name="T27" fmla="*/ 205 h 370"/>
                <a:gd name="T28" fmla="*/ 152 w 240"/>
                <a:gd name="T29" fmla="*/ 370 h 370"/>
                <a:gd name="T30" fmla="*/ 122 w 240"/>
                <a:gd name="T31" fmla="*/ 360 h 370"/>
                <a:gd name="T32" fmla="*/ 125 w 240"/>
                <a:gd name="T33" fmla="*/ 333 h 370"/>
                <a:gd name="T34" fmla="*/ 37 w 240"/>
                <a:gd name="T35" fmla="*/ 326 h 370"/>
                <a:gd name="T36" fmla="*/ 1 w 240"/>
                <a:gd name="T37" fmla="*/ 236 h 370"/>
                <a:gd name="T38" fmla="*/ 30 w 240"/>
                <a:gd name="T39" fmla="*/ 115 h 370"/>
                <a:gd name="T40" fmla="*/ 91 w 240"/>
                <a:gd name="T41" fmla="*/ 2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370">
                  <a:moveTo>
                    <a:pt x="91" y="28"/>
                  </a:moveTo>
                  <a:cubicBezTo>
                    <a:pt x="117" y="9"/>
                    <a:pt x="152" y="0"/>
                    <a:pt x="184" y="10"/>
                  </a:cubicBezTo>
                  <a:cubicBezTo>
                    <a:pt x="207" y="17"/>
                    <a:pt x="223" y="38"/>
                    <a:pt x="231" y="60"/>
                  </a:cubicBezTo>
                  <a:cubicBezTo>
                    <a:pt x="240" y="84"/>
                    <a:pt x="239" y="109"/>
                    <a:pt x="236" y="134"/>
                  </a:cubicBezTo>
                  <a:cubicBezTo>
                    <a:pt x="221" y="133"/>
                    <a:pt x="206" y="132"/>
                    <a:pt x="190" y="130"/>
                  </a:cubicBezTo>
                  <a:cubicBezTo>
                    <a:pt x="195" y="105"/>
                    <a:pt x="197" y="74"/>
                    <a:pt x="176" y="55"/>
                  </a:cubicBezTo>
                  <a:cubicBezTo>
                    <a:pt x="151" y="39"/>
                    <a:pt x="116" y="50"/>
                    <a:pt x="100" y="73"/>
                  </a:cubicBezTo>
                  <a:cubicBezTo>
                    <a:pt x="77" y="106"/>
                    <a:pt x="65" y="145"/>
                    <a:pt x="54" y="183"/>
                  </a:cubicBezTo>
                  <a:cubicBezTo>
                    <a:pt x="45" y="217"/>
                    <a:pt x="36" y="256"/>
                    <a:pt x="55" y="288"/>
                  </a:cubicBezTo>
                  <a:cubicBezTo>
                    <a:pt x="68" y="310"/>
                    <a:pt x="100" y="317"/>
                    <a:pt x="120" y="301"/>
                  </a:cubicBezTo>
                  <a:cubicBezTo>
                    <a:pt x="142" y="284"/>
                    <a:pt x="148" y="255"/>
                    <a:pt x="157" y="230"/>
                  </a:cubicBezTo>
                  <a:cubicBezTo>
                    <a:pt x="139" y="224"/>
                    <a:pt x="121" y="218"/>
                    <a:pt x="102" y="212"/>
                  </a:cubicBezTo>
                  <a:cubicBezTo>
                    <a:pt x="106" y="200"/>
                    <a:pt x="110" y="188"/>
                    <a:pt x="113" y="176"/>
                  </a:cubicBezTo>
                  <a:cubicBezTo>
                    <a:pt x="143" y="186"/>
                    <a:pt x="173" y="196"/>
                    <a:pt x="203" y="205"/>
                  </a:cubicBezTo>
                  <a:cubicBezTo>
                    <a:pt x="186" y="260"/>
                    <a:pt x="169" y="315"/>
                    <a:pt x="152" y="370"/>
                  </a:cubicBezTo>
                  <a:cubicBezTo>
                    <a:pt x="142" y="367"/>
                    <a:pt x="132" y="363"/>
                    <a:pt x="122" y="360"/>
                  </a:cubicBezTo>
                  <a:cubicBezTo>
                    <a:pt x="123" y="351"/>
                    <a:pt x="124" y="342"/>
                    <a:pt x="125" y="333"/>
                  </a:cubicBezTo>
                  <a:cubicBezTo>
                    <a:pt x="98" y="351"/>
                    <a:pt x="61" y="347"/>
                    <a:pt x="37" y="326"/>
                  </a:cubicBezTo>
                  <a:cubicBezTo>
                    <a:pt x="12" y="304"/>
                    <a:pt x="0" y="269"/>
                    <a:pt x="1" y="236"/>
                  </a:cubicBezTo>
                  <a:cubicBezTo>
                    <a:pt x="2" y="194"/>
                    <a:pt x="15" y="154"/>
                    <a:pt x="30" y="115"/>
                  </a:cubicBezTo>
                  <a:cubicBezTo>
                    <a:pt x="44" y="82"/>
                    <a:pt x="61" y="49"/>
                    <a:pt x="9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11">
              <a:extLst>
                <a:ext uri="{FF2B5EF4-FFF2-40B4-BE49-F238E27FC236}">
                  <a16:creationId xmlns:a16="http://schemas.microsoft.com/office/drawing/2014/main" id="{A25A8DC0-D2E3-4DFD-BE13-0BFDA3806F38}"/>
                </a:ext>
              </a:extLst>
            </p:cNvPr>
            <p:cNvSpPr>
              <a:spLocks/>
            </p:cNvSpPr>
            <p:nvPr/>
          </p:nvSpPr>
          <p:spPr bwMode="auto">
            <a:xfrm>
              <a:off x="2640013" y="4792663"/>
              <a:ext cx="153988" cy="269875"/>
            </a:xfrm>
            <a:custGeom>
              <a:avLst/>
              <a:gdLst>
                <a:gd name="T0" fmla="*/ 132 w 211"/>
                <a:gd name="T1" fmla="*/ 6 h 370"/>
                <a:gd name="T2" fmla="*/ 170 w 211"/>
                <a:gd name="T3" fmla="*/ 0 h 370"/>
                <a:gd name="T4" fmla="*/ 211 w 211"/>
                <a:gd name="T5" fmla="*/ 341 h 370"/>
                <a:gd name="T6" fmla="*/ 173 w 211"/>
                <a:gd name="T7" fmla="*/ 347 h 370"/>
                <a:gd name="T8" fmla="*/ 53 w 211"/>
                <a:gd name="T9" fmla="*/ 117 h 370"/>
                <a:gd name="T10" fmla="*/ 72 w 211"/>
                <a:gd name="T11" fmla="*/ 364 h 370"/>
                <a:gd name="T12" fmla="*/ 26 w 211"/>
                <a:gd name="T13" fmla="*/ 370 h 370"/>
                <a:gd name="T14" fmla="*/ 0 w 211"/>
                <a:gd name="T15" fmla="*/ 23 h 370"/>
                <a:gd name="T16" fmla="*/ 52 w 211"/>
                <a:gd name="T17" fmla="*/ 19 h 370"/>
                <a:gd name="T18" fmla="*/ 150 w 211"/>
                <a:gd name="T19" fmla="*/ 180 h 370"/>
                <a:gd name="T20" fmla="*/ 132 w 211"/>
                <a:gd name="T21"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370">
                  <a:moveTo>
                    <a:pt x="132" y="6"/>
                  </a:moveTo>
                  <a:cubicBezTo>
                    <a:pt x="145" y="4"/>
                    <a:pt x="157" y="2"/>
                    <a:pt x="170" y="0"/>
                  </a:cubicBezTo>
                  <a:cubicBezTo>
                    <a:pt x="183" y="114"/>
                    <a:pt x="197" y="227"/>
                    <a:pt x="211" y="341"/>
                  </a:cubicBezTo>
                  <a:cubicBezTo>
                    <a:pt x="198" y="343"/>
                    <a:pt x="185" y="345"/>
                    <a:pt x="173" y="347"/>
                  </a:cubicBezTo>
                  <a:cubicBezTo>
                    <a:pt x="133" y="270"/>
                    <a:pt x="93" y="193"/>
                    <a:pt x="53" y="117"/>
                  </a:cubicBezTo>
                  <a:cubicBezTo>
                    <a:pt x="59" y="199"/>
                    <a:pt x="65" y="281"/>
                    <a:pt x="72" y="364"/>
                  </a:cubicBezTo>
                  <a:cubicBezTo>
                    <a:pt x="56" y="366"/>
                    <a:pt x="41" y="368"/>
                    <a:pt x="26" y="370"/>
                  </a:cubicBezTo>
                  <a:cubicBezTo>
                    <a:pt x="18" y="255"/>
                    <a:pt x="9" y="139"/>
                    <a:pt x="0" y="23"/>
                  </a:cubicBezTo>
                  <a:cubicBezTo>
                    <a:pt x="17" y="22"/>
                    <a:pt x="34" y="20"/>
                    <a:pt x="52" y="19"/>
                  </a:cubicBezTo>
                  <a:cubicBezTo>
                    <a:pt x="85" y="72"/>
                    <a:pt x="117" y="126"/>
                    <a:pt x="150" y="180"/>
                  </a:cubicBezTo>
                  <a:cubicBezTo>
                    <a:pt x="144" y="122"/>
                    <a:pt x="138" y="64"/>
                    <a:pt x="13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12">
              <a:extLst>
                <a:ext uri="{FF2B5EF4-FFF2-40B4-BE49-F238E27FC236}">
                  <a16:creationId xmlns:a16="http://schemas.microsoft.com/office/drawing/2014/main" id="{F4989A1E-E170-4054-8A30-1D7BA9FA2F4D}"/>
                </a:ext>
              </a:extLst>
            </p:cNvPr>
            <p:cNvSpPr>
              <a:spLocks/>
            </p:cNvSpPr>
            <p:nvPr/>
          </p:nvSpPr>
          <p:spPr bwMode="auto">
            <a:xfrm>
              <a:off x="2476500" y="4813300"/>
              <a:ext cx="146050" cy="257175"/>
            </a:xfrm>
            <a:custGeom>
              <a:avLst/>
              <a:gdLst>
                <a:gd name="T0" fmla="*/ 8 w 201"/>
                <a:gd name="T1" fmla="*/ 0 h 353"/>
                <a:gd name="T2" fmla="*/ 51 w 201"/>
                <a:gd name="T3" fmla="*/ 2 h 353"/>
                <a:gd name="T4" fmla="*/ 43 w 201"/>
                <a:gd name="T5" fmla="*/ 241 h 353"/>
                <a:gd name="T6" fmla="*/ 54 w 201"/>
                <a:gd name="T7" fmla="*/ 291 h 353"/>
                <a:gd name="T8" fmla="*/ 138 w 201"/>
                <a:gd name="T9" fmla="*/ 291 h 353"/>
                <a:gd name="T10" fmla="*/ 151 w 201"/>
                <a:gd name="T11" fmla="*/ 233 h 353"/>
                <a:gd name="T12" fmla="*/ 158 w 201"/>
                <a:gd name="T13" fmla="*/ 6 h 353"/>
                <a:gd name="T14" fmla="*/ 201 w 201"/>
                <a:gd name="T15" fmla="*/ 7 h 353"/>
                <a:gd name="T16" fmla="*/ 192 w 201"/>
                <a:gd name="T17" fmla="*/ 253 h 353"/>
                <a:gd name="T18" fmla="*/ 146 w 201"/>
                <a:gd name="T19" fmla="*/ 339 h 353"/>
                <a:gd name="T20" fmla="*/ 49 w 201"/>
                <a:gd name="T21" fmla="*/ 340 h 353"/>
                <a:gd name="T22" fmla="*/ 0 w 201"/>
                <a:gd name="T23" fmla="*/ 249 h 353"/>
                <a:gd name="T24" fmla="*/ 8 w 201"/>
                <a:gd name="T2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353">
                  <a:moveTo>
                    <a:pt x="8" y="0"/>
                  </a:moveTo>
                  <a:cubicBezTo>
                    <a:pt x="22" y="0"/>
                    <a:pt x="36" y="1"/>
                    <a:pt x="51" y="2"/>
                  </a:cubicBezTo>
                  <a:cubicBezTo>
                    <a:pt x="48" y="81"/>
                    <a:pt x="45" y="161"/>
                    <a:pt x="43" y="241"/>
                  </a:cubicBezTo>
                  <a:cubicBezTo>
                    <a:pt x="43" y="258"/>
                    <a:pt x="44" y="277"/>
                    <a:pt x="54" y="291"/>
                  </a:cubicBezTo>
                  <a:cubicBezTo>
                    <a:pt x="74" y="317"/>
                    <a:pt x="119" y="318"/>
                    <a:pt x="138" y="291"/>
                  </a:cubicBezTo>
                  <a:cubicBezTo>
                    <a:pt x="150" y="274"/>
                    <a:pt x="150" y="253"/>
                    <a:pt x="151" y="233"/>
                  </a:cubicBezTo>
                  <a:cubicBezTo>
                    <a:pt x="153" y="157"/>
                    <a:pt x="156" y="81"/>
                    <a:pt x="158" y="6"/>
                  </a:cubicBezTo>
                  <a:cubicBezTo>
                    <a:pt x="172" y="6"/>
                    <a:pt x="186" y="7"/>
                    <a:pt x="201" y="7"/>
                  </a:cubicBezTo>
                  <a:cubicBezTo>
                    <a:pt x="198" y="89"/>
                    <a:pt x="195" y="171"/>
                    <a:pt x="192" y="253"/>
                  </a:cubicBezTo>
                  <a:cubicBezTo>
                    <a:pt x="191" y="286"/>
                    <a:pt x="178" y="324"/>
                    <a:pt x="146" y="339"/>
                  </a:cubicBezTo>
                  <a:cubicBezTo>
                    <a:pt x="116" y="353"/>
                    <a:pt x="80" y="352"/>
                    <a:pt x="49" y="340"/>
                  </a:cubicBezTo>
                  <a:cubicBezTo>
                    <a:pt x="14" y="325"/>
                    <a:pt x="0" y="285"/>
                    <a:pt x="0" y="249"/>
                  </a:cubicBezTo>
                  <a:cubicBezTo>
                    <a:pt x="2" y="166"/>
                    <a:pt x="6" y="8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7302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FBA2CF08-6A82-4AC6-A85C-F6874DAF2CD7}"/>
              </a:ext>
            </a:extLst>
          </p:cNvPr>
          <p:cNvSpPr/>
          <p:nvPr/>
        </p:nvSpPr>
        <p:spPr>
          <a:xfrm>
            <a:off x="0" y="0"/>
            <a:ext cx="12192000" cy="6858000"/>
          </a:xfrm>
          <a:prstGeom prst="rect">
            <a:avLst/>
          </a:prstGeom>
          <a:pattFill prst="dkUpDiag">
            <a:fgClr>
              <a:schemeClr val="tx1">
                <a:lumMod val="75000"/>
                <a:lumOff val="2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703BCADD-5023-4B79-942C-7BE47FDB733F}"/>
              </a:ext>
            </a:extLst>
          </p:cNvPr>
          <p:cNvSpPr/>
          <p:nvPr/>
        </p:nvSpPr>
        <p:spPr>
          <a:xfrm>
            <a:off x="-40193" y="5245314"/>
            <a:ext cx="12429811" cy="1276340"/>
          </a:xfrm>
          <a:custGeom>
            <a:avLst/>
            <a:gdLst>
              <a:gd name="connsiteX0" fmla="*/ 0 w 12429811"/>
              <a:gd name="connsiteY0" fmla="*/ 921738 h 1650686"/>
              <a:gd name="connsiteX1" fmla="*/ 2120202 w 12429811"/>
              <a:gd name="connsiteY1" fmla="*/ 17387 h 1650686"/>
              <a:gd name="connsiteX2" fmla="*/ 5767754 w 12429811"/>
              <a:gd name="connsiteY2" fmla="*/ 1635171 h 1650686"/>
              <a:gd name="connsiteX3" fmla="*/ 8752114 w 12429811"/>
              <a:gd name="connsiteY3" fmla="*/ 861448 h 1650686"/>
              <a:gd name="connsiteX4" fmla="*/ 12429811 w 12429811"/>
              <a:gd name="connsiteY4" fmla="*/ 1313624 h 1650686"/>
              <a:gd name="connsiteX0" fmla="*/ 0 w 12429811"/>
              <a:gd name="connsiteY0" fmla="*/ 554776 h 1273239"/>
              <a:gd name="connsiteX1" fmla="*/ 2743200 w 12429811"/>
              <a:gd name="connsiteY1" fmla="*/ 42310 h 1273239"/>
              <a:gd name="connsiteX2" fmla="*/ 5767754 w 12429811"/>
              <a:gd name="connsiteY2" fmla="*/ 1268209 h 1273239"/>
              <a:gd name="connsiteX3" fmla="*/ 8752114 w 12429811"/>
              <a:gd name="connsiteY3" fmla="*/ 494486 h 1273239"/>
              <a:gd name="connsiteX4" fmla="*/ 12429811 w 12429811"/>
              <a:gd name="connsiteY4" fmla="*/ 946662 h 1273239"/>
              <a:gd name="connsiteX0" fmla="*/ 0 w 12429811"/>
              <a:gd name="connsiteY0" fmla="*/ 588468 h 1306931"/>
              <a:gd name="connsiteX1" fmla="*/ 2743200 w 12429811"/>
              <a:gd name="connsiteY1" fmla="*/ 76002 h 1306931"/>
              <a:gd name="connsiteX2" fmla="*/ 5767754 w 12429811"/>
              <a:gd name="connsiteY2" fmla="*/ 1301901 h 1306931"/>
              <a:gd name="connsiteX3" fmla="*/ 8752114 w 12429811"/>
              <a:gd name="connsiteY3" fmla="*/ 528178 h 1306931"/>
              <a:gd name="connsiteX4" fmla="*/ 12429811 w 12429811"/>
              <a:gd name="connsiteY4" fmla="*/ 980354 h 1306931"/>
              <a:gd name="connsiteX0" fmla="*/ 0 w 12429811"/>
              <a:gd name="connsiteY0" fmla="*/ 588468 h 1315993"/>
              <a:gd name="connsiteX1" fmla="*/ 2743200 w 12429811"/>
              <a:gd name="connsiteY1" fmla="*/ 76002 h 1315993"/>
              <a:gd name="connsiteX2" fmla="*/ 5767754 w 12429811"/>
              <a:gd name="connsiteY2" fmla="*/ 1301901 h 1315993"/>
              <a:gd name="connsiteX3" fmla="*/ 8752114 w 12429811"/>
              <a:gd name="connsiteY3" fmla="*/ 528178 h 1315993"/>
              <a:gd name="connsiteX4" fmla="*/ 12429811 w 12429811"/>
              <a:gd name="connsiteY4" fmla="*/ 980354 h 1315993"/>
              <a:gd name="connsiteX0" fmla="*/ 0 w 12429811"/>
              <a:gd name="connsiteY0" fmla="*/ 588468 h 1304713"/>
              <a:gd name="connsiteX1" fmla="*/ 2743200 w 12429811"/>
              <a:gd name="connsiteY1" fmla="*/ 76002 h 1304713"/>
              <a:gd name="connsiteX2" fmla="*/ 5767754 w 12429811"/>
              <a:gd name="connsiteY2" fmla="*/ 1301901 h 1304713"/>
              <a:gd name="connsiteX3" fmla="*/ 8752114 w 12429811"/>
              <a:gd name="connsiteY3" fmla="*/ 528178 h 1304713"/>
              <a:gd name="connsiteX4" fmla="*/ 12429811 w 12429811"/>
              <a:gd name="connsiteY4" fmla="*/ 980354 h 1304713"/>
              <a:gd name="connsiteX0" fmla="*/ 0 w 12429811"/>
              <a:gd name="connsiteY0" fmla="*/ 554089 h 1260120"/>
              <a:gd name="connsiteX1" fmla="*/ 2743200 w 12429811"/>
              <a:gd name="connsiteY1" fmla="*/ 41623 h 1260120"/>
              <a:gd name="connsiteX2" fmla="*/ 6873073 w 12429811"/>
              <a:gd name="connsiteY2" fmla="*/ 1257473 h 1260120"/>
              <a:gd name="connsiteX3" fmla="*/ 8752114 w 12429811"/>
              <a:gd name="connsiteY3" fmla="*/ 493799 h 1260120"/>
              <a:gd name="connsiteX4" fmla="*/ 12429811 w 12429811"/>
              <a:gd name="connsiteY4" fmla="*/ 945975 h 1260120"/>
              <a:gd name="connsiteX0" fmla="*/ 0 w 12429811"/>
              <a:gd name="connsiteY0" fmla="*/ 554089 h 1264354"/>
              <a:gd name="connsiteX1" fmla="*/ 2743200 w 12429811"/>
              <a:gd name="connsiteY1" fmla="*/ 41623 h 1264354"/>
              <a:gd name="connsiteX2" fmla="*/ 6873073 w 12429811"/>
              <a:gd name="connsiteY2" fmla="*/ 1257473 h 1264354"/>
              <a:gd name="connsiteX3" fmla="*/ 10500527 w 12429811"/>
              <a:gd name="connsiteY3" fmla="*/ 554089 h 1264354"/>
              <a:gd name="connsiteX4" fmla="*/ 12429811 w 12429811"/>
              <a:gd name="connsiteY4" fmla="*/ 945975 h 1264354"/>
              <a:gd name="connsiteX0" fmla="*/ 0 w 12429811"/>
              <a:gd name="connsiteY0" fmla="*/ 546572 h 1256837"/>
              <a:gd name="connsiteX1" fmla="*/ 2743200 w 12429811"/>
              <a:gd name="connsiteY1" fmla="*/ 34106 h 1256837"/>
              <a:gd name="connsiteX2" fmla="*/ 6873073 w 12429811"/>
              <a:gd name="connsiteY2" fmla="*/ 1249956 h 1256837"/>
              <a:gd name="connsiteX3" fmla="*/ 10500527 w 12429811"/>
              <a:gd name="connsiteY3" fmla="*/ 546572 h 1256837"/>
              <a:gd name="connsiteX4" fmla="*/ 12429811 w 12429811"/>
              <a:gd name="connsiteY4" fmla="*/ 938458 h 1256837"/>
              <a:gd name="connsiteX0" fmla="*/ 0 w 12429811"/>
              <a:gd name="connsiteY0" fmla="*/ 546572 h 1256837"/>
              <a:gd name="connsiteX1" fmla="*/ 2743200 w 12429811"/>
              <a:gd name="connsiteY1" fmla="*/ 34106 h 1256837"/>
              <a:gd name="connsiteX2" fmla="*/ 6873073 w 12429811"/>
              <a:gd name="connsiteY2" fmla="*/ 1249956 h 1256837"/>
              <a:gd name="connsiteX3" fmla="*/ 10500527 w 12429811"/>
              <a:gd name="connsiteY3" fmla="*/ 546572 h 1256837"/>
              <a:gd name="connsiteX4" fmla="*/ 12429811 w 12429811"/>
              <a:gd name="connsiteY4" fmla="*/ 938458 h 1256837"/>
              <a:gd name="connsiteX0" fmla="*/ 0 w 12429811"/>
              <a:gd name="connsiteY0" fmla="*/ 547207 h 1267449"/>
              <a:gd name="connsiteX1" fmla="*/ 2743200 w 12429811"/>
              <a:gd name="connsiteY1" fmla="*/ 34741 h 1267449"/>
              <a:gd name="connsiteX2" fmla="*/ 6772590 w 12429811"/>
              <a:gd name="connsiteY2" fmla="*/ 1260640 h 1267449"/>
              <a:gd name="connsiteX3" fmla="*/ 10500527 w 12429811"/>
              <a:gd name="connsiteY3" fmla="*/ 547207 h 1267449"/>
              <a:gd name="connsiteX4" fmla="*/ 12429811 w 12429811"/>
              <a:gd name="connsiteY4" fmla="*/ 939093 h 1267449"/>
              <a:gd name="connsiteX0" fmla="*/ 0 w 12429811"/>
              <a:gd name="connsiteY0" fmla="*/ 502702 h 1221773"/>
              <a:gd name="connsiteX1" fmla="*/ 2793442 w 12429811"/>
              <a:gd name="connsiteY1" fmla="*/ 40478 h 1221773"/>
              <a:gd name="connsiteX2" fmla="*/ 6772590 w 12429811"/>
              <a:gd name="connsiteY2" fmla="*/ 1216135 h 1221773"/>
              <a:gd name="connsiteX3" fmla="*/ 10500527 w 12429811"/>
              <a:gd name="connsiteY3" fmla="*/ 502702 h 1221773"/>
              <a:gd name="connsiteX4" fmla="*/ 12429811 w 12429811"/>
              <a:gd name="connsiteY4" fmla="*/ 894588 h 1221773"/>
              <a:gd name="connsiteX0" fmla="*/ 0 w 12429811"/>
              <a:gd name="connsiteY0" fmla="*/ 527662 h 1246733"/>
              <a:gd name="connsiteX1" fmla="*/ 2793442 w 12429811"/>
              <a:gd name="connsiteY1" fmla="*/ 65438 h 1246733"/>
              <a:gd name="connsiteX2" fmla="*/ 6772590 w 12429811"/>
              <a:gd name="connsiteY2" fmla="*/ 1241095 h 1246733"/>
              <a:gd name="connsiteX3" fmla="*/ 10500527 w 12429811"/>
              <a:gd name="connsiteY3" fmla="*/ 527662 h 1246733"/>
              <a:gd name="connsiteX4" fmla="*/ 12429811 w 12429811"/>
              <a:gd name="connsiteY4" fmla="*/ 919548 h 1246733"/>
              <a:gd name="connsiteX0" fmla="*/ 0 w 12429811"/>
              <a:gd name="connsiteY0" fmla="*/ 506113 h 1275141"/>
              <a:gd name="connsiteX1" fmla="*/ 2793442 w 12429811"/>
              <a:gd name="connsiteY1" fmla="*/ 43889 h 1275141"/>
              <a:gd name="connsiteX2" fmla="*/ 6350559 w 12429811"/>
              <a:gd name="connsiteY2" fmla="*/ 1269787 h 1275141"/>
              <a:gd name="connsiteX3" fmla="*/ 10500527 w 12429811"/>
              <a:gd name="connsiteY3" fmla="*/ 506113 h 1275141"/>
              <a:gd name="connsiteX4" fmla="*/ 12429811 w 12429811"/>
              <a:gd name="connsiteY4" fmla="*/ 897999 h 1275141"/>
              <a:gd name="connsiteX0" fmla="*/ 0 w 12429811"/>
              <a:gd name="connsiteY0" fmla="*/ 506113 h 1276340"/>
              <a:gd name="connsiteX1" fmla="*/ 2793442 w 12429811"/>
              <a:gd name="connsiteY1" fmla="*/ 43889 h 1276340"/>
              <a:gd name="connsiteX2" fmla="*/ 6350559 w 12429811"/>
              <a:gd name="connsiteY2" fmla="*/ 1269787 h 1276340"/>
              <a:gd name="connsiteX3" fmla="*/ 10229222 w 12429811"/>
              <a:gd name="connsiteY3" fmla="*/ 546306 h 1276340"/>
              <a:gd name="connsiteX4" fmla="*/ 12429811 w 12429811"/>
              <a:gd name="connsiteY4" fmla="*/ 897999 h 1276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9811" h="1276340">
                <a:moveTo>
                  <a:pt x="0" y="506113"/>
                </a:moveTo>
                <a:cubicBezTo>
                  <a:pt x="830664" y="64824"/>
                  <a:pt x="1735016" y="-83390"/>
                  <a:pt x="2793442" y="43889"/>
                </a:cubicBezTo>
                <a:cubicBezTo>
                  <a:pt x="3851868" y="171168"/>
                  <a:pt x="5111262" y="1186051"/>
                  <a:pt x="6350559" y="1269787"/>
                </a:cubicBezTo>
                <a:cubicBezTo>
                  <a:pt x="7589856" y="1353523"/>
                  <a:pt x="9216013" y="608271"/>
                  <a:pt x="10229222" y="546306"/>
                </a:cubicBezTo>
                <a:cubicBezTo>
                  <a:pt x="11242431" y="484341"/>
                  <a:pt x="12190325" y="752298"/>
                  <a:pt x="12429811" y="897999"/>
                </a:cubicBezTo>
              </a:path>
            </a:pathLst>
          </a:custGeom>
          <a:noFill/>
          <a:ln>
            <a:gradFill>
              <a:gsLst>
                <a:gs pos="0">
                  <a:schemeClr val="bg1">
                    <a:alpha val="50000"/>
                  </a:schemeClr>
                </a:gs>
                <a:gs pos="53000">
                  <a:schemeClr val="bg1">
                    <a:alpha val="30000"/>
                  </a:schemeClr>
                </a:gs>
                <a:gs pos="100000">
                  <a:schemeClr val="bg1">
                    <a:alpha val="50000"/>
                  </a:schemeClr>
                </a:gs>
              </a:gsLst>
              <a:lin ang="0" scaled="0"/>
            </a:gradFill>
          </a:ln>
          <a:effectLst>
            <a:outerShdw blurRad="50800" dir="2700000" algn="tl"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6310D70D-3D93-4BF3-9DCB-F7A3040442C7}"/>
              </a:ext>
            </a:extLst>
          </p:cNvPr>
          <p:cNvSpPr/>
          <p:nvPr/>
        </p:nvSpPr>
        <p:spPr>
          <a:xfrm>
            <a:off x="-251209" y="5386284"/>
            <a:ext cx="12841793" cy="894312"/>
          </a:xfrm>
          <a:custGeom>
            <a:avLst/>
            <a:gdLst>
              <a:gd name="connsiteX0" fmla="*/ 0 w 12429811"/>
              <a:gd name="connsiteY0" fmla="*/ 921738 h 1650686"/>
              <a:gd name="connsiteX1" fmla="*/ 2120202 w 12429811"/>
              <a:gd name="connsiteY1" fmla="*/ 17387 h 1650686"/>
              <a:gd name="connsiteX2" fmla="*/ 5767754 w 12429811"/>
              <a:gd name="connsiteY2" fmla="*/ 1635171 h 1650686"/>
              <a:gd name="connsiteX3" fmla="*/ 8752114 w 12429811"/>
              <a:gd name="connsiteY3" fmla="*/ 861448 h 1650686"/>
              <a:gd name="connsiteX4" fmla="*/ 12429811 w 12429811"/>
              <a:gd name="connsiteY4" fmla="*/ 1313624 h 1650686"/>
              <a:gd name="connsiteX0" fmla="*/ 0 w 12429811"/>
              <a:gd name="connsiteY0" fmla="*/ 554776 h 1273239"/>
              <a:gd name="connsiteX1" fmla="*/ 2743200 w 12429811"/>
              <a:gd name="connsiteY1" fmla="*/ 42310 h 1273239"/>
              <a:gd name="connsiteX2" fmla="*/ 5767754 w 12429811"/>
              <a:gd name="connsiteY2" fmla="*/ 1268209 h 1273239"/>
              <a:gd name="connsiteX3" fmla="*/ 8752114 w 12429811"/>
              <a:gd name="connsiteY3" fmla="*/ 494486 h 1273239"/>
              <a:gd name="connsiteX4" fmla="*/ 12429811 w 12429811"/>
              <a:gd name="connsiteY4" fmla="*/ 946662 h 1273239"/>
              <a:gd name="connsiteX0" fmla="*/ 0 w 12429811"/>
              <a:gd name="connsiteY0" fmla="*/ 588468 h 1306931"/>
              <a:gd name="connsiteX1" fmla="*/ 2743200 w 12429811"/>
              <a:gd name="connsiteY1" fmla="*/ 76002 h 1306931"/>
              <a:gd name="connsiteX2" fmla="*/ 5767754 w 12429811"/>
              <a:gd name="connsiteY2" fmla="*/ 1301901 h 1306931"/>
              <a:gd name="connsiteX3" fmla="*/ 8752114 w 12429811"/>
              <a:gd name="connsiteY3" fmla="*/ 528178 h 1306931"/>
              <a:gd name="connsiteX4" fmla="*/ 12429811 w 12429811"/>
              <a:gd name="connsiteY4" fmla="*/ 980354 h 1306931"/>
              <a:gd name="connsiteX0" fmla="*/ 0 w 12429811"/>
              <a:gd name="connsiteY0" fmla="*/ 588468 h 1315993"/>
              <a:gd name="connsiteX1" fmla="*/ 2743200 w 12429811"/>
              <a:gd name="connsiteY1" fmla="*/ 76002 h 1315993"/>
              <a:gd name="connsiteX2" fmla="*/ 5767754 w 12429811"/>
              <a:gd name="connsiteY2" fmla="*/ 1301901 h 1315993"/>
              <a:gd name="connsiteX3" fmla="*/ 8752114 w 12429811"/>
              <a:gd name="connsiteY3" fmla="*/ 528178 h 1315993"/>
              <a:gd name="connsiteX4" fmla="*/ 12429811 w 12429811"/>
              <a:gd name="connsiteY4" fmla="*/ 980354 h 1315993"/>
              <a:gd name="connsiteX0" fmla="*/ 0 w 12429811"/>
              <a:gd name="connsiteY0" fmla="*/ 588468 h 1304713"/>
              <a:gd name="connsiteX1" fmla="*/ 2743200 w 12429811"/>
              <a:gd name="connsiteY1" fmla="*/ 76002 h 1304713"/>
              <a:gd name="connsiteX2" fmla="*/ 5767754 w 12429811"/>
              <a:gd name="connsiteY2" fmla="*/ 1301901 h 1304713"/>
              <a:gd name="connsiteX3" fmla="*/ 8752114 w 12429811"/>
              <a:gd name="connsiteY3" fmla="*/ 528178 h 1304713"/>
              <a:gd name="connsiteX4" fmla="*/ 12429811 w 12429811"/>
              <a:gd name="connsiteY4" fmla="*/ 980354 h 1304713"/>
              <a:gd name="connsiteX0" fmla="*/ 0 w 12429811"/>
              <a:gd name="connsiteY0" fmla="*/ 554089 h 1260120"/>
              <a:gd name="connsiteX1" fmla="*/ 2743200 w 12429811"/>
              <a:gd name="connsiteY1" fmla="*/ 41623 h 1260120"/>
              <a:gd name="connsiteX2" fmla="*/ 6873073 w 12429811"/>
              <a:gd name="connsiteY2" fmla="*/ 1257473 h 1260120"/>
              <a:gd name="connsiteX3" fmla="*/ 8752114 w 12429811"/>
              <a:gd name="connsiteY3" fmla="*/ 493799 h 1260120"/>
              <a:gd name="connsiteX4" fmla="*/ 12429811 w 12429811"/>
              <a:gd name="connsiteY4" fmla="*/ 945975 h 1260120"/>
              <a:gd name="connsiteX0" fmla="*/ 0 w 12429811"/>
              <a:gd name="connsiteY0" fmla="*/ 554089 h 1264354"/>
              <a:gd name="connsiteX1" fmla="*/ 2743200 w 12429811"/>
              <a:gd name="connsiteY1" fmla="*/ 41623 h 1264354"/>
              <a:gd name="connsiteX2" fmla="*/ 6873073 w 12429811"/>
              <a:gd name="connsiteY2" fmla="*/ 1257473 h 1264354"/>
              <a:gd name="connsiteX3" fmla="*/ 10500527 w 12429811"/>
              <a:gd name="connsiteY3" fmla="*/ 554089 h 1264354"/>
              <a:gd name="connsiteX4" fmla="*/ 12429811 w 12429811"/>
              <a:gd name="connsiteY4" fmla="*/ 945975 h 1264354"/>
              <a:gd name="connsiteX0" fmla="*/ 0 w 12429811"/>
              <a:gd name="connsiteY0" fmla="*/ 546572 h 1256837"/>
              <a:gd name="connsiteX1" fmla="*/ 2743200 w 12429811"/>
              <a:gd name="connsiteY1" fmla="*/ 34106 h 1256837"/>
              <a:gd name="connsiteX2" fmla="*/ 6873073 w 12429811"/>
              <a:gd name="connsiteY2" fmla="*/ 1249956 h 1256837"/>
              <a:gd name="connsiteX3" fmla="*/ 10500527 w 12429811"/>
              <a:gd name="connsiteY3" fmla="*/ 546572 h 1256837"/>
              <a:gd name="connsiteX4" fmla="*/ 12429811 w 12429811"/>
              <a:gd name="connsiteY4" fmla="*/ 938458 h 1256837"/>
              <a:gd name="connsiteX0" fmla="*/ 0 w 12429811"/>
              <a:gd name="connsiteY0" fmla="*/ 546572 h 1256837"/>
              <a:gd name="connsiteX1" fmla="*/ 2743200 w 12429811"/>
              <a:gd name="connsiteY1" fmla="*/ 34106 h 1256837"/>
              <a:gd name="connsiteX2" fmla="*/ 6873073 w 12429811"/>
              <a:gd name="connsiteY2" fmla="*/ 1249956 h 1256837"/>
              <a:gd name="connsiteX3" fmla="*/ 10500527 w 12429811"/>
              <a:gd name="connsiteY3" fmla="*/ 546572 h 1256837"/>
              <a:gd name="connsiteX4" fmla="*/ 12429811 w 12429811"/>
              <a:gd name="connsiteY4" fmla="*/ 938458 h 1256837"/>
              <a:gd name="connsiteX0" fmla="*/ 0 w 12429811"/>
              <a:gd name="connsiteY0" fmla="*/ 547207 h 1267449"/>
              <a:gd name="connsiteX1" fmla="*/ 2743200 w 12429811"/>
              <a:gd name="connsiteY1" fmla="*/ 34741 h 1267449"/>
              <a:gd name="connsiteX2" fmla="*/ 6772590 w 12429811"/>
              <a:gd name="connsiteY2" fmla="*/ 1260640 h 1267449"/>
              <a:gd name="connsiteX3" fmla="*/ 10500527 w 12429811"/>
              <a:gd name="connsiteY3" fmla="*/ 547207 h 1267449"/>
              <a:gd name="connsiteX4" fmla="*/ 12429811 w 12429811"/>
              <a:gd name="connsiteY4" fmla="*/ 939093 h 1267449"/>
              <a:gd name="connsiteX0" fmla="*/ 0 w 12429811"/>
              <a:gd name="connsiteY0" fmla="*/ 502702 h 1221773"/>
              <a:gd name="connsiteX1" fmla="*/ 2793442 w 12429811"/>
              <a:gd name="connsiteY1" fmla="*/ 40478 h 1221773"/>
              <a:gd name="connsiteX2" fmla="*/ 6772590 w 12429811"/>
              <a:gd name="connsiteY2" fmla="*/ 1216135 h 1221773"/>
              <a:gd name="connsiteX3" fmla="*/ 10500527 w 12429811"/>
              <a:gd name="connsiteY3" fmla="*/ 502702 h 1221773"/>
              <a:gd name="connsiteX4" fmla="*/ 12429811 w 12429811"/>
              <a:gd name="connsiteY4" fmla="*/ 894588 h 1221773"/>
              <a:gd name="connsiteX0" fmla="*/ 0 w 12429811"/>
              <a:gd name="connsiteY0" fmla="*/ 527662 h 1246733"/>
              <a:gd name="connsiteX1" fmla="*/ 2793442 w 12429811"/>
              <a:gd name="connsiteY1" fmla="*/ 65438 h 1246733"/>
              <a:gd name="connsiteX2" fmla="*/ 6772590 w 12429811"/>
              <a:gd name="connsiteY2" fmla="*/ 1241095 h 1246733"/>
              <a:gd name="connsiteX3" fmla="*/ 10500527 w 12429811"/>
              <a:gd name="connsiteY3" fmla="*/ 527662 h 1246733"/>
              <a:gd name="connsiteX4" fmla="*/ 12429811 w 12429811"/>
              <a:gd name="connsiteY4" fmla="*/ 919548 h 1246733"/>
              <a:gd name="connsiteX0" fmla="*/ 0 w 12429811"/>
              <a:gd name="connsiteY0" fmla="*/ 506113 h 1275141"/>
              <a:gd name="connsiteX1" fmla="*/ 2793442 w 12429811"/>
              <a:gd name="connsiteY1" fmla="*/ 43889 h 1275141"/>
              <a:gd name="connsiteX2" fmla="*/ 6350559 w 12429811"/>
              <a:gd name="connsiteY2" fmla="*/ 1269787 h 1275141"/>
              <a:gd name="connsiteX3" fmla="*/ 10500527 w 12429811"/>
              <a:gd name="connsiteY3" fmla="*/ 506113 h 1275141"/>
              <a:gd name="connsiteX4" fmla="*/ 12429811 w 12429811"/>
              <a:gd name="connsiteY4" fmla="*/ 897999 h 1275141"/>
              <a:gd name="connsiteX0" fmla="*/ 0 w 12429811"/>
              <a:gd name="connsiteY0" fmla="*/ 506113 h 1276340"/>
              <a:gd name="connsiteX1" fmla="*/ 2793442 w 12429811"/>
              <a:gd name="connsiteY1" fmla="*/ 43889 h 1276340"/>
              <a:gd name="connsiteX2" fmla="*/ 6350559 w 12429811"/>
              <a:gd name="connsiteY2" fmla="*/ 1269787 h 1276340"/>
              <a:gd name="connsiteX3" fmla="*/ 10229222 w 12429811"/>
              <a:gd name="connsiteY3" fmla="*/ 546306 h 1276340"/>
              <a:gd name="connsiteX4" fmla="*/ 12429811 w 12429811"/>
              <a:gd name="connsiteY4" fmla="*/ 897999 h 1276340"/>
              <a:gd name="connsiteX0" fmla="*/ 0 w 12429811"/>
              <a:gd name="connsiteY0" fmla="*/ 120151 h 914108"/>
              <a:gd name="connsiteX1" fmla="*/ 2522136 w 12429811"/>
              <a:gd name="connsiteY1" fmla="*/ 713004 h 914108"/>
              <a:gd name="connsiteX2" fmla="*/ 6350559 w 12429811"/>
              <a:gd name="connsiteY2" fmla="*/ 883825 h 914108"/>
              <a:gd name="connsiteX3" fmla="*/ 10229222 w 12429811"/>
              <a:gd name="connsiteY3" fmla="*/ 160344 h 914108"/>
              <a:gd name="connsiteX4" fmla="*/ 12429811 w 12429811"/>
              <a:gd name="connsiteY4" fmla="*/ 512037 h 914108"/>
              <a:gd name="connsiteX0" fmla="*/ 0 w 12429811"/>
              <a:gd name="connsiteY0" fmla="*/ 129862 h 940800"/>
              <a:gd name="connsiteX1" fmla="*/ 2522136 w 12429811"/>
              <a:gd name="connsiteY1" fmla="*/ 722715 h 940800"/>
              <a:gd name="connsiteX2" fmla="*/ 6350559 w 12429811"/>
              <a:gd name="connsiteY2" fmla="*/ 893536 h 940800"/>
              <a:gd name="connsiteX3" fmla="*/ 10229222 w 12429811"/>
              <a:gd name="connsiteY3" fmla="*/ 170055 h 940800"/>
              <a:gd name="connsiteX4" fmla="*/ 12429811 w 12429811"/>
              <a:gd name="connsiteY4" fmla="*/ 521748 h 940800"/>
              <a:gd name="connsiteX0" fmla="*/ 0 w 12429811"/>
              <a:gd name="connsiteY0" fmla="*/ 112324 h 707826"/>
              <a:gd name="connsiteX1" fmla="*/ 2522136 w 12429811"/>
              <a:gd name="connsiteY1" fmla="*/ 705177 h 707826"/>
              <a:gd name="connsiteX2" fmla="*/ 5817997 w 12429811"/>
              <a:gd name="connsiteY2" fmla="*/ 323338 h 707826"/>
              <a:gd name="connsiteX3" fmla="*/ 10229222 w 12429811"/>
              <a:gd name="connsiteY3" fmla="*/ 152517 h 707826"/>
              <a:gd name="connsiteX4" fmla="*/ 12429811 w 12429811"/>
              <a:gd name="connsiteY4" fmla="*/ 504210 h 707826"/>
              <a:gd name="connsiteX0" fmla="*/ 0 w 12429811"/>
              <a:gd name="connsiteY0" fmla="*/ 112324 h 707115"/>
              <a:gd name="connsiteX1" fmla="*/ 2522136 w 12429811"/>
              <a:gd name="connsiteY1" fmla="*/ 705177 h 707115"/>
              <a:gd name="connsiteX2" fmla="*/ 5817997 w 12429811"/>
              <a:gd name="connsiteY2" fmla="*/ 323338 h 707115"/>
              <a:gd name="connsiteX3" fmla="*/ 10229222 w 12429811"/>
              <a:gd name="connsiteY3" fmla="*/ 152517 h 707115"/>
              <a:gd name="connsiteX4" fmla="*/ 12429811 w 12429811"/>
              <a:gd name="connsiteY4" fmla="*/ 504210 h 707115"/>
              <a:gd name="connsiteX0" fmla="*/ 0 w 12429811"/>
              <a:gd name="connsiteY0" fmla="*/ 112324 h 707322"/>
              <a:gd name="connsiteX1" fmla="*/ 2522136 w 12429811"/>
              <a:gd name="connsiteY1" fmla="*/ 705177 h 707322"/>
              <a:gd name="connsiteX2" fmla="*/ 5817997 w 12429811"/>
              <a:gd name="connsiteY2" fmla="*/ 323338 h 707322"/>
              <a:gd name="connsiteX3" fmla="*/ 10058400 w 12429811"/>
              <a:gd name="connsiteY3" fmla="*/ 654935 h 707322"/>
              <a:gd name="connsiteX4" fmla="*/ 12429811 w 12429811"/>
              <a:gd name="connsiteY4" fmla="*/ 504210 h 707322"/>
              <a:gd name="connsiteX0" fmla="*/ 0 w 12429811"/>
              <a:gd name="connsiteY0" fmla="*/ 112324 h 707322"/>
              <a:gd name="connsiteX1" fmla="*/ 2522136 w 12429811"/>
              <a:gd name="connsiteY1" fmla="*/ 705177 h 707322"/>
              <a:gd name="connsiteX2" fmla="*/ 5817997 w 12429811"/>
              <a:gd name="connsiteY2" fmla="*/ 323338 h 707322"/>
              <a:gd name="connsiteX3" fmla="*/ 10058400 w 12429811"/>
              <a:gd name="connsiteY3" fmla="*/ 654935 h 707322"/>
              <a:gd name="connsiteX4" fmla="*/ 12429811 w 12429811"/>
              <a:gd name="connsiteY4" fmla="*/ 504210 h 707322"/>
              <a:gd name="connsiteX0" fmla="*/ 0 w 12711165"/>
              <a:gd name="connsiteY0" fmla="*/ 112324 h 707322"/>
              <a:gd name="connsiteX1" fmla="*/ 2522136 w 12711165"/>
              <a:gd name="connsiteY1" fmla="*/ 705177 h 707322"/>
              <a:gd name="connsiteX2" fmla="*/ 5817997 w 12711165"/>
              <a:gd name="connsiteY2" fmla="*/ 323338 h 707322"/>
              <a:gd name="connsiteX3" fmla="*/ 10058400 w 12711165"/>
              <a:gd name="connsiteY3" fmla="*/ 654935 h 707322"/>
              <a:gd name="connsiteX4" fmla="*/ 12711165 w 12711165"/>
              <a:gd name="connsiteY4" fmla="*/ 524306 h 707322"/>
              <a:gd name="connsiteX0" fmla="*/ 0 w 12711165"/>
              <a:gd name="connsiteY0" fmla="*/ 112324 h 707322"/>
              <a:gd name="connsiteX1" fmla="*/ 2522136 w 12711165"/>
              <a:gd name="connsiteY1" fmla="*/ 705177 h 707322"/>
              <a:gd name="connsiteX2" fmla="*/ 5817997 w 12711165"/>
              <a:gd name="connsiteY2" fmla="*/ 323338 h 707322"/>
              <a:gd name="connsiteX3" fmla="*/ 10058400 w 12711165"/>
              <a:gd name="connsiteY3" fmla="*/ 654935 h 707322"/>
              <a:gd name="connsiteX4" fmla="*/ 12711165 w 12711165"/>
              <a:gd name="connsiteY4" fmla="*/ 524306 h 707322"/>
              <a:gd name="connsiteX0" fmla="*/ 0 w 12711165"/>
              <a:gd name="connsiteY0" fmla="*/ 112324 h 707322"/>
              <a:gd name="connsiteX1" fmla="*/ 2522136 w 12711165"/>
              <a:gd name="connsiteY1" fmla="*/ 705177 h 707322"/>
              <a:gd name="connsiteX2" fmla="*/ 5817997 w 12711165"/>
              <a:gd name="connsiteY2" fmla="*/ 323338 h 707322"/>
              <a:gd name="connsiteX3" fmla="*/ 10058400 w 12711165"/>
              <a:gd name="connsiteY3" fmla="*/ 654935 h 707322"/>
              <a:gd name="connsiteX4" fmla="*/ 12711165 w 12711165"/>
              <a:gd name="connsiteY4" fmla="*/ 524306 h 707322"/>
              <a:gd name="connsiteX0" fmla="*/ 0 w 12922180"/>
              <a:gd name="connsiteY0" fmla="*/ 101769 h 861431"/>
              <a:gd name="connsiteX1" fmla="*/ 2733151 w 12922180"/>
              <a:gd name="connsiteY1" fmla="*/ 855396 h 861431"/>
              <a:gd name="connsiteX2" fmla="*/ 6029012 w 12922180"/>
              <a:gd name="connsiteY2" fmla="*/ 473557 h 861431"/>
              <a:gd name="connsiteX3" fmla="*/ 10269415 w 12922180"/>
              <a:gd name="connsiteY3" fmla="*/ 805154 h 861431"/>
              <a:gd name="connsiteX4" fmla="*/ 12922180 w 12922180"/>
              <a:gd name="connsiteY4" fmla="*/ 674525 h 861431"/>
              <a:gd name="connsiteX0" fmla="*/ 0 w 12922180"/>
              <a:gd name="connsiteY0" fmla="*/ 50699 h 810361"/>
              <a:gd name="connsiteX1" fmla="*/ 2733151 w 12922180"/>
              <a:gd name="connsiteY1" fmla="*/ 804326 h 810361"/>
              <a:gd name="connsiteX2" fmla="*/ 6029012 w 12922180"/>
              <a:gd name="connsiteY2" fmla="*/ 422487 h 810361"/>
              <a:gd name="connsiteX3" fmla="*/ 10269415 w 12922180"/>
              <a:gd name="connsiteY3" fmla="*/ 754084 h 810361"/>
              <a:gd name="connsiteX4" fmla="*/ 12922180 w 12922180"/>
              <a:gd name="connsiteY4" fmla="*/ 623455 h 810361"/>
              <a:gd name="connsiteX0" fmla="*/ 0 w 12922180"/>
              <a:gd name="connsiteY0" fmla="*/ 54438 h 791659"/>
              <a:gd name="connsiteX1" fmla="*/ 2984360 w 12922180"/>
              <a:gd name="connsiteY1" fmla="*/ 727678 h 791659"/>
              <a:gd name="connsiteX2" fmla="*/ 6029012 w 12922180"/>
              <a:gd name="connsiteY2" fmla="*/ 426226 h 791659"/>
              <a:gd name="connsiteX3" fmla="*/ 10269415 w 12922180"/>
              <a:gd name="connsiteY3" fmla="*/ 757823 h 791659"/>
              <a:gd name="connsiteX4" fmla="*/ 12922180 w 12922180"/>
              <a:gd name="connsiteY4" fmla="*/ 627194 h 791659"/>
              <a:gd name="connsiteX0" fmla="*/ 0 w 12922180"/>
              <a:gd name="connsiteY0" fmla="*/ 54438 h 791659"/>
              <a:gd name="connsiteX1" fmla="*/ 2984360 w 12922180"/>
              <a:gd name="connsiteY1" fmla="*/ 727678 h 791659"/>
              <a:gd name="connsiteX2" fmla="*/ 6029012 w 12922180"/>
              <a:gd name="connsiteY2" fmla="*/ 426226 h 791659"/>
              <a:gd name="connsiteX3" fmla="*/ 10269415 w 12922180"/>
              <a:gd name="connsiteY3" fmla="*/ 757823 h 791659"/>
              <a:gd name="connsiteX4" fmla="*/ 12922180 w 12922180"/>
              <a:gd name="connsiteY4" fmla="*/ 627194 h 791659"/>
              <a:gd name="connsiteX0" fmla="*/ 0 w 12922180"/>
              <a:gd name="connsiteY0" fmla="*/ 54281 h 792912"/>
              <a:gd name="connsiteX1" fmla="*/ 2984360 w 12922180"/>
              <a:gd name="connsiteY1" fmla="*/ 727521 h 792912"/>
              <a:gd name="connsiteX2" fmla="*/ 6561575 w 12922180"/>
              <a:gd name="connsiteY2" fmla="*/ 405972 h 792912"/>
              <a:gd name="connsiteX3" fmla="*/ 10269415 w 12922180"/>
              <a:gd name="connsiteY3" fmla="*/ 757666 h 792912"/>
              <a:gd name="connsiteX4" fmla="*/ 12922180 w 12922180"/>
              <a:gd name="connsiteY4" fmla="*/ 627037 h 792912"/>
              <a:gd name="connsiteX0" fmla="*/ 0 w 12922180"/>
              <a:gd name="connsiteY0" fmla="*/ 54281 h 768407"/>
              <a:gd name="connsiteX1" fmla="*/ 2984360 w 12922180"/>
              <a:gd name="connsiteY1" fmla="*/ 727521 h 768407"/>
              <a:gd name="connsiteX2" fmla="*/ 6561575 w 12922180"/>
              <a:gd name="connsiteY2" fmla="*/ 405972 h 768407"/>
              <a:gd name="connsiteX3" fmla="*/ 10269415 w 12922180"/>
              <a:gd name="connsiteY3" fmla="*/ 757666 h 768407"/>
              <a:gd name="connsiteX4" fmla="*/ 12922180 w 12922180"/>
              <a:gd name="connsiteY4" fmla="*/ 627037 h 768407"/>
              <a:gd name="connsiteX0" fmla="*/ 0 w 12841793"/>
              <a:gd name="connsiteY0" fmla="*/ 54281 h 758232"/>
              <a:gd name="connsiteX1" fmla="*/ 2984360 w 12841793"/>
              <a:gd name="connsiteY1" fmla="*/ 727521 h 758232"/>
              <a:gd name="connsiteX2" fmla="*/ 6561575 w 12841793"/>
              <a:gd name="connsiteY2" fmla="*/ 405972 h 758232"/>
              <a:gd name="connsiteX3" fmla="*/ 10269415 w 12841793"/>
              <a:gd name="connsiteY3" fmla="*/ 757666 h 758232"/>
              <a:gd name="connsiteX4" fmla="*/ 12841793 w 12841793"/>
              <a:gd name="connsiteY4" fmla="*/ 456215 h 758232"/>
              <a:gd name="connsiteX0" fmla="*/ 0 w 12841793"/>
              <a:gd name="connsiteY0" fmla="*/ 54281 h 848390"/>
              <a:gd name="connsiteX1" fmla="*/ 2984360 w 12841793"/>
              <a:gd name="connsiteY1" fmla="*/ 727521 h 848390"/>
              <a:gd name="connsiteX2" fmla="*/ 6561575 w 12841793"/>
              <a:gd name="connsiteY2" fmla="*/ 405972 h 848390"/>
              <a:gd name="connsiteX3" fmla="*/ 9947867 w 12841793"/>
              <a:gd name="connsiteY3" fmla="*/ 848101 h 848390"/>
              <a:gd name="connsiteX4" fmla="*/ 12841793 w 12841793"/>
              <a:gd name="connsiteY4" fmla="*/ 456215 h 848390"/>
              <a:gd name="connsiteX0" fmla="*/ 0 w 12841793"/>
              <a:gd name="connsiteY0" fmla="*/ 54281 h 888531"/>
              <a:gd name="connsiteX1" fmla="*/ 2984360 w 12841793"/>
              <a:gd name="connsiteY1" fmla="*/ 727521 h 888531"/>
              <a:gd name="connsiteX2" fmla="*/ 6561575 w 12841793"/>
              <a:gd name="connsiteY2" fmla="*/ 405972 h 888531"/>
              <a:gd name="connsiteX3" fmla="*/ 9746900 w 12841793"/>
              <a:gd name="connsiteY3" fmla="*/ 888294 h 888531"/>
              <a:gd name="connsiteX4" fmla="*/ 12841793 w 12841793"/>
              <a:gd name="connsiteY4" fmla="*/ 456215 h 888531"/>
              <a:gd name="connsiteX0" fmla="*/ 0 w 12841793"/>
              <a:gd name="connsiteY0" fmla="*/ 54281 h 894312"/>
              <a:gd name="connsiteX1" fmla="*/ 2984360 w 12841793"/>
              <a:gd name="connsiteY1" fmla="*/ 727521 h 894312"/>
              <a:gd name="connsiteX2" fmla="*/ 6561575 w 12841793"/>
              <a:gd name="connsiteY2" fmla="*/ 405972 h 894312"/>
              <a:gd name="connsiteX3" fmla="*/ 9746900 w 12841793"/>
              <a:gd name="connsiteY3" fmla="*/ 888294 h 894312"/>
              <a:gd name="connsiteX4" fmla="*/ 12841793 w 12841793"/>
              <a:gd name="connsiteY4" fmla="*/ 456215 h 89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793" h="894312">
                <a:moveTo>
                  <a:pt x="0" y="54281"/>
                </a:moveTo>
                <a:cubicBezTo>
                  <a:pt x="890954" y="-226234"/>
                  <a:pt x="1890764" y="668906"/>
                  <a:pt x="2984360" y="727521"/>
                </a:cubicBezTo>
                <a:cubicBezTo>
                  <a:pt x="4077956" y="786136"/>
                  <a:pt x="5434485" y="379177"/>
                  <a:pt x="6561575" y="405972"/>
                </a:cubicBezTo>
                <a:cubicBezTo>
                  <a:pt x="7688665" y="432767"/>
                  <a:pt x="8760487" y="839727"/>
                  <a:pt x="9746900" y="888294"/>
                </a:cubicBezTo>
                <a:cubicBezTo>
                  <a:pt x="10733313" y="936861"/>
                  <a:pt x="12039600" y="682303"/>
                  <a:pt x="12841793" y="456215"/>
                </a:cubicBezTo>
              </a:path>
            </a:pathLst>
          </a:custGeom>
          <a:noFill/>
          <a:ln>
            <a:gradFill>
              <a:gsLst>
                <a:gs pos="28000">
                  <a:srgbClr val="FFFFFF">
                    <a:alpha val="10000"/>
                  </a:srgbClr>
                </a:gs>
                <a:gs pos="0">
                  <a:schemeClr val="bg1">
                    <a:alpha val="30000"/>
                  </a:schemeClr>
                </a:gs>
                <a:gs pos="77000">
                  <a:srgbClr val="FFFFFF">
                    <a:alpha val="10000"/>
                  </a:srgbClr>
                </a:gs>
                <a:gs pos="53000">
                  <a:schemeClr val="bg1">
                    <a:alpha val="10000"/>
                  </a:schemeClr>
                </a:gs>
                <a:gs pos="100000">
                  <a:schemeClr val="bg1">
                    <a:alpha val="30000"/>
                  </a:schemeClr>
                </a:gs>
              </a:gsLst>
              <a:lin ang="0" scaled="0"/>
            </a:gradFill>
          </a:ln>
          <a:effectLst>
            <a:outerShdw blurRad="50800" dir="2700000" algn="tl"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943D0544-5600-4FF9-B8A1-5C9DBB0A7F2F}"/>
              </a:ext>
            </a:extLst>
          </p:cNvPr>
          <p:cNvSpPr/>
          <p:nvPr/>
        </p:nvSpPr>
        <p:spPr>
          <a:xfrm>
            <a:off x="-30145" y="4126470"/>
            <a:ext cx="12429811" cy="1491748"/>
          </a:xfrm>
          <a:custGeom>
            <a:avLst/>
            <a:gdLst>
              <a:gd name="connsiteX0" fmla="*/ 0 w 12429811"/>
              <a:gd name="connsiteY0" fmla="*/ 921738 h 1650686"/>
              <a:gd name="connsiteX1" fmla="*/ 2120202 w 12429811"/>
              <a:gd name="connsiteY1" fmla="*/ 17387 h 1650686"/>
              <a:gd name="connsiteX2" fmla="*/ 5767754 w 12429811"/>
              <a:gd name="connsiteY2" fmla="*/ 1635171 h 1650686"/>
              <a:gd name="connsiteX3" fmla="*/ 8752114 w 12429811"/>
              <a:gd name="connsiteY3" fmla="*/ 861448 h 1650686"/>
              <a:gd name="connsiteX4" fmla="*/ 12429811 w 12429811"/>
              <a:gd name="connsiteY4" fmla="*/ 1313624 h 1650686"/>
              <a:gd name="connsiteX0" fmla="*/ 0 w 12429811"/>
              <a:gd name="connsiteY0" fmla="*/ 904480 h 1633428"/>
              <a:gd name="connsiteX1" fmla="*/ 2120202 w 12429811"/>
              <a:gd name="connsiteY1" fmla="*/ 129 h 1633428"/>
              <a:gd name="connsiteX2" fmla="*/ 5767754 w 12429811"/>
              <a:gd name="connsiteY2" fmla="*/ 1617913 h 1633428"/>
              <a:gd name="connsiteX3" fmla="*/ 8752114 w 12429811"/>
              <a:gd name="connsiteY3" fmla="*/ 844190 h 1633428"/>
              <a:gd name="connsiteX4" fmla="*/ 12429811 w 12429811"/>
              <a:gd name="connsiteY4" fmla="*/ 1296366 h 1633428"/>
              <a:gd name="connsiteX0" fmla="*/ 0 w 12429811"/>
              <a:gd name="connsiteY0" fmla="*/ 905714 h 1634662"/>
              <a:gd name="connsiteX1" fmla="*/ 2120202 w 12429811"/>
              <a:gd name="connsiteY1" fmla="*/ 1363 h 1634662"/>
              <a:gd name="connsiteX2" fmla="*/ 5767754 w 12429811"/>
              <a:gd name="connsiteY2" fmla="*/ 1619147 h 1634662"/>
              <a:gd name="connsiteX3" fmla="*/ 8752114 w 12429811"/>
              <a:gd name="connsiteY3" fmla="*/ 845424 h 1634662"/>
              <a:gd name="connsiteX4" fmla="*/ 12429811 w 12429811"/>
              <a:gd name="connsiteY4" fmla="*/ 1297600 h 1634662"/>
              <a:gd name="connsiteX0" fmla="*/ 0 w 12429811"/>
              <a:gd name="connsiteY0" fmla="*/ 765650 h 1490321"/>
              <a:gd name="connsiteX1" fmla="*/ 2120202 w 12429811"/>
              <a:gd name="connsiteY1" fmla="*/ 1976 h 1490321"/>
              <a:gd name="connsiteX2" fmla="*/ 5767754 w 12429811"/>
              <a:gd name="connsiteY2" fmla="*/ 1479083 h 1490321"/>
              <a:gd name="connsiteX3" fmla="*/ 8752114 w 12429811"/>
              <a:gd name="connsiteY3" fmla="*/ 705360 h 1490321"/>
              <a:gd name="connsiteX4" fmla="*/ 12429811 w 12429811"/>
              <a:gd name="connsiteY4" fmla="*/ 1157536 h 1490321"/>
              <a:gd name="connsiteX0" fmla="*/ 0 w 12429811"/>
              <a:gd name="connsiteY0" fmla="*/ 763749 h 1488420"/>
              <a:gd name="connsiteX1" fmla="*/ 2120202 w 12429811"/>
              <a:gd name="connsiteY1" fmla="*/ 75 h 1488420"/>
              <a:gd name="connsiteX2" fmla="*/ 5767754 w 12429811"/>
              <a:gd name="connsiteY2" fmla="*/ 1477182 h 1488420"/>
              <a:gd name="connsiteX3" fmla="*/ 8752114 w 12429811"/>
              <a:gd name="connsiteY3" fmla="*/ 703459 h 1488420"/>
              <a:gd name="connsiteX4" fmla="*/ 12429811 w 12429811"/>
              <a:gd name="connsiteY4" fmla="*/ 1155635 h 1488420"/>
              <a:gd name="connsiteX0" fmla="*/ 0 w 12429811"/>
              <a:gd name="connsiteY0" fmla="*/ 763676 h 1488347"/>
              <a:gd name="connsiteX1" fmla="*/ 2120202 w 12429811"/>
              <a:gd name="connsiteY1" fmla="*/ 2 h 1488347"/>
              <a:gd name="connsiteX2" fmla="*/ 5767754 w 12429811"/>
              <a:gd name="connsiteY2" fmla="*/ 1477109 h 1488347"/>
              <a:gd name="connsiteX3" fmla="*/ 8752114 w 12429811"/>
              <a:gd name="connsiteY3" fmla="*/ 703386 h 1488347"/>
              <a:gd name="connsiteX4" fmla="*/ 12429811 w 12429811"/>
              <a:gd name="connsiteY4" fmla="*/ 1155562 h 1488347"/>
              <a:gd name="connsiteX0" fmla="*/ 0 w 12429811"/>
              <a:gd name="connsiteY0" fmla="*/ 767077 h 1491748"/>
              <a:gd name="connsiteX1" fmla="*/ 2120202 w 12429811"/>
              <a:gd name="connsiteY1" fmla="*/ 3403 h 1491748"/>
              <a:gd name="connsiteX2" fmla="*/ 5767754 w 12429811"/>
              <a:gd name="connsiteY2" fmla="*/ 1480510 h 1491748"/>
              <a:gd name="connsiteX3" fmla="*/ 8752114 w 12429811"/>
              <a:gd name="connsiteY3" fmla="*/ 706787 h 1491748"/>
              <a:gd name="connsiteX4" fmla="*/ 12429811 w 12429811"/>
              <a:gd name="connsiteY4" fmla="*/ 1158963 h 1491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9811" h="1491748">
                <a:moveTo>
                  <a:pt x="0" y="767077"/>
                </a:moveTo>
                <a:cubicBezTo>
                  <a:pt x="579455" y="255449"/>
                  <a:pt x="1138813" y="-35116"/>
                  <a:pt x="2120202" y="3403"/>
                </a:cubicBezTo>
                <a:cubicBezTo>
                  <a:pt x="3101591" y="41922"/>
                  <a:pt x="4662435" y="1363279"/>
                  <a:pt x="5767754" y="1480510"/>
                </a:cubicBezTo>
                <a:cubicBezTo>
                  <a:pt x="6873073" y="1597741"/>
                  <a:pt x="7641771" y="760378"/>
                  <a:pt x="8752114" y="706787"/>
                </a:cubicBezTo>
                <a:cubicBezTo>
                  <a:pt x="9862457" y="653196"/>
                  <a:pt x="11818536" y="1073552"/>
                  <a:pt x="12429811" y="1158963"/>
                </a:cubicBezTo>
              </a:path>
            </a:pathLst>
          </a:custGeom>
          <a:noFill/>
          <a:ln>
            <a:solidFill>
              <a:schemeClr val="bg1"/>
            </a:solidFill>
          </a:ln>
          <a:effectLst>
            <a:outerShdw blurRad="50800" dir="2700000" algn="tl"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7D13290-7212-41CC-AD76-56796C0BFEC1}"/>
              </a:ext>
            </a:extLst>
          </p:cNvPr>
          <p:cNvSpPr/>
          <p:nvPr/>
        </p:nvSpPr>
        <p:spPr>
          <a:xfrm>
            <a:off x="0" y="0"/>
            <a:ext cx="12192000" cy="6858000"/>
          </a:xfrm>
          <a:prstGeom prst="rect">
            <a:avLst/>
          </a:prstGeom>
          <a:gradFill>
            <a:gsLst>
              <a:gs pos="0">
                <a:srgbClr val="2F3035">
                  <a:alpha val="85000"/>
                </a:srgbClr>
              </a:gs>
              <a:gs pos="100000">
                <a:srgbClr val="2F3035"/>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AFE5301-CE67-4F43-BB4A-AC00D9ABC237}"/>
              </a:ext>
            </a:extLst>
          </p:cNvPr>
          <p:cNvSpPr/>
          <p:nvPr/>
        </p:nvSpPr>
        <p:spPr>
          <a:xfrm>
            <a:off x="0" y="0"/>
            <a:ext cx="12192000" cy="6858000"/>
          </a:xfrm>
          <a:prstGeom prst="rect">
            <a:avLst/>
          </a:prstGeom>
          <a:blipFill dpi="0" rotWithShape="1">
            <a:blip r:embed="rId2">
              <a:alphaModFix amt="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232C81E8-412C-4B77-9C29-20D142B9E222}"/>
              </a:ext>
            </a:extLst>
          </p:cNvPr>
          <p:cNvGrpSpPr/>
          <p:nvPr/>
        </p:nvGrpSpPr>
        <p:grpSpPr>
          <a:xfrm>
            <a:off x="2298967" y="1333426"/>
            <a:ext cx="4053027" cy="707886"/>
            <a:chOff x="4127160" y="1219476"/>
            <a:chExt cx="4053027" cy="707886"/>
          </a:xfrm>
        </p:grpSpPr>
        <p:sp>
          <p:nvSpPr>
            <p:cNvPr id="17" name="文本框 16">
              <a:extLst>
                <a:ext uri="{FF2B5EF4-FFF2-40B4-BE49-F238E27FC236}">
                  <a16:creationId xmlns:a16="http://schemas.microsoft.com/office/drawing/2014/main" id="{F4108B00-4570-471F-A1D6-F58138B4B22B}"/>
                </a:ext>
              </a:extLst>
            </p:cNvPr>
            <p:cNvSpPr txBox="1"/>
            <p:nvPr/>
          </p:nvSpPr>
          <p:spPr>
            <a:xfrm>
              <a:off x="4127160" y="1219476"/>
              <a:ext cx="3387849" cy="707886"/>
            </a:xfrm>
            <a:prstGeom prst="rect">
              <a:avLst/>
            </a:prstGeom>
            <a:noFill/>
          </p:spPr>
          <p:txBody>
            <a:bodyPr wrap="square" rtlCol="0">
              <a:spAutoFit/>
            </a:bodyPr>
            <a:lstStyle>
              <a:defPPr>
                <a:defRPr lang="zh-CN"/>
              </a:defPPr>
              <a:lvl1pPr>
                <a:defRPr>
                  <a:latin typeface="Idealist Sans" pitchFamily="50" charset="0"/>
                </a:defRPr>
              </a:lvl1pPr>
            </a:lstStyle>
            <a:p>
              <a:r>
                <a:rPr lang="zh-CN" altLang="en-US" sz="4000" b="1" dirty="0">
                  <a:solidFill>
                    <a:schemeClr val="bg1"/>
                  </a:solidFill>
                  <a:latin typeface="思源黑体 CN Normal" panose="020B0400000000000000" pitchFamily="34" charset="-122"/>
                  <a:ea typeface="思源黑体 CN Normal" panose="020B0400000000000000" pitchFamily="34" charset="-122"/>
                </a:rPr>
                <a:t>小浣熊</a:t>
              </a:r>
              <a:r>
                <a:rPr lang="en-US" altLang="zh-CN" sz="4000" b="1" dirty="0">
                  <a:solidFill>
                    <a:schemeClr val="bg1"/>
                  </a:solidFill>
                </a:rPr>
                <a:t>Coati</a:t>
              </a:r>
              <a:endParaRPr lang="zh-CN" altLang="en-US" sz="4000" b="1" dirty="0">
                <a:solidFill>
                  <a:schemeClr val="bg1"/>
                </a:solidFill>
              </a:endParaRPr>
            </a:p>
          </p:txBody>
        </p:sp>
        <p:sp>
          <p:nvSpPr>
            <p:cNvPr id="20" name="文本框 19">
              <a:extLst>
                <a:ext uri="{FF2B5EF4-FFF2-40B4-BE49-F238E27FC236}">
                  <a16:creationId xmlns:a16="http://schemas.microsoft.com/office/drawing/2014/main" id="{0F779DDE-8752-485E-84E1-9BBCE63C5BE3}"/>
                </a:ext>
              </a:extLst>
            </p:cNvPr>
            <p:cNvSpPr txBox="1"/>
            <p:nvPr/>
          </p:nvSpPr>
          <p:spPr>
            <a:xfrm>
              <a:off x="7129851" y="1475252"/>
              <a:ext cx="1050336" cy="369332"/>
            </a:xfrm>
            <a:prstGeom prst="rect">
              <a:avLst/>
            </a:prstGeom>
            <a:noFill/>
          </p:spPr>
          <p:txBody>
            <a:bodyPr wrap="square" rtlCol="0">
              <a:spAutoFit/>
            </a:bodyPr>
            <a:lstStyle>
              <a:defPPr>
                <a:defRPr lang="zh-CN"/>
              </a:defPPr>
              <a:lvl1pPr>
                <a:defRPr>
                  <a:latin typeface="Idealist Sans" pitchFamily="50" charset="0"/>
                </a:defRPr>
              </a:lvl1pPr>
            </a:lstStyle>
            <a:p>
              <a:r>
                <a:rPr lang="en-US" altLang="zh-CN" b="1" dirty="0" err="1">
                  <a:solidFill>
                    <a:srgbClr val="E0A328"/>
                  </a:solidFill>
                </a:rPr>
                <a:t>PPTer</a:t>
              </a:r>
              <a:endParaRPr lang="zh-CN" altLang="en-US" b="1" dirty="0">
                <a:solidFill>
                  <a:srgbClr val="E0A328"/>
                </a:solidFill>
              </a:endParaRPr>
            </a:p>
          </p:txBody>
        </p:sp>
      </p:grpSp>
      <p:grpSp>
        <p:nvGrpSpPr>
          <p:cNvPr id="24" name="组合 23">
            <a:extLst>
              <a:ext uri="{FF2B5EF4-FFF2-40B4-BE49-F238E27FC236}">
                <a16:creationId xmlns:a16="http://schemas.microsoft.com/office/drawing/2014/main" id="{70A7FA8B-C7DF-48EB-AD56-826A46ABC76A}"/>
              </a:ext>
            </a:extLst>
          </p:cNvPr>
          <p:cNvGrpSpPr/>
          <p:nvPr/>
        </p:nvGrpSpPr>
        <p:grpSpPr>
          <a:xfrm>
            <a:off x="2368314" y="5315175"/>
            <a:ext cx="2079104" cy="410859"/>
            <a:chOff x="1384767" y="5586260"/>
            <a:chExt cx="2079104" cy="410859"/>
          </a:xfrm>
        </p:grpSpPr>
        <p:grpSp>
          <p:nvGrpSpPr>
            <p:cNvPr id="48" name="组合 47">
              <a:extLst>
                <a:ext uri="{FF2B5EF4-FFF2-40B4-BE49-F238E27FC236}">
                  <a16:creationId xmlns:a16="http://schemas.microsoft.com/office/drawing/2014/main" id="{8D72F106-55DB-4AF4-823E-A56C033165DE}"/>
                </a:ext>
              </a:extLst>
            </p:cNvPr>
            <p:cNvGrpSpPr/>
            <p:nvPr/>
          </p:nvGrpSpPr>
          <p:grpSpPr>
            <a:xfrm>
              <a:off x="2219165" y="5586812"/>
              <a:ext cx="410307" cy="410307"/>
              <a:chOff x="5890846" y="4576328"/>
              <a:chExt cx="410307" cy="410307"/>
            </a:xfrm>
            <a:effectLst>
              <a:outerShdw blurRad="63500" sx="102000" sy="102000" algn="ctr" rotWithShape="0">
                <a:schemeClr val="bg1">
                  <a:alpha val="40000"/>
                </a:schemeClr>
              </a:outerShdw>
            </a:effectLst>
          </p:grpSpPr>
          <p:sp>
            <p:nvSpPr>
              <p:cNvPr id="34" name="椭圆 33">
                <a:extLst>
                  <a:ext uri="{FF2B5EF4-FFF2-40B4-BE49-F238E27FC236}">
                    <a16:creationId xmlns:a16="http://schemas.microsoft.com/office/drawing/2014/main" id="{DD4A4563-F8EE-4598-A325-B3D718A072BB}"/>
                  </a:ext>
                </a:extLst>
              </p:cNvPr>
              <p:cNvSpPr/>
              <p:nvPr/>
            </p:nvSpPr>
            <p:spPr>
              <a:xfrm>
                <a:off x="5890846" y="4576328"/>
                <a:ext cx="410307" cy="410307"/>
              </a:xfrm>
              <a:prstGeom prst="ellipse">
                <a:avLst/>
              </a:prstGeom>
              <a:solidFill>
                <a:srgbClr val="2F303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wo-envelopes_81393">
                <a:extLst>
                  <a:ext uri="{FF2B5EF4-FFF2-40B4-BE49-F238E27FC236}">
                    <a16:creationId xmlns:a16="http://schemas.microsoft.com/office/drawing/2014/main" id="{314FD325-964A-4976-84C1-114EA21C268B}"/>
                  </a:ext>
                </a:extLst>
              </p:cNvPr>
              <p:cNvSpPr>
                <a:spLocks noChangeAspect="1"/>
              </p:cNvSpPr>
              <p:nvPr/>
            </p:nvSpPr>
            <p:spPr bwMode="auto">
              <a:xfrm>
                <a:off x="6006540" y="4711957"/>
                <a:ext cx="178918" cy="139048"/>
              </a:xfrm>
              <a:custGeom>
                <a:avLst/>
                <a:gdLst>
                  <a:gd name="connsiteX0" fmla="*/ 602379 w 607356"/>
                  <a:gd name="connsiteY0" fmla="*/ 168035 h 472012"/>
                  <a:gd name="connsiteX1" fmla="*/ 607356 w 607356"/>
                  <a:gd name="connsiteY1" fmla="*/ 175489 h 472012"/>
                  <a:gd name="connsiteX2" fmla="*/ 607356 w 607356"/>
                  <a:gd name="connsiteY2" fmla="*/ 438605 h 472012"/>
                  <a:gd name="connsiteX3" fmla="*/ 573897 w 607356"/>
                  <a:gd name="connsiteY3" fmla="*/ 472012 h 472012"/>
                  <a:gd name="connsiteX4" fmla="*/ 138461 w 607356"/>
                  <a:gd name="connsiteY4" fmla="*/ 472012 h 472012"/>
                  <a:gd name="connsiteX5" fmla="*/ 105001 w 607356"/>
                  <a:gd name="connsiteY5" fmla="*/ 438605 h 472012"/>
                  <a:gd name="connsiteX6" fmla="*/ 105001 w 607356"/>
                  <a:gd name="connsiteY6" fmla="*/ 381914 h 472012"/>
                  <a:gd name="connsiteX7" fmla="*/ 468909 w 607356"/>
                  <a:gd name="connsiteY7" fmla="*/ 381914 h 472012"/>
                  <a:gd name="connsiteX8" fmla="*/ 533155 w 607356"/>
                  <a:gd name="connsiteY8" fmla="*/ 317769 h 472012"/>
                  <a:gd name="connsiteX9" fmla="*/ 533155 w 607356"/>
                  <a:gd name="connsiteY9" fmla="*/ 230063 h 472012"/>
                  <a:gd name="connsiteX10" fmla="*/ 593530 w 607356"/>
                  <a:gd name="connsiteY10" fmla="*/ 169783 h 472012"/>
                  <a:gd name="connsiteX11" fmla="*/ 602379 w 607356"/>
                  <a:gd name="connsiteY11" fmla="*/ 168035 h 472012"/>
                  <a:gd name="connsiteX12" fmla="*/ 533192 w 607356"/>
                  <a:gd name="connsiteY12" fmla="*/ 120879 h 472012"/>
                  <a:gd name="connsiteX13" fmla="*/ 556406 w 607356"/>
                  <a:gd name="connsiteY13" fmla="*/ 120879 h 472012"/>
                  <a:gd name="connsiteX14" fmla="*/ 568566 w 607356"/>
                  <a:gd name="connsiteY14" fmla="*/ 128982 h 472012"/>
                  <a:gd name="connsiteX15" fmla="*/ 565710 w 607356"/>
                  <a:gd name="connsiteY15" fmla="*/ 143346 h 472012"/>
                  <a:gd name="connsiteX16" fmla="*/ 533192 w 607356"/>
                  <a:gd name="connsiteY16" fmla="*/ 175849 h 472012"/>
                  <a:gd name="connsiteX17" fmla="*/ 4978 w 607356"/>
                  <a:gd name="connsiteY17" fmla="*/ 47156 h 472012"/>
                  <a:gd name="connsiteX18" fmla="*/ 13828 w 607356"/>
                  <a:gd name="connsiteY18" fmla="*/ 48905 h 472012"/>
                  <a:gd name="connsiteX19" fmla="*/ 221344 w 607356"/>
                  <a:gd name="connsiteY19" fmla="*/ 256100 h 472012"/>
                  <a:gd name="connsiteX20" fmla="*/ 251213 w 607356"/>
                  <a:gd name="connsiteY20" fmla="*/ 268434 h 472012"/>
                  <a:gd name="connsiteX21" fmla="*/ 281082 w 607356"/>
                  <a:gd name="connsiteY21" fmla="*/ 256100 h 472012"/>
                  <a:gd name="connsiteX22" fmla="*/ 488597 w 607356"/>
                  <a:gd name="connsiteY22" fmla="*/ 48905 h 472012"/>
                  <a:gd name="connsiteX23" fmla="*/ 497447 w 607356"/>
                  <a:gd name="connsiteY23" fmla="*/ 47156 h 472012"/>
                  <a:gd name="connsiteX24" fmla="*/ 502425 w 607356"/>
                  <a:gd name="connsiteY24" fmla="*/ 54612 h 472012"/>
                  <a:gd name="connsiteX25" fmla="*/ 502425 w 607356"/>
                  <a:gd name="connsiteY25" fmla="*/ 317771 h 472012"/>
                  <a:gd name="connsiteX26" fmla="*/ 468961 w 607356"/>
                  <a:gd name="connsiteY26" fmla="*/ 351275 h 472012"/>
                  <a:gd name="connsiteX27" fmla="*/ 33464 w 607356"/>
                  <a:gd name="connsiteY27" fmla="*/ 351275 h 472012"/>
                  <a:gd name="connsiteX28" fmla="*/ 0 w 607356"/>
                  <a:gd name="connsiteY28" fmla="*/ 317771 h 472012"/>
                  <a:gd name="connsiteX29" fmla="*/ 0 w 607356"/>
                  <a:gd name="connsiteY29" fmla="*/ 54612 h 472012"/>
                  <a:gd name="connsiteX30" fmla="*/ 4978 w 607356"/>
                  <a:gd name="connsiteY30" fmla="*/ 47156 h 472012"/>
                  <a:gd name="connsiteX31" fmla="*/ 50961 w 607356"/>
                  <a:gd name="connsiteY31" fmla="*/ 0 h 472012"/>
                  <a:gd name="connsiteX32" fmla="*/ 451488 w 607356"/>
                  <a:gd name="connsiteY32" fmla="*/ 0 h 472012"/>
                  <a:gd name="connsiteX33" fmla="*/ 463563 w 607356"/>
                  <a:gd name="connsiteY33" fmla="*/ 8101 h 472012"/>
                  <a:gd name="connsiteX34" fmla="*/ 460706 w 607356"/>
                  <a:gd name="connsiteY34" fmla="*/ 22462 h 472012"/>
                  <a:gd name="connsiteX35" fmla="*/ 260489 w 607356"/>
                  <a:gd name="connsiteY35" fmla="*/ 222418 h 472012"/>
                  <a:gd name="connsiteX36" fmla="*/ 241868 w 607356"/>
                  <a:gd name="connsiteY36" fmla="*/ 222418 h 472012"/>
                  <a:gd name="connsiteX37" fmla="*/ 41650 w 607356"/>
                  <a:gd name="connsiteY37" fmla="*/ 22462 h 472012"/>
                  <a:gd name="connsiteX38" fmla="*/ 38793 w 607356"/>
                  <a:gd name="connsiteY38" fmla="*/ 8101 h 472012"/>
                  <a:gd name="connsiteX39" fmla="*/ 50961 w 607356"/>
                  <a:gd name="connsiteY39" fmla="*/ 0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56" h="472012">
                    <a:moveTo>
                      <a:pt x="602379" y="168035"/>
                    </a:moveTo>
                    <a:cubicBezTo>
                      <a:pt x="605328" y="169231"/>
                      <a:pt x="607356" y="172268"/>
                      <a:pt x="607356" y="175489"/>
                    </a:cubicBezTo>
                    <a:lnTo>
                      <a:pt x="607356" y="438605"/>
                    </a:lnTo>
                    <a:cubicBezTo>
                      <a:pt x="607356" y="457103"/>
                      <a:pt x="592332" y="472012"/>
                      <a:pt x="573897" y="472012"/>
                    </a:cubicBezTo>
                    <a:lnTo>
                      <a:pt x="138461" y="472012"/>
                    </a:lnTo>
                    <a:cubicBezTo>
                      <a:pt x="119934" y="472012"/>
                      <a:pt x="105001" y="457103"/>
                      <a:pt x="105001" y="438605"/>
                    </a:cubicBezTo>
                    <a:lnTo>
                      <a:pt x="105001" y="381914"/>
                    </a:lnTo>
                    <a:lnTo>
                      <a:pt x="468909" y="381914"/>
                    </a:lnTo>
                    <a:cubicBezTo>
                      <a:pt x="504304" y="381914"/>
                      <a:pt x="533155" y="353109"/>
                      <a:pt x="533155" y="317769"/>
                    </a:cubicBezTo>
                    <a:lnTo>
                      <a:pt x="533155" y="230063"/>
                    </a:lnTo>
                    <a:lnTo>
                      <a:pt x="593530" y="169783"/>
                    </a:lnTo>
                    <a:cubicBezTo>
                      <a:pt x="595834" y="167482"/>
                      <a:pt x="599337" y="166746"/>
                      <a:pt x="602379" y="168035"/>
                    </a:cubicBezTo>
                    <a:close/>
                    <a:moveTo>
                      <a:pt x="533192" y="120879"/>
                    </a:moveTo>
                    <a:lnTo>
                      <a:pt x="556406" y="120879"/>
                    </a:lnTo>
                    <a:cubicBezTo>
                      <a:pt x="561749" y="120879"/>
                      <a:pt x="566539" y="124101"/>
                      <a:pt x="568566" y="128982"/>
                    </a:cubicBezTo>
                    <a:cubicBezTo>
                      <a:pt x="570592" y="133862"/>
                      <a:pt x="569487" y="139570"/>
                      <a:pt x="565710" y="143346"/>
                    </a:cubicBezTo>
                    <a:lnTo>
                      <a:pt x="533192" y="175849"/>
                    </a:lnTo>
                    <a:close/>
                    <a:moveTo>
                      <a:pt x="4978" y="47156"/>
                    </a:moveTo>
                    <a:cubicBezTo>
                      <a:pt x="8020" y="45868"/>
                      <a:pt x="11523" y="46604"/>
                      <a:pt x="13828" y="48905"/>
                    </a:cubicBezTo>
                    <a:lnTo>
                      <a:pt x="221344" y="256100"/>
                    </a:lnTo>
                    <a:cubicBezTo>
                      <a:pt x="229272" y="264016"/>
                      <a:pt x="240058" y="268434"/>
                      <a:pt x="251213" y="268434"/>
                    </a:cubicBezTo>
                    <a:cubicBezTo>
                      <a:pt x="262460" y="268434"/>
                      <a:pt x="273153" y="264016"/>
                      <a:pt x="281082" y="256100"/>
                    </a:cubicBezTo>
                    <a:lnTo>
                      <a:pt x="488597" y="48905"/>
                    </a:lnTo>
                    <a:cubicBezTo>
                      <a:pt x="490902" y="46604"/>
                      <a:pt x="494405" y="45868"/>
                      <a:pt x="497447" y="47156"/>
                    </a:cubicBezTo>
                    <a:cubicBezTo>
                      <a:pt x="500489" y="48445"/>
                      <a:pt x="502425" y="51390"/>
                      <a:pt x="502425" y="54612"/>
                    </a:cubicBezTo>
                    <a:lnTo>
                      <a:pt x="502425" y="317771"/>
                    </a:lnTo>
                    <a:cubicBezTo>
                      <a:pt x="502425" y="336272"/>
                      <a:pt x="487491" y="351275"/>
                      <a:pt x="468961" y="351275"/>
                    </a:cubicBezTo>
                    <a:lnTo>
                      <a:pt x="33464" y="351275"/>
                    </a:lnTo>
                    <a:cubicBezTo>
                      <a:pt x="15026" y="351275"/>
                      <a:pt x="0" y="336272"/>
                      <a:pt x="0" y="317771"/>
                    </a:cubicBezTo>
                    <a:lnTo>
                      <a:pt x="0" y="54612"/>
                    </a:lnTo>
                    <a:cubicBezTo>
                      <a:pt x="0" y="51390"/>
                      <a:pt x="1936" y="48445"/>
                      <a:pt x="4978" y="47156"/>
                    </a:cubicBezTo>
                    <a:close/>
                    <a:moveTo>
                      <a:pt x="50961" y="0"/>
                    </a:moveTo>
                    <a:lnTo>
                      <a:pt x="451488" y="0"/>
                    </a:lnTo>
                    <a:cubicBezTo>
                      <a:pt x="456742" y="0"/>
                      <a:pt x="461535" y="3222"/>
                      <a:pt x="463563" y="8101"/>
                    </a:cubicBezTo>
                    <a:cubicBezTo>
                      <a:pt x="465591" y="13072"/>
                      <a:pt x="464485" y="18688"/>
                      <a:pt x="460706" y="22462"/>
                    </a:cubicBezTo>
                    <a:lnTo>
                      <a:pt x="260489" y="222418"/>
                    </a:lnTo>
                    <a:cubicBezTo>
                      <a:pt x="255326" y="227573"/>
                      <a:pt x="247030" y="227573"/>
                      <a:pt x="241868" y="222418"/>
                    </a:cubicBezTo>
                    <a:lnTo>
                      <a:pt x="41650" y="22462"/>
                    </a:lnTo>
                    <a:cubicBezTo>
                      <a:pt x="37871" y="18688"/>
                      <a:pt x="36765" y="13072"/>
                      <a:pt x="38793" y="8101"/>
                    </a:cubicBezTo>
                    <a:cubicBezTo>
                      <a:pt x="40821" y="3222"/>
                      <a:pt x="45614" y="0"/>
                      <a:pt x="50961" y="0"/>
                    </a:cubicBezTo>
                    <a:close/>
                  </a:path>
                </a:pathLst>
              </a:custGeom>
              <a:solidFill>
                <a:srgbClr val="E0A328"/>
              </a:solidFill>
              <a:ln>
                <a:noFill/>
              </a:ln>
            </p:spPr>
          </p:sp>
        </p:grpSp>
        <p:grpSp>
          <p:nvGrpSpPr>
            <p:cNvPr id="47" name="组合 46">
              <a:extLst>
                <a:ext uri="{FF2B5EF4-FFF2-40B4-BE49-F238E27FC236}">
                  <a16:creationId xmlns:a16="http://schemas.microsoft.com/office/drawing/2014/main" id="{F0BECB32-533C-4716-ABBA-D788A589E94F}"/>
                </a:ext>
              </a:extLst>
            </p:cNvPr>
            <p:cNvGrpSpPr/>
            <p:nvPr/>
          </p:nvGrpSpPr>
          <p:grpSpPr>
            <a:xfrm>
              <a:off x="3053564" y="5586260"/>
              <a:ext cx="410307" cy="410307"/>
              <a:chOff x="9288896" y="4492074"/>
              <a:chExt cx="410307" cy="410307"/>
            </a:xfrm>
            <a:effectLst>
              <a:outerShdw blurRad="63500" sx="102000" sy="102000" algn="ctr" rotWithShape="0">
                <a:schemeClr val="bg1">
                  <a:alpha val="40000"/>
                </a:schemeClr>
              </a:outerShdw>
            </a:effectLst>
          </p:grpSpPr>
          <p:sp>
            <p:nvSpPr>
              <p:cNvPr id="36" name="椭圆 35">
                <a:extLst>
                  <a:ext uri="{FF2B5EF4-FFF2-40B4-BE49-F238E27FC236}">
                    <a16:creationId xmlns:a16="http://schemas.microsoft.com/office/drawing/2014/main" id="{7436B50C-ED36-4881-9C9B-C70C8E66E4B1}"/>
                  </a:ext>
                </a:extLst>
              </p:cNvPr>
              <p:cNvSpPr/>
              <p:nvPr/>
            </p:nvSpPr>
            <p:spPr>
              <a:xfrm>
                <a:off x="9288896" y="4492074"/>
                <a:ext cx="410307" cy="410307"/>
              </a:xfrm>
              <a:prstGeom prst="ellipse">
                <a:avLst/>
              </a:prstGeom>
              <a:solidFill>
                <a:srgbClr val="2F303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B25328CE-89E1-489B-93FD-4A3F38B28801}"/>
                  </a:ext>
                </a:extLst>
              </p:cNvPr>
              <p:cNvGrpSpPr/>
              <p:nvPr/>
            </p:nvGrpSpPr>
            <p:grpSpPr>
              <a:xfrm>
                <a:off x="9399923" y="4616287"/>
                <a:ext cx="196267" cy="162081"/>
                <a:chOff x="4763" y="0"/>
                <a:chExt cx="2533650" cy="2092326"/>
              </a:xfrm>
              <a:solidFill>
                <a:srgbClr val="E0A328"/>
              </a:solidFill>
            </p:grpSpPr>
            <p:sp>
              <p:nvSpPr>
                <p:cNvPr id="38" name="Freeform 5">
                  <a:extLst>
                    <a:ext uri="{FF2B5EF4-FFF2-40B4-BE49-F238E27FC236}">
                      <a16:creationId xmlns:a16="http://schemas.microsoft.com/office/drawing/2014/main" id="{84BB6C75-072E-4810-86C1-20669F366B5A}"/>
                    </a:ext>
                  </a:extLst>
                </p:cNvPr>
                <p:cNvSpPr>
                  <a:spLocks noEditPoints="1"/>
                </p:cNvSpPr>
                <p:nvPr/>
              </p:nvSpPr>
              <p:spPr bwMode="auto">
                <a:xfrm>
                  <a:off x="4763" y="0"/>
                  <a:ext cx="1789113" cy="1631950"/>
                </a:xfrm>
                <a:custGeom>
                  <a:avLst/>
                  <a:gdLst>
                    <a:gd name="T0" fmla="*/ 285 w 565"/>
                    <a:gd name="T1" fmla="*/ 0 h 515"/>
                    <a:gd name="T2" fmla="*/ 0 w 565"/>
                    <a:gd name="T3" fmla="*/ 240 h 515"/>
                    <a:gd name="T4" fmla="*/ 110 w 565"/>
                    <a:gd name="T5" fmla="*/ 430 h 515"/>
                    <a:gd name="T6" fmla="*/ 115 w 565"/>
                    <a:gd name="T7" fmla="*/ 430 h 515"/>
                    <a:gd name="T8" fmla="*/ 85 w 565"/>
                    <a:gd name="T9" fmla="*/ 515 h 515"/>
                    <a:gd name="T10" fmla="*/ 190 w 565"/>
                    <a:gd name="T11" fmla="*/ 460 h 515"/>
                    <a:gd name="T12" fmla="*/ 195 w 565"/>
                    <a:gd name="T13" fmla="*/ 460 h 515"/>
                    <a:gd name="T14" fmla="*/ 285 w 565"/>
                    <a:gd name="T15" fmla="*/ 480 h 515"/>
                    <a:gd name="T16" fmla="*/ 305 w 565"/>
                    <a:gd name="T17" fmla="*/ 480 h 515"/>
                    <a:gd name="T18" fmla="*/ 295 w 565"/>
                    <a:gd name="T19" fmla="*/ 420 h 515"/>
                    <a:gd name="T20" fmla="*/ 555 w 565"/>
                    <a:gd name="T21" fmla="*/ 200 h 515"/>
                    <a:gd name="T22" fmla="*/ 565 w 565"/>
                    <a:gd name="T23" fmla="*/ 200 h 515"/>
                    <a:gd name="T24" fmla="*/ 285 w 565"/>
                    <a:gd name="T25" fmla="*/ 0 h 515"/>
                    <a:gd name="T26" fmla="*/ 185 w 565"/>
                    <a:gd name="T27" fmla="*/ 195 h 515"/>
                    <a:gd name="T28" fmla="*/ 145 w 565"/>
                    <a:gd name="T29" fmla="*/ 160 h 515"/>
                    <a:gd name="T30" fmla="*/ 185 w 565"/>
                    <a:gd name="T31" fmla="*/ 120 h 515"/>
                    <a:gd name="T32" fmla="*/ 225 w 565"/>
                    <a:gd name="T33" fmla="*/ 160 h 515"/>
                    <a:gd name="T34" fmla="*/ 185 w 565"/>
                    <a:gd name="T35" fmla="*/ 195 h 515"/>
                    <a:gd name="T36" fmla="*/ 385 w 565"/>
                    <a:gd name="T37" fmla="*/ 195 h 515"/>
                    <a:gd name="T38" fmla="*/ 345 w 565"/>
                    <a:gd name="T39" fmla="*/ 160 h 515"/>
                    <a:gd name="T40" fmla="*/ 385 w 565"/>
                    <a:gd name="T41" fmla="*/ 120 h 515"/>
                    <a:gd name="T42" fmla="*/ 425 w 565"/>
                    <a:gd name="T43" fmla="*/ 160 h 515"/>
                    <a:gd name="T44" fmla="*/ 385 w 565"/>
                    <a:gd name="T45" fmla="*/ 195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5" h="515">
                      <a:moveTo>
                        <a:pt x="285" y="0"/>
                      </a:moveTo>
                      <a:cubicBezTo>
                        <a:pt x="130" y="0"/>
                        <a:pt x="0" y="110"/>
                        <a:pt x="0" y="240"/>
                      </a:cubicBezTo>
                      <a:cubicBezTo>
                        <a:pt x="0" y="320"/>
                        <a:pt x="45" y="385"/>
                        <a:pt x="110" y="430"/>
                      </a:cubicBezTo>
                      <a:cubicBezTo>
                        <a:pt x="115" y="430"/>
                        <a:pt x="115" y="430"/>
                        <a:pt x="115" y="430"/>
                      </a:cubicBezTo>
                      <a:cubicBezTo>
                        <a:pt x="85" y="515"/>
                        <a:pt x="85" y="515"/>
                        <a:pt x="85" y="515"/>
                      </a:cubicBezTo>
                      <a:cubicBezTo>
                        <a:pt x="190" y="460"/>
                        <a:pt x="190" y="460"/>
                        <a:pt x="190" y="460"/>
                      </a:cubicBezTo>
                      <a:cubicBezTo>
                        <a:pt x="195" y="460"/>
                        <a:pt x="195" y="460"/>
                        <a:pt x="195" y="460"/>
                      </a:cubicBezTo>
                      <a:cubicBezTo>
                        <a:pt x="225" y="475"/>
                        <a:pt x="255" y="480"/>
                        <a:pt x="285" y="480"/>
                      </a:cubicBezTo>
                      <a:cubicBezTo>
                        <a:pt x="305" y="480"/>
                        <a:pt x="305" y="480"/>
                        <a:pt x="305" y="480"/>
                      </a:cubicBezTo>
                      <a:cubicBezTo>
                        <a:pt x="300" y="460"/>
                        <a:pt x="295" y="440"/>
                        <a:pt x="295" y="420"/>
                      </a:cubicBezTo>
                      <a:cubicBezTo>
                        <a:pt x="295" y="300"/>
                        <a:pt x="410" y="200"/>
                        <a:pt x="555" y="200"/>
                      </a:cubicBezTo>
                      <a:cubicBezTo>
                        <a:pt x="565" y="200"/>
                        <a:pt x="565" y="200"/>
                        <a:pt x="565" y="200"/>
                      </a:cubicBezTo>
                      <a:cubicBezTo>
                        <a:pt x="545" y="90"/>
                        <a:pt x="430" y="0"/>
                        <a:pt x="285" y="0"/>
                      </a:cubicBezTo>
                      <a:close/>
                      <a:moveTo>
                        <a:pt x="185" y="195"/>
                      </a:moveTo>
                      <a:cubicBezTo>
                        <a:pt x="165" y="195"/>
                        <a:pt x="145" y="180"/>
                        <a:pt x="145" y="160"/>
                      </a:cubicBezTo>
                      <a:cubicBezTo>
                        <a:pt x="145" y="140"/>
                        <a:pt x="165" y="120"/>
                        <a:pt x="185" y="120"/>
                      </a:cubicBezTo>
                      <a:cubicBezTo>
                        <a:pt x="205" y="120"/>
                        <a:pt x="225" y="135"/>
                        <a:pt x="225" y="160"/>
                      </a:cubicBezTo>
                      <a:cubicBezTo>
                        <a:pt x="225" y="180"/>
                        <a:pt x="210" y="195"/>
                        <a:pt x="185" y="195"/>
                      </a:cubicBezTo>
                      <a:close/>
                      <a:moveTo>
                        <a:pt x="385" y="195"/>
                      </a:moveTo>
                      <a:cubicBezTo>
                        <a:pt x="365" y="195"/>
                        <a:pt x="345" y="180"/>
                        <a:pt x="345" y="160"/>
                      </a:cubicBezTo>
                      <a:cubicBezTo>
                        <a:pt x="345" y="140"/>
                        <a:pt x="365" y="120"/>
                        <a:pt x="385" y="120"/>
                      </a:cubicBezTo>
                      <a:cubicBezTo>
                        <a:pt x="405" y="120"/>
                        <a:pt x="425" y="135"/>
                        <a:pt x="425" y="160"/>
                      </a:cubicBezTo>
                      <a:cubicBezTo>
                        <a:pt x="425" y="180"/>
                        <a:pt x="410" y="195"/>
                        <a:pt x="385"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
                  <a:extLst>
                    <a:ext uri="{FF2B5EF4-FFF2-40B4-BE49-F238E27FC236}">
                      <a16:creationId xmlns:a16="http://schemas.microsoft.com/office/drawing/2014/main" id="{DC80D523-ABEE-4852-8902-9F0F18D76F14}"/>
                    </a:ext>
                  </a:extLst>
                </p:cNvPr>
                <p:cNvSpPr>
                  <a:spLocks noEditPoints="1"/>
                </p:cNvSpPr>
                <p:nvPr/>
              </p:nvSpPr>
              <p:spPr bwMode="auto">
                <a:xfrm>
                  <a:off x="1017588" y="712788"/>
                  <a:ext cx="1520825" cy="1379538"/>
                </a:xfrm>
                <a:custGeom>
                  <a:avLst/>
                  <a:gdLst>
                    <a:gd name="T0" fmla="*/ 480 w 480"/>
                    <a:gd name="T1" fmla="*/ 200 h 435"/>
                    <a:gd name="T2" fmla="*/ 240 w 480"/>
                    <a:gd name="T3" fmla="*/ 0 h 435"/>
                    <a:gd name="T4" fmla="*/ 0 w 480"/>
                    <a:gd name="T5" fmla="*/ 200 h 435"/>
                    <a:gd name="T6" fmla="*/ 240 w 480"/>
                    <a:gd name="T7" fmla="*/ 400 h 435"/>
                    <a:gd name="T8" fmla="*/ 315 w 480"/>
                    <a:gd name="T9" fmla="*/ 390 h 435"/>
                    <a:gd name="T10" fmla="*/ 320 w 480"/>
                    <a:gd name="T11" fmla="*/ 390 h 435"/>
                    <a:gd name="T12" fmla="*/ 405 w 480"/>
                    <a:gd name="T13" fmla="*/ 435 h 435"/>
                    <a:gd name="T14" fmla="*/ 380 w 480"/>
                    <a:gd name="T15" fmla="*/ 360 h 435"/>
                    <a:gd name="T16" fmla="*/ 480 w 480"/>
                    <a:gd name="T17" fmla="*/ 200 h 435"/>
                    <a:gd name="T18" fmla="*/ 155 w 480"/>
                    <a:gd name="T19" fmla="*/ 160 h 435"/>
                    <a:gd name="T20" fmla="*/ 120 w 480"/>
                    <a:gd name="T21" fmla="*/ 125 h 435"/>
                    <a:gd name="T22" fmla="*/ 155 w 480"/>
                    <a:gd name="T23" fmla="*/ 90 h 435"/>
                    <a:gd name="T24" fmla="*/ 190 w 480"/>
                    <a:gd name="T25" fmla="*/ 125 h 435"/>
                    <a:gd name="T26" fmla="*/ 155 w 480"/>
                    <a:gd name="T27" fmla="*/ 160 h 435"/>
                    <a:gd name="T28" fmla="*/ 325 w 480"/>
                    <a:gd name="T29" fmla="*/ 160 h 435"/>
                    <a:gd name="T30" fmla="*/ 290 w 480"/>
                    <a:gd name="T31" fmla="*/ 125 h 435"/>
                    <a:gd name="T32" fmla="*/ 325 w 480"/>
                    <a:gd name="T33" fmla="*/ 90 h 435"/>
                    <a:gd name="T34" fmla="*/ 360 w 480"/>
                    <a:gd name="T35" fmla="*/ 125 h 435"/>
                    <a:gd name="T36" fmla="*/ 325 w 480"/>
                    <a:gd name="T37" fmla="*/ 16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0" h="435">
                      <a:moveTo>
                        <a:pt x="480" y="200"/>
                      </a:moveTo>
                      <a:cubicBezTo>
                        <a:pt x="480" y="90"/>
                        <a:pt x="370" y="0"/>
                        <a:pt x="240" y="0"/>
                      </a:cubicBezTo>
                      <a:cubicBezTo>
                        <a:pt x="105" y="0"/>
                        <a:pt x="0" y="90"/>
                        <a:pt x="0" y="200"/>
                      </a:cubicBezTo>
                      <a:cubicBezTo>
                        <a:pt x="0" y="310"/>
                        <a:pt x="110" y="400"/>
                        <a:pt x="240" y="400"/>
                      </a:cubicBezTo>
                      <a:cubicBezTo>
                        <a:pt x="265" y="400"/>
                        <a:pt x="290" y="395"/>
                        <a:pt x="315" y="390"/>
                      </a:cubicBezTo>
                      <a:cubicBezTo>
                        <a:pt x="320" y="390"/>
                        <a:pt x="320" y="390"/>
                        <a:pt x="320" y="390"/>
                      </a:cubicBezTo>
                      <a:cubicBezTo>
                        <a:pt x="405" y="435"/>
                        <a:pt x="405" y="435"/>
                        <a:pt x="405" y="435"/>
                      </a:cubicBezTo>
                      <a:cubicBezTo>
                        <a:pt x="380" y="360"/>
                        <a:pt x="380" y="360"/>
                        <a:pt x="380" y="360"/>
                      </a:cubicBezTo>
                      <a:cubicBezTo>
                        <a:pt x="445" y="320"/>
                        <a:pt x="480" y="265"/>
                        <a:pt x="480" y="200"/>
                      </a:cubicBezTo>
                      <a:close/>
                      <a:moveTo>
                        <a:pt x="155" y="160"/>
                      </a:moveTo>
                      <a:cubicBezTo>
                        <a:pt x="135" y="160"/>
                        <a:pt x="120" y="145"/>
                        <a:pt x="120" y="125"/>
                      </a:cubicBezTo>
                      <a:cubicBezTo>
                        <a:pt x="120" y="105"/>
                        <a:pt x="135" y="90"/>
                        <a:pt x="155" y="90"/>
                      </a:cubicBezTo>
                      <a:cubicBezTo>
                        <a:pt x="175" y="90"/>
                        <a:pt x="190" y="105"/>
                        <a:pt x="190" y="125"/>
                      </a:cubicBezTo>
                      <a:cubicBezTo>
                        <a:pt x="190" y="145"/>
                        <a:pt x="175" y="160"/>
                        <a:pt x="155" y="160"/>
                      </a:cubicBezTo>
                      <a:close/>
                      <a:moveTo>
                        <a:pt x="325" y="160"/>
                      </a:moveTo>
                      <a:cubicBezTo>
                        <a:pt x="305" y="160"/>
                        <a:pt x="290" y="145"/>
                        <a:pt x="290" y="125"/>
                      </a:cubicBezTo>
                      <a:cubicBezTo>
                        <a:pt x="290" y="105"/>
                        <a:pt x="305" y="90"/>
                        <a:pt x="325" y="90"/>
                      </a:cubicBezTo>
                      <a:cubicBezTo>
                        <a:pt x="345" y="90"/>
                        <a:pt x="360" y="105"/>
                        <a:pt x="360" y="125"/>
                      </a:cubicBezTo>
                      <a:cubicBezTo>
                        <a:pt x="355" y="145"/>
                        <a:pt x="340" y="160"/>
                        <a:pt x="325"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 name="组合 48">
              <a:extLst>
                <a:ext uri="{FF2B5EF4-FFF2-40B4-BE49-F238E27FC236}">
                  <a16:creationId xmlns:a16="http://schemas.microsoft.com/office/drawing/2014/main" id="{22DA0BB6-B63B-496B-AABC-3E8DDA67A32D}"/>
                </a:ext>
              </a:extLst>
            </p:cNvPr>
            <p:cNvGrpSpPr/>
            <p:nvPr/>
          </p:nvGrpSpPr>
          <p:grpSpPr>
            <a:xfrm>
              <a:off x="1384767" y="5586812"/>
              <a:ext cx="410307" cy="410307"/>
              <a:chOff x="4781061" y="4520332"/>
              <a:chExt cx="410307" cy="410307"/>
            </a:xfrm>
            <a:effectLst>
              <a:outerShdw blurRad="63500" sx="102000" sy="102000" algn="ctr" rotWithShape="0">
                <a:schemeClr val="bg1">
                  <a:alpha val="40000"/>
                </a:schemeClr>
              </a:outerShdw>
            </a:effectLst>
          </p:grpSpPr>
          <p:sp>
            <p:nvSpPr>
              <p:cNvPr id="46" name="椭圆 45">
                <a:extLst>
                  <a:ext uri="{FF2B5EF4-FFF2-40B4-BE49-F238E27FC236}">
                    <a16:creationId xmlns:a16="http://schemas.microsoft.com/office/drawing/2014/main" id="{C5C0A3CD-736B-40BB-9619-19999874C624}"/>
                  </a:ext>
                </a:extLst>
              </p:cNvPr>
              <p:cNvSpPr/>
              <p:nvPr/>
            </p:nvSpPr>
            <p:spPr>
              <a:xfrm>
                <a:off x="4781061" y="4520332"/>
                <a:ext cx="410307" cy="410307"/>
              </a:xfrm>
              <a:prstGeom prst="ellipse">
                <a:avLst/>
              </a:prstGeom>
              <a:solidFill>
                <a:srgbClr val="2F303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5">
                <a:extLst>
                  <a:ext uri="{FF2B5EF4-FFF2-40B4-BE49-F238E27FC236}">
                    <a16:creationId xmlns:a16="http://schemas.microsoft.com/office/drawing/2014/main" id="{F9CE8C66-A72C-43CE-BFA8-BF2094F54CA9}"/>
                  </a:ext>
                </a:extLst>
              </p:cNvPr>
              <p:cNvSpPr>
                <a:spLocks/>
              </p:cNvSpPr>
              <p:nvPr/>
            </p:nvSpPr>
            <p:spPr bwMode="auto">
              <a:xfrm>
                <a:off x="4909752" y="4642857"/>
                <a:ext cx="150398" cy="164155"/>
              </a:xfrm>
              <a:custGeom>
                <a:avLst/>
                <a:gdLst>
                  <a:gd name="T0" fmla="*/ 639 w 646"/>
                  <a:gd name="T1" fmla="*/ 469 h 705"/>
                  <a:gd name="T2" fmla="*/ 563 w 646"/>
                  <a:gd name="T3" fmla="*/ 329 h 705"/>
                  <a:gd name="T4" fmla="*/ 539 w 646"/>
                  <a:gd name="T5" fmla="*/ 238 h 705"/>
                  <a:gd name="T6" fmla="*/ 323 w 646"/>
                  <a:gd name="T7" fmla="*/ 4 h 705"/>
                  <a:gd name="T8" fmla="*/ 107 w 646"/>
                  <a:gd name="T9" fmla="*/ 238 h 705"/>
                  <a:gd name="T10" fmla="*/ 84 w 646"/>
                  <a:gd name="T11" fmla="*/ 329 h 705"/>
                  <a:gd name="T12" fmla="*/ 8 w 646"/>
                  <a:gd name="T13" fmla="*/ 469 h 705"/>
                  <a:gd name="T14" fmla="*/ 78 w 646"/>
                  <a:gd name="T15" fmla="*/ 487 h 705"/>
                  <a:gd name="T16" fmla="*/ 128 w 646"/>
                  <a:gd name="T17" fmla="*/ 578 h 705"/>
                  <a:gd name="T18" fmla="*/ 75 w 646"/>
                  <a:gd name="T19" fmla="*/ 648 h 705"/>
                  <a:gd name="T20" fmla="*/ 198 w 646"/>
                  <a:gd name="T21" fmla="*/ 701 h 705"/>
                  <a:gd name="T22" fmla="*/ 312 w 646"/>
                  <a:gd name="T23" fmla="*/ 657 h 705"/>
                  <a:gd name="T24" fmla="*/ 335 w 646"/>
                  <a:gd name="T25" fmla="*/ 657 h 705"/>
                  <a:gd name="T26" fmla="*/ 449 w 646"/>
                  <a:gd name="T27" fmla="*/ 701 h 705"/>
                  <a:gd name="T28" fmla="*/ 572 w 646"/>
                  <a:gd name="T29" fmla="*/ 648 h 705"/>
                  <a:gd name="T30" fmla="*/ 519 w 646"/>
                  <a:gd name="T31" fmla="*/ 578 h 705"/>
                  <a:gd name="T32" fmla="*/ 569 w 646"/>
                  <a:gd name="T33" fmla="*/ 487 h 705"/>
                  <a:gd name="T34" fmla="*/ 639 w 646"/>
                  <a:gd name="T35" fmla="*/ 469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6" h="705">
                    <a:moveTo>
                      <a:pt x="639" y="469"/>
                    </a:moveTo>
                    <a:cubicBezTo>
                      <a:pt x="624" y="385"/>
                      <a:pt x="563" y="329"/>
                      <a:pt x="563" y="329"/>
                    </a:cubicBezTo>
                    <a:cubicBezTo>
                      <a:pt x="572" y="252"/>
                      <a:pt x="539" y="238"/>
                      <a:pt x="539" y="238"/>
                    </a:cubicBezTo>
                    <a:cubicBezTo>
                      <a:pt x="533" y="0"/>
                      <a:pt x="328" y="4"/>
                      <a:pt x="323" y="4"/>
                    </a:cubicBezTo>
                    <a:cubicBezTo>
                      <a:pt x="319" y="4"/>
                      <a:pt x="114" y="0"/>
                      <a:pt x="107" y="238"/>
                    </a:cubicBezTo>
                    <a:cubicBezTo>
                      <a:pt x="107" y="238"/>
                      <a:pt x="75" y="252"/>
                      <a:pt x="84" y="329"/>
                    </a:cubicBezTo>
                    <a:cubicBezTo>
                      <a:pt x="84" y="329"/>
                      <a:pt x="23" y="385"/>
                      <a:pt x="8" y="469"/>
                    </a:cubicBezTo>
                    <a:cubicBezTo>
                      <a:pt x="8" y="469"/>
                      <a:pt x="0" y="613"/>
                      <a:pt x="78" y="487"/>
                    </a:cubicBezTo>
                    <a:cubicBezTo>
                      <a:pt x="78" y="487"/>
                      <a:pt x="96" y="535"/>
                      <a:pt x="128" y="578"/>
                    </a:cubicBezTo>
                    <a:cubicBezTo>
                      <a:pt x="128" y="578"/>
                      <a:pt x="70" y="597"/>
                      <a:pt x="75" y="648"/>
                    </a:cubicBezTo>
                    <a:cubicBezTo>
                      <a:pt x="75" y="648"/>
                      <a:pt x="73" y="705"/>
                      <a:pt x="198" y="701"/>
                    </a:cubicBezTo>
                    <a:cubicBezTo>
                      <a:pt x="198" y="701"/>
                      <a:pt x="285" y="694"/>
                      <a:pt x="312" y="657"/>
                    </a:cubicBezTo>
                    <a:cubicBezTo>
                      <a:pt x="335" y="657"/>
                      <a:pt x="335" y="657"/>
                      <a:pt x="335" y="657"/>
                    </a:cubicBezTo>
                    <a:cubicBezTo>
                      <a:pt x="361" y="694"/>
                      <a:pt x="449" y="701"/>
                      <a:pt x="449" y="701"/>
                    </a:cubicBezTo>
                    <a:cubicBezTo>
                      <a:pt x="573" y="705"/>
                      <a:pt x="572" y="648"/>
                      <a:pt x="572" y="648"/>
                    </a:cubicBezTo>
                    <a:cubicBezTo>
                      <a:pt x="576" y="597"/>
                      <a:pt x="519" y="578"/>
                      <a:pt x="519" y="578"/>
                    </a:cubicBezTo>
                    <a:cubicBezTo>
                      <a:pt x="551" y="535"/>
                      <a:pt x="569" y="487"/>
                      <a:pt x="569" y="487"/>
                    </a:cubicBezTo>
                    <a:cubicBezTo>
                      <a:pt x="646" y="613"/>
                      <a:pt x="639" y="469"/>
                      <a:pt x="639" y="469"/>
                    </a:cubicBezTo>
                    <a:close/>
                  </a:path>
                </a:pathLst>
              </a:custGeom>
              <a:solidFill>
                <a:srgbClr val="E0A328"/>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 name="组合 22">
            <a:extLst>
              <a:ext uri="{FF2B5EF4-FFF2-40B4-BE49-F238E27FC236}">
                <a16:creationId xmlns:a16="http://schemas.microsoft.com/office/drawing/2014/main" id="{EBA0B44F-9970-4187-9187-53676A6FE78C}"/>
              </a:ext>
            </a:extLst>
          </p:cNvPr>
          <p:cNvGrpSpPr/>
          <p:nvPr/>
        </p:nvGrpSpPr>
        <p:grpSpPr>
          <a:xfrm>
            <a:off x="2298967" y="2220741"/>
            <a:ext cx="2176912" cy="2723196"/>
            <a:chOff x="1315420" y="2670010"/>
            <a:chExt cx="2176912" cy="2723196"/>
          </a:xfrm>
        </p:grpSpPr>
        <p:pic>
          <p:nvPicPr>
            <p:cNvPr id="25" name="图片 24">
              <a:extLst>
                <a:ext uri="{FF2B5EF4-FFF2-40B4-BE49-F238E27FC236}">
                  <a16:creationId xmlns:a16="http://schemas.microsoft.com/office/drawing/2014/main" id="{A2653AF2-8B60-425A-9CF1-C9D82DF21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472" y="3193789"/>
              <a:ext cx="1789771" cy="1789771"/>
            </a:xfrm>
            <a:prstGeom prst="rect">
              <a:avLst/>
            </a:prstGeom>
            <a:ln w="25400">
              <a:solidFill>
                <a:schemeClr val="tx1">
                  <a:alpha val="40000"/>
                </a:schemeClr>
              </a:solidFill>
            </a:ln>
            <a:effectLst>
              <a:outerShdw blurRad="152400" sx="102000" sy="102000" algn="ctr" rotWithShape="0">
                <a:schemeClr val="bg1">
                  <a:alpha val="14000"/>
                </a:schemeClr>
              </a:outerShdw>
            </a:effectLst>
          </p:spPr>
        </p:pic>
        <p:sp>
          <p:nvSpPr>
            <p:cNvPr id="7" name="文本框 6">
              <a:extLst>
                <a:ext uri="{FF2B5EF4-FFF2-40B4-BE49-F238E27FC236}">
                  <a16:creationId xmlns:a16="http://schemas.microsoft.com/office/drawing/2014/main" id="{A1A4780E-CE6F-4305-85C1-5C1B1FF9D619}"/>
                </a:ext>
              </a:extLst>
            </p:cNvPr>
            <p:cNvSpPr txBox="1"/>
            <p:nvPr/>
          </p:nvSpPr>
          <p:spPr>
            <a:xfrm>
              <a:off x="1354614" y="2670010"/>
              <a:ext cx="877536" cy="307777"/>
            </a:xfrm>
            <a:prstGeom prst="rect">
              <a:avLst/>
            </a:prstGeom>
            <a:noFill/>
          </p:spPr>
          <p:txBody>
            <a:bodyPr wrap="square" rtlCol="0">
              <a:spAutoFit/>
            </a:bodyPr>
            <a:lstStyle/>
            <a:p>
              <a:r>
                <a:rPr lang="en-US" altLang="zh-CN" sz="1400" dirty="0">
                  <a:solidFill>
                    <a:schemeClr val="bg1"/>
                  </a:solidFill>
                  <a:latin typeface="思源黑体 CN Light" panose="020B0300000000000000" pitchFamily="34" charset="-122"/>
                  <a:ea typeface="思源黑体 CN Light" panose="020B0300000000000000" pitchFamily="34" charset="-122"/>
                </a:rPr>
                <a:t>PPT</a:t>
              </a:r>
              <a:r>
                <a:rPr lang="zh-CN" altLang="en-US" sz="1400" dirty="0">
                  <a:solidFill>
                    <a:schemeClr val="bg1"/>
                  </a:solidFill>
                  <a:latin typeface="思源黑体 CN Light" panose="020B0300000000000000" pitchFamily="34" charset="-122"/>
                  <a:ea typeface="思源黑体 CN Light" panose="020B0300000000000000" pitchFamily="34" charset="-122"/>
                </a:rPr>
                <a:t>定制</a:t>
              </a:r>
            </a:p>
          </p:txBody>
        </p:sp>
        <p:sp>
          <p:nvSpPr>
            <p:cNvPr id="32" name="文本框 31">
              <a:extLst>
                <a:ext uri="{FF2B5EF4-FFF2-40B4-BE49-F238E27FC236}">
                  <a16:creationId xmlns:a16="http://schemas.microsoft.com/office/drawing/2014/main" id="{99ABFCD8-0B34-4CF4-9D6B-3F9AEAEE2E61}"/>
                </a:ext>
              </a:extLst>
            </p:cNvPr>
            <p:cNvSpPr txBox="1"/>
            <p:nvPr/>
          </p:nvSpPr>
          <p:spPr>
            <a:xfrm>
              <a:off x="2614796" y="2670010"/>
              <a:ext cx="877536" cy="307777"/>
            </a:xfrm>
            <a:prstGeom prst="rect">
              <a:avLst/>
            </a:prstGeom>
            <a:noFill/>
          </p:spPr>
          <p:txBody>
            <a:bodyPr wrap="square" rtlCol="0">
              <a:spAutoFit/>
            </a:bodyPr>
            <a:lstStyle/>
            <a:p>
              <a:r>
                <a:rPr lang="en-US" altLang="zh-CN" sz="1400" dirty="0">
                  <a:solidFill>
                    <a:schemeClr val="bg1"/>
                  </a:solidFill>
                  <a:latin typeface="思源黑体 CN Light" panose="020B0300000000000000" pitchFamily="34" charset="-122"/>
                  <a:ea typeface="思源黑体 CN Light" panose="020B0300000000000000" pitchFamily="34" charset="-122"/>
                </a:rPr>
                <a:t>PPT</a:t>
              </a:r>
              <a:r>
                <a:rPr lang="zh-CN" altLang="en-US" sz="1400" dirty="0">
                  <a:solidFill>
                    <a:schemeClr val="bg1"/>
                  </a:solidFill>
                  <a:latin typeface="思源黑体 CN Light" panose="020B0300000000000000" pitchFamily="34" charset="-122"/>
                  <a:ea typeface="思源黑体 CN Light" panose="020B0300000000000000" pitchFamily="34" charset="-122"/>
                </a:rPr>
                <a:t>美化</a:t>
              </a:r>
            </a:p>
          </p:txBody>
        </p:sp>
        <p:cxnSp>
          <p:nvCxnSpPr>
            <p:cNvPr id="14" name="直接连接符 13">
              <a:extLst>
                <a:ext uri="{FF2B5EF4-FFF2-40B4-BE49-F238E27FC236}">
                  <a16:creationId xmlns:a16="http://schemas.microsoft.com/office/drawing/2014/main" id="{095597E4-BA02-45E7-ADEA-0E370B5FCC21}"/>
                </a:ext>
              </a:extLst>
            </p:cNvPr>
            <p:cNvCxnSpPr>
              <a:cxnSpLocks/>
            </p:cNvCxnSpPr>
            <p:nvPr/>
          </p:nvCxnSpPr>
          <p:spPr>
            <a:xfrm>
              <a:off x="2423473" y="2720493"/>
              <a:ext cx="0" cy="204716"/>
            </a:xfrm>
            <a:prstGeom prst="line">
              <a:avLst/>
            </a:prstGeom>
            <a:ln>
              <a:gradFill>
                <a:gsLst>
                  <a:gs pos="0">
                    <a:schemeClr val="bg1">
                      <a:alpha val="0"/>
                    </a:schemeClr>
                  </a:gs>
                  <a:gs pos="5000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5A0A489D-4E8B-4DA4-B952-AD37318A8D3D}"/>
                </a:ext>
              </a:extLst>
            </p:cNvPr>
            <p:cNvSpPr txBox="1"/>
            <p:nvPr/>
          </p:nvSpPr>
          <p:spPr>
            <a:xfrm>
              <a:off x="1315420" y="5146985"/>
              <a:ext cx="1560330" cy="246221"/>
            </a:xfrm>
            <a:prstGeom prst="rect">
              <a:avLst/>
            </a:prstGeom>
            <a:noFill/>
          </p:spPr>
          <p:txBody>
            <a:bodyPr wrap="square" rtlCol="0">
              <a:spAutoFit/>
            </a:bodyPr>
            <a:lstStyle/>
            <a:p>
              <a:r>
                <a:rPr lang="zh-CN" altLang="en-US" sz="1000" dirty="0">
                  <a:solidFill>
                    <a:schemeClr val="bg1">
                      <a:alpha val="60000"/>
                    </a:schemeClr>
                  </a:solidFill>
                  <a:latin typeface="思源黑体 CN Light" panose="020B0300000000000000" pitchFamily="34" charset="-122"/>
                  <a:ea typeface="思源黑体 CN Light" panose="020B0300000000000000" pitchFamily="34" charset="-122"/>
                </a:rPr>
                <a:t>注：添加请备注来意</a:t>
              </a:r>
            </a:p>
          </p:txBody>
        </p:sp>
      </p:grpSp>
      <p:sp>
        <p:nvSpPr>
          <p:cNvPr id="12" name="文本框 11">
            <a:extLst>
              <a:ext uri="{FF2B5EF4-FFF2-40B4-BE49-F238E27FC236}">
                <a16:creationId xmlns:a16="http://schemas.microsoft.com/office/drawing/2014/main" id="{DE934590-5315-42BC-8479-F0A80B05AFD5}"/>
              </a:ext>
            </a:extLst>
          </p:cNvPr>
          <p:cNvSpPr txBox="1"/>
          <p:nvPr/>
        </p:nvSpPr>
        <p:spPr>
          <a:xfrm>
            <a:off x="8295907" y="3216070"/>
            <a:ext cx="2596573" cy="369332"/>
          </a:xfrm>
          <a:prstGeom prst="rect">
            <a:avLst/>
          </a:prstGeom>
          <a:noFill/>
        </p:spPr>
        <p:txBody>
          <a:bodyPr wrap="square" rtlCol="0">
            <a:spAutoFit/>
          </a:bodyPr>
          <a:lstStyle/>
          <a:p>
            <a:r>
              <a:rPr lang="en-US" altLang="zh-CN" dirty="0">
                <a:solidFill>
                  <a:schemeClr val="bg1"/>
                </a:solidFill>
                <a:latin typeface="Idealist Sans" pitchFamily="50" charset="0"/>
              </a:rPr>
              <a:t>714720506</a:t>
            </a:r>
            <a:endParaRPr lang="zh-CN" altLang="en-US" dirty="0">
              <a:solidFill>
                <a:schemeClr val="bg1"/>
              </a:solidFill>
              <a:latin typeface="Idealist Sans" pitchFamily="50" charset="0"/>
            </a:endParaRPr>
          </a:p>
        </p:txBody>
      </p:sp>
      <p:sp>
        <p:nvSpPr>
          <p:cNvPr id="13" name="文本框 12">
            <a:extLst>
              <a:ext uri="{FF2B5EF4-FFF2-40B4-BE49-F238E27FC236}">
                <a16:creationId xmlns:a16="http://schemas.microsoft.com/office/drawing/2014/main" id="{62634D03-F264-4F27-91A9-BCA74FB8AE82}"/>
              </a:ext>
            </a:extLst>
          </p:cNvPr>
          <p:cNvSpPr txBox="1"/>
          <p:nvPr/>
        </p:nvSpPr>
        <p:spPr>
          <a:xfrm>
            <a:off x="8295907" y="3715690"/>
            <a:ext cx="2596573" cy="369332"/>
          </a:xfrm>
          <a:prstGeom prst="rect">
            <a:avLst/>
          </a:prstGeom>
          <a:noFill/>
        </p:spPr>
        <p:txBody>
          <a:bodyPr wrap="square" rtlCol="0">
            <a:spAutoFit/>
          </a:bodyPr>
          <a:lstStyle>
            <a:defPPr>
              <a:defRPr lang="zh-CN"/>
            </a:defPPr>
            <a:lvl1pPr>
              <a:defRPr>
                <a:latin typeface="Idealist Sans" pitchFamily="50" charset="0"/>
              </a:defRPr>
            </a:lvl1pPr>
          </a:lstStyle>
          <a:p>
            <a:r>
              <a:rPr lang="en-US" altLang="zh-CN" dirty="0">
                <a:solidFill>
                  <a:schemeClr val="bg1"/>
                </a:solidFill>
              </a:rPr>
              <a:t>714720506@qq.com</a:t>
            </a:r>
            <a:endParaRPr lang="zh-CN" altLang="en-US" dirty="0">
              <a:solidFill>
                <a:schemeClr val="bg1"/>
              </a:solidFill>
            </a:endParaRPr>
          </a:p>
        </p:txBody>
      </p:sp>
      <p:sp>
        <p:nvSpPr>
          <p:cNvPr id="21" name="文本框 20">
            <a:extLst>
              <a:ext uri="{FF2B5EF4-FFF2-40B4-BE49-F238E27FC236}">
                <a16:creationId xmlns:a16="http://schemas.microsoft.com/office/drawing/2014/main" id="{9787286D-0FF0-4C0F-9054-90B55F2C5820}"/>
              </a:ext>
            </a:extLst>
          </p:cNvPr>
          <p:cNvSpPr txBox="1"/>
          <p:nvPr/>
        </p:nvSpPr>
        <p:spPr>
          <a:xfrm>
            <a:off x="8295907" y="4234117"/>
            <a:ext cx="2596573" cy="369332"/>
          </a:xfrm>
          <a:prstGeom prst="rect">
            <a:avLst/>
          </a:prstGeom>
          <a:noFill/>
        </p:spPr>
        <p:txBody>
          <a:bodyPr wrap="square" rtlCol="0">
            <a:spAutoFit/>
          </a:bodyPr>
          <a:lstStyle>
            <a:defPPr>
              <a:defRPr lang="zh-CN"/>
            </a:defPPr>
            <a:lvl1pPr>
              <a:defRPr>
                <a:latin typeface="Idealist Sans" pitchFamily="50" charset="0"/>
              </a:defRPr>
            </a:lvl1pPr>
          </a:lstStyle>
          <a:p>
            <a:r>
              <a:rPr lang="en-US" altLang="zh-CN" dirty="0" err="1">
                <a:solidFill>
                  <a:schemeClr val="bg1"/>
                </a:solidFill>
              </a:rPr>
              <a:t>jingmolzm</a:t>
            </a:r>
            <a:endParaRPr lang="zh-CN" altLang="en-US" dirty="0">
              <a:solidFill>
                <a:schemeClr val="bg1"/>
              </a:solidFill>
            </a:endParaRPr>
          </a:p>
        </p:txBody>
      </p:sp>
      <p:sp>
        <p:nvSpPr>
          <p:cNvPr id="41" name="文本框 40">
            <a:extLst>
              <a:ext uri="{FF2B5EF4-FFF2-40B4-BE49-F238E27FC236}">
                <a16:creationId xmlns:a16="http://schemas.microsoft.com/office/drawing/2014/main" id="{EDF602FB-3D40-4EC7-9F86-2900A2BFB030}"/>
              </a:ext>
            </a:extLst>
          </p:cNvPr>
          <p:cNvSpPr txBox="1"/>
          <p:nvPr/>
        </p:nvSpPr>
        <p:spPr>
          <a:xfrm>
            <a:off x="6695690" y="3142787"/>
            <a:ext cx="1356283" cy="461665"/>
          </a:xfrm>
          <a:prstGeom prst="rect">
            <a:avLst/>
          </a:prstGeom>
          <a:noFill/>
        </p:spPr>
        <p:txBody>
          <a:bodyPr wrap="square" rtlCol="0">
            <a:spAutoFit/>
          </a:bodyPr>
          <a:lstStyle/>
          <a:p>
            <a:pPr algn="dist"/>
            <a:r>
              <a:rPr lang="en-US" altLang="zh-CN" sz="2400" dirty="0">
                <a:solidFill>
                  <a:schemeClr val="bg1">
                    <a:alpha val="60000"/>
                  </a:schemeClr>
                </a:solidFill>
                <a:latin typeface="Idealist Sans" pitchFamily="50" charset="0"/>
              </a:rPr>
              <a:t>QQ:</a:t>
            </a:r>
            <a:endParaRPr lang="zh-CN" altLang="en-US" sz="2400" dirty="0">
              <a:solidFill>
                <a:schemeClr val="bg1">
                  <a:alpha val="60000"/>
                </a:schemeClr>
              </a:solidFill>
              <a:latin typeface="Idealist Sans" pitchFamily="50" charset="0"/>
            </a:endParaRPr>
          </a:p>
        </p:txBody>
      </p:sp>
      <p:sp>
        <p:nvSpPr>
          <p:cNvPr id="42" name="文本框 41">
            <a:extLst>
              <a:ext uri="{FF2B5EF4-FFF2-40B4-BE49-F238E27FC236}">
                <a16:creationId xmlns:a16="http://schemas.microsoft.com/office/drawing/2014/main" id="{ADD47CD8-64D9-4A75-B21D-F07DF3DC764A}"/>
              </a:ext>
            </a:extLst>
          </p:cNvPr>
          <p:cNvSpPr txBox="1"/>
          <p:nvPr/>
        </p:nvSpPr>
        <p:spPr>
          <a:xfrm>
            <a:off x="6695690" y="3666883"/>
            <a:ext cx="1359384" cy="461665"/>
          </a:xfrm>
          <a:prstGeom prst="rect">
            <a:avLst/>
          </a:prstGeom>
          <a:noFill/>
        </p:spPr>
        <p:txBody>
          <a:bodyPr wrap="square" rtlCol="0">
            <a:spAutoFit/>
          </a:bodyPr>
          <a:lstStyle>
            <a:defPPr>
              <a:defRPr lang="zh-CN"/>
            </a:defPPr>
            <a:lvl1pPr>
              <a:defRPr>
                <a:latin typeface="Idealist Sans" pitchFamily="50" charset="0"/>
              </a:defRPr>
            </a:lvl1pPr>
          </a:lstStyle>
          <a:p>
            <a:pPr algn="dist"/>
            <a:r>
              <a:rPr lang="en-US" altLang="zh-CN" sz="2400" dirty="0">
                <a:solidFill>
                  <a:schemeClr val="bg1">
                    <a:alpha val="60000"/>
                  </a:schemeClr>
                </a:solidFill>
              </a:rPr>
              <a:t>E-mail:</a:t>
            </a:r>
            <a:endParaRPr lang="zh-CN" altLang="en-US" sz="2400" dirty="0">
              <a:solidFill>
                <a:schemeClr val="bg1">
                  <a:alpha val="60000"/>
                </a:schemeClr>
              </a:solidFill>
            </a:endParaRPr>
          </a:p>
        </p:txBody>
      </p:sp>
      <p:sp>
        <p:nvSpPr>
          <p:cNvPr id="44" name="文本框 43">
            <a:extLst>
              <a:ext uri="{FF2B5EF4-FFF2-40B4-BE49-F238E27FC236}">
                <a16:creationId xmlns:a16="http://schemas.microsoft.com/office/drawing/2014/main" id="{812EF47A-60A1-4CD5-9021-DD583E4422C4}"/>
              </a:ext>
            </a:extLst>
          </p:cNvPr>
          <p:cNvSpPr txBox="1"/>
          <p:nvPr/>
        </p:nvSpPr>
        <p:spPr>
          <a:xfrm>
            <a:off x="6695690" y="4190978"/>
            <a:ext cx="1356283" cy="461665"/>
          </a:xfrm>
          <a:prstGeom prst="rect">
            <a:avLst/>
          </a:prstGeom>
          <a:noFill/>
        </p:spPr>
        <p:txBody>
          <a:bodyPr wrap="square" rtlCol="0">
            <a:spAutoFit/>
          </a:bodyPr>
          <a:lstStyle>
            <a:defPPr>
              <a:defRPr lang="zh-CN"/>
            </a:defPPr>
            <a:lvl1pPr>
              <a:defRPr>
                <a:latin typeface="Idealist Sans" pitchFamily="50" charset="0"/>
              </a:defRPr>
            </a:lvl1pPr>
          </a:lstStyle>
          <a:p>
            <a:pPr algn="dist"/>
            <a:r>
              <a:rPr lang="en-US" altLang="zh-CN" sz="2400" dirty="0" err="1">
                <a:solidFill>
                  <a:schemeClr val="bg1">
                    <a:alpha val="60000"/>
                  </a:schemeClr>
                </a:solidFill>
              </a:rPr>
              <a:t>Wechat</a:t>
            </a:r>
            <a:r>
              <a:rPr lang="en-US" altLang="zh-CN" sz="2400" dirty="0">
                <a:solidFill>
                  <a:schemeClr val="bg1">
                    <a:alpha val="60000"/>
                  </a:schemeClr>
                </a:solidFill>
              </a:rPr>
              <a:t>:</a:t>
            </a:r>
            <a:endParaRPr lang="zh-CN" altLang="en-US" sz="2400" dirty="0">
              <a:solidFill>
                <a:schemeClr val="bg1">
                  <a:alpha val="60000"/>
                </a:schemeClr>
              </a:solidFill>
            </a:endParaRPr>
          </a:p>
        </p:txBody>
      </p:sp>
    </p:spTree>
    <p:extLst>
      <p:ext uri="{BB962C8B-B14F-4D97-AF65-F5344CB8AC3E}">
        <p14:creationId xmlns:p14="http://schemas.microsoft.com/office/powerpoint/2010/main" val="21991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4C9C"/>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1BD0B61-6394-473D-A5B2-E1F2582AD235}"/>
              </a:ext>
            </a:extLst>
          </p:cNvPr>
          <p:cNvSpPr/>
          <p:nvPr/>
        </p:nvSpPr>
        <p:spPr>
          <a:xfrm>
            <a:off x="323850" y="457200"/>
            <a:ext cx="115443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AC990-3E60-4F89-AE1C-088FC276092C}"/>
              </a:ext>
            </a:extLst>
          </p:cNvPr>
          <p:cNvSpPr/>
          <p:nvPr/>
        </p:nvSpPr>
        <p:spPr>
          <a:xfrm>
            <a:off x="6261184" y="4565205"/>
            <a:ext cx="2490425" cy="584775"/>
          </a:xfrm>
          <a:prstGeom prst="rect">
            <a:avLst/>
          </a:prstGeom>
        </p:spPr>
        <p:txBody>
          <a:bodyPr wrap="none">
            <a:spAutoFit/>
          </a:bodyPr>
          <a:lstStyle/>
          <a:p>
            <a:r>
              <a:rPr lang="zh-CN" altLang="en-US" sz="3200" dirty="0">
                <a:solidFill>
                  <a:schemeClr val="bg1">
                    <a:lumMod val="65000"/>
                  </a:schemeClr>
                </a:solidFill>
                <a:latin typeface="思源黑体 CN ExtraLight" panose="020B0200000000000000" pitchFamily="34" charset="-122"/>
                <a:ea typeface="思源黑体 CN ExtraLight" panose="020B0200000000000000" pitchFamily="34" charset="-122"/>
              </a:rPr>
              <a:t>Background</a:t>
            </a:r>
          </a:p>
        </p:txBody>
      </p:sp>
      <p:sp>
        <p:nvSpPr>
          <p:cNvPr id="5" name="矩形 4">
            <a:extLst>
              <a:ext uri="{FF2B5EF4-FFF2-40B4-BE49-F238E27FC236}">
                <a16:creationId xmlns:a16="http://schemas.microsoft.com/office/drawing/2014/main" id="{199D797C-9823-442C-B75F-0AA0278D5D9D}"/>
              </a:ext>
            </a:extLst>
          </p:cNvPr>
          <p:cNvSpPr/>
          <p:nvPr/>
        </p:nvSpPr>
        <p:spPr>
          <a:xfrm>
            <a:off x="6261184" y="3641875"/>
            <a:ext cx="3240625" cy="923330"/>
          </a:xfrm>
          <a:prstGeom prst="rect">
            <a:avLst/>
          </a:prstGeom>
        </p:spPr>
        <p:txBody>
          <a:bodyPr wrap="square">
            <a:spAutoFit/>
          </a:bodyPr>
          <a:lstStyle/>
          <a:p>
            <a:pP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选题背景                 </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8" name="组合 7">
            <a:extLst>
              <a:ext uri="{FF2B5EF4-FFF2-40B4-BE49-F238E27FC236}">
                <a16:creationId xmlns:a16="http://schemas.microsoft.com/office/drawing/2014/main" id="{44791D6F-F570-4FC8-938A-6862747C5176}"/>
              </a:ext>
            </a:extLst>
          </p:cNvPr>
          <p:cNvGrpSpPr/>
          <p:nvPr/>
        </p:nvGrpSpPr>
        <p:grpSpPr>
          <a:xfrm>
            <a:off x="2146853" y="875103"/>
            <a:ext cx="3149393" cy="5386090"/>
            <a:chOff x="1451113" y="735955"/>
            <a:chExt cx="3149393" cy="5386090"/>
          </a:xfrm>
        </p:grpSpPr>
        <p:sp>
          <p:nvSpPr>
            <p:cNvPr id="6" name="文本框 5">
              <a:extLst>
                <a:ext uri="{FF2B5EF4-FFF2-40B4-BE49-F238E27FC236}">
                  <a16:creationId xmlns:a16="http://schemas.microsoft.com/office/drawing/2014/main" id="{6A595010-5981-408A-9E7F-9127C3F68614}"/>
                </a:ext>
              </a:extLst>
            </p:cNvPr>
            <p:cNvSpPr txBox="1"/>
            <p:nvPr/>
          </p:nvSpPr>
          <p:spPr>
            <a:xfrm>
              <a:off x="2495563" y="735955"/>
              <a:ext cx="2104943" cy="5386090"/>
            </a:xfrm>
            <a:prstGeom prst="rect">
              <a:avLst/>
            </a:prstGeom>
            <a:noFill/>
          </p:spPr>
          <p:txBody>
            <a:bodyPr wrap="square" rtlCol="0">
              <a:spAutoFit/>
            </a:bodyPr>
            <a:lstStyle/>
            <a:p>
              <a:pPr algn="ctr"/>
              <a:r>
                <a:rPr lang="en-US" altLang="zh-CN" sz="34400" dirty="0">
                  <a:solidFill>
                    <a:srgbClr val="034C9C"/>
                  </a:solidFill>
                  <a:latin typeface="思源宋体 CN Heavy" panose="02020900000000000000" pitchFamily="18" charset="-122"/>
                  <a:ea typeface="思源宋体 CN Heavy" panose="02020900000000000000" pitchFamily="18" charset="-122"/>
                </a:rPr>
                <a:t>1</a:t>
              </a:r>
              <a:endParaRPr lang="zh-CN" altLang="en-US" sz="34400" dirty="0">
                <a:solidFill>
                  <a:srgbClr val="034C9C"/>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5AB53286-D33A-40A4-8222-3A963B164D1F}"/>
                </a:ext>
              </a:extLst>
            </p:cNvPr>
            <p:cNvSpPr txBox="1"/>
            <p:nvPr/>
          </p:nvSpPr>
          <p:spPr>
            <a:xfrm>
              <a:off x="1451113" y="974035"/>
              <a:ext cx="1391478" cy="1200329"/>
            </a:xfrm>
            <a:prstGeom prst="rect">
              <a:avLst/>
            </a:prstGeom>
            <a:noFill/>
          </p:spPr>
          <p:txBody>
            <a:bodyPr wrap="square" rtlCol="0">
              <a:spAutoFit/>
            </a:bodyPr>
            <a:lstStyle/>
            <a:p>
              <a:pPr algn="ctr"/>
              <a:r>
                <a:rPr lang="en-US" altLang="zh-CN" sz="7200" dirty="0">
                  <a:solidFill>
                    <a:srgbClr val="9E0000"/>
                  </a:solidFill>
                  <a:latin typeface="思源宋体 CN Heavy" panose="02020900000000000000" pitchFamily="18" charset="-122"/>
                  <a:ea typeface="思源宋体 CN Heavy" panose="02020900000000000000" pitchFamily="18" charset="-122"/>
                </a:rPr>
                <a:t>#</a:t>
              </a:r>
              <a:endParaRPr lang="zh-CN" altLang="en-US" sz="7200" dirty="0">
                <a:solidFill>
                  <a:srgbClr val="9E0000"/>
                </a:solidFill>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185742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42FFDF-CA37-4313-B32B-AC4692709B7A}"/>
              </a:ext>
            </a:extLst>
          </p:cNvPr>
          <p:cNvSpPr/>
          <p:nvPr/>
        </p:nvSpPr>
        <p:spPr>
          <a:xfrm>
            <a:off x="323850" y="988828"/>
            <a:ext cx="11544300" cy="5583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9B15E3D-915C-415E-A754-77A28684B082}"/>
              </a:ext>
            </a:extLst>
          </p:cNvPr>
          <p:cNvSpPr/>
          <p:nvPr/>
        </p:nvSpPr>
        <p:spPr>
          <a:xfrm>
            <a:off x="2707552" y="520656"/>
            <a:ext cx="1193788" cy="307777"/>
          </a:xfrm>
          <a:prstGeom prst="rect">
            <a:avLst/>
          </a:prstGeom>
        </p:spPr>
        <p:txBody>
          <a:bodyPr wrap="none">
            <a:spAutoFit/>
          </a:bodyPr>
          <a:lstStyle/>
          <a:p>
            <a:r>
              <a:rPr lang="zh-CN" altLang="en-US" sz="1400" dirty="0">
                <a:solidFill>
                  <a:schemeClr val="bg1">
                    <a:lumMod val="65000"/>
                  </a:schemeClr>
                </a:solidFill>
                <a:latin typeface="思源黑体 CN ExtraLight" panose="020B0200000000000000" pitchFamily="34" charset="-122"/>
                <a:ea typeface="思源黑体 CN ExtraLight" panose="020B0200000000000000" pitchFamily="34" charset="-122"/>
              </a:rPr>
              <a:t>Background</a:t>
            </a:r>
          </a:p>
        </p:txBody>
      </p:sp>
      <p:sp>
        <p:nvSpPr>
          <p:cNvPr id="6" name="矩形 5">
            <a:extLst>
              <a:ext uri="{FF2B5EF4-FFF2-40B4-BE49-F238E27FC236}">
                <a16:creationId xmlns:a16="http://schemas.microsoft.com/office/drawing/2014/main" id="{6793211B-4B19-4DA8-8821-8DF00EE6A15D}"/>
              </a:ext>
            </a:extLst>
          </p:cNvPr>
          <p:cNvSpPr/>
          <p:nvPr/>
        </p:nvSpPr>
        <p:spPr>
          <a:xfrm>
            <a:off x="1091402" y="358737"/>
            <a:ext cx="1967024"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选题背景</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7" name="文本框 6">
            <a:extLst>
              <a:ext uri="{FF2B5EF4-FFF2-40B4-BE49-F238E27FC236}">
                <a16:creationId xmlns:a16="http://schemas.microsoft.com/office/drawing/2014/main" id="{814C8246-1C80-4FE9-90ED-92E1CB50170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01</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11" name="组合 10">
            <a:extLst>
              <a:ext uri="{FF2B5EF4-FFF2-40B4-BE49-F238E27FC236}">
                <a16:creationId xmlns:a16="http://schemas.microsoft.com/office/drawing/2014/main" id="{92636C12-D88D-42F2-96FF-5A4735A0A62C}"/>
              </a:ext>
            </a:extLst>
          </p:cNvPr>
          <p:cNvGrpSpPr/>
          <p:nvPr/>
        </p:nvGrpSpPr>
        <p:grpSpPr>
          <a:xfrm rot="5400000">
            <a:off x="11568223" y="384278"/>
            <a:ext cx="299927" cy="299927"/>
            <a:chOff x="323852" y="253076"/>
            <a:chExt cx="516122" cy="516122"/>
          </a:xfrm>
        </p:grpSpPr>
        <p:cxnSp>
          <p:nvCxnSpPr>
            <p:cNvPr id="9" name="直接连接符 8">
              <a:extLst>
                <a:ext uri="{FF2B5EF4-FFF2-40B4-BE49-F238E27FC236}">
                  <a16:creationId xmlns:a16="http://schemas.microsoft.com/office/drawing/2014/main" id="{18641389-F054-4848-BC5E-D59693637ACB}"/>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56E1EB0-9E3E-4BC9-9851-C524F304D7E6}"/>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12" name="椭圆 11">
            <a:extLst>
              <a:ext uri="{FF2B5EF4-FFF2-40B4-BE49-F238E27FC236}">
                <a16:creationId xmlns:a16="http://schemas.microsoft.com/office/drawing/2014/main" id="{11E84EA9-999A-4655-B8B2-FDE289EF8166}"/>
              </a:ext>
            </a:extLst>
          </p:cNvPr>
          <p:cNvSpPr/>
          <p:nvPr/>
        </p:nvSpPr>
        <p:spPr>
          <a:xfrm>
            <a:off x="1275907" y="1509432"/>
            <a:ext cx="2254102" cy="22541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4E05F91-F014-4333-AA5C-BBB9B4339003}"/>
              </a:ext>
            </a:extLst>
          </p:cNvPr>
          <p:cNvSpPr/>
          <p:nvPr/>
        </p:nvSpPr>
        <p:spPr>
          <a:xfrm>
            <a:off x="4968949" y="1509432"/>
            <a:ext cx="2254102" cy="2254102"/>
          </a:xfrm>
          <a:prstGeom prst="ellipse">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4CF37A8-D6B3-4397-B0D1-A2912DFD523C}"/>
              </a:ext>
            </a:extLst>
          </p:cNvPr>
          <p:cNvSpPr/>
          <p:nvPr/>
        </p:nvSpPr>
        <p:spPr>
          <a:xfrm>
            <a:off x="8661991" y="1509432"/>
            <a:ext cx="2254102" cy="22541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C04AF03-321D-48A6-AB55-48ABB4ABFA01}"/>
              </a:ext>
            </a:extLst>
          </p:cNvPr>
          <p:cNvSpPr txBox="1"/>
          <p:nvPr/>
        </p:nvSpPr>
        <p:spPr>
          <a:xfrm>
            <a:off x="5058921" y="4025821"/>
            <a:ext cx="2074158" cy="812530"/>
          </a:xfrm>
          <a:prstGeom prst="rect">
            <a:avLst/>
          </a:prstGeom>
          <a:noFill/>
        </p:spPr>
        <p:txBody>
          <a:bodyPr wrap="square" rtlCol="0">
            <a:spAutoFit/>
          </a:bodyPr>
          <a:lstStyle/>
          <a:p>
            <a:pPr algn="ctr">
              <a:lnSpc>
                <a:spcPct val="130000"/>
              </a:lnSpc>
            </a:pP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这里填写你的文本</a:t>
            </a:r>
            <a:endPar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ctr">
              <a:lnSpc>
                <a:spcPct val="130000"/>
              </a:lnSpc>
            </a:pP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这里填写你的文本</a:t>
            </a:r>
          </a:p>
        </p:txBody>
      </p:sp>
      <p:sp>
        <p:nvSpPr>
          <p:cNvPr id="20" name="Freeform 5">
            <a:extLst>
              <a:ext uri="{FF2B5EF4-FFF2-40B4-BE49-F238E27FC236}">
                <a16:creationId xmlns:a16="http://schemas.microsoft.com/office/drawing/2014/main" id="{5BB0E054-A4A5-4025-9F7A-77B320A9DB96}"/>
              </a:ext>
            </a:extLst>
          </p:cNvPr>
          <p:cNvSpPr>
            <a:spLocks noEditPoints="1"/>
          </p:cNvSpPr>
          <p:nvPr/>
        </p:nvSpPr>
        <p:spPr bwMode="auto">
          <a:xfrm flipH="1">
            <a:off x="2027533" y="2207129"/>
            <a:ext cx="737499" cy="859724"/>
          </a:xfrm>
          <a:custGeom>
            <a:avLst/>
            <a:gdLst>
              <a:gd name="T0" fmla="*/ 300 w 600"/>
              <a:gd name="T1" fmla="*/ 700 h 700"/>
              <a:gd name="T2" fmla="*/ 291 w 600"/>
              <a:gd name="T3" fmla="*/ 696 h 700"/>
              <a:gd name="T4" fmla="*/ 0 w 600"/>
              <a:gd name="T5" fmla="*/ 385 h 700"/>
              <a:gd name="T6" fmla="*/ 0 w 600"/>
              <a:gd name="T7" fmla="*/ 382 h 700"/>
              <a:gd name="T8" fmla="*/ 0 w 600"/>
              <a:gd name="T9" fmla="*/ 101 h 700"/>
              <a:gd name="T10" fmla="*/ 300 w 600"/>
              <a:gd name="T11" fmla="*/ 0 h 700"/>
              <a:gd name="T12" fmla="*/ 600 w 600"/>
              <a:gd name="T13" fmla="*/ 101 h 700"/>
              <a:gd name="T14" fmla="*/ 600 w 600"/>
              <a:gd name="T15" fmla="*/ 385 h 700"/>
              <a:gd name="T16" fmla="*/ 309 w 600"/>
              <a:gd name="T17" fmla="*/ 696 h 700"/>
              <a:gd name="T18" fmla="*/ 300 w 600"/>
              <a:gd name="T19" fmla="*/ 700 h 700"/>
              <a:gd name="T20" fmla="*/ 55 w 600"/>
              <a:gd name="T21" fmla="*/ 381 h 700"/>
              <a:gd name="T22" fmla="*/ 300 w 600"/>
              <a:gd name="T23" fmla="*/ 640 h 700"/>
              <a:gd name="T24" fmla="*/ 545 w 600"/>
              <a:gd name="T25" fmla="*/ 381 h 700"/>
              <a:gd name="T26" fmla="*/ 545 w 600"/>
              <a:gd name="T27" fmla="*/ 142 h 700"/>
              <a:gd name="T28" fmla="*/ 300 w 600"/>
              <a:gd name="T29" fmla="*/ 59 h 700"/>
              <a:gd name="T30" fmla="*/ 55 w 600"/>
              <a:gd name="T31" fmla="*/ 142 h 700"/>
              <a:gd name="T32" fmla="*/ 55 w 600"/>
              <a:gd name="T33" fmla="*/ 381 h 700"/>
              <a:gd name="T34" fmla="*/ 321 w 600"/>
              <a:gd name="T35" fmla="*/ 304 h 700"/>
              <a:gd name="T36" fmla="*/ 321 w 600"/>
              <a:gd name="T37" fmla="*/ 175 h 700"/>
              <a:gd name="T38" fmla="*/ 279 w 600"/>
              <a:gd name="T39" fmla="*/ 175 h 700"/>
              <a:gd name="T40" fmla="*/ 279 w 600"/>
              <a:gd name="T41" fmla="*/ 304 h 700"/>
              <a:gd name="T42" fmla="*/ 150 w 600"/>
              <a:gd name="T43" fmla="*/ 304 h 700"/>
              <a:gd name="T44" fmla="*/ 150 w 600"/>
              <a:gd name="T45" fmla="*/ 346 h 700"/>
              <a:gd name="T46" fmla="*/ 279 w 600"/>
              <a:gd name="T47" fmla="*/ 346 h 700"/>
              <a:gd name="T48" fmla="*/ 279 w 600"/>
              <a:gd name="T49" fmla="*/ 475 h 700"/>
              <a:gd name="T50" fmla="*/ 321 w 600"/>
              <a:gd name="T51" fmla="*/ 475 h 700"/>
              <a:gd name="T52" fmla="*/ 321 w 600"/>
              <a:gd name="T53" fmla="*/ 346 h 700"/>
              <a:gd name="T54" fmla="*/ 450 w 600"/>
              <a:gd name="T55" fmla="*/ 346 h 700"/>
              <a:gd name="T56" fmla="*/ 450 w 600"/>
              <a:gd name="T57" fmla="*/ 304 h 700"/>
              <a:gd name="T58" fmla="*/ 321 w 600"/>
              <a:gd name="T59" fmla="*/ 30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0" h="700">
                <a:moveTo>
                  <a:pt x="300" y="700"/>
                </a:moveTo>
                <a:cubicBezTo>
                  <a:pt x="291" y="696"/>
                  <a:pt x="291" y="696"/>
                  <a:pt x="291" y="696"/>
                </a:cubicBezTo>
                <a:cubicBezTo>
                  <a:pt x="24" y="597"/>
                  <a:pt x="1" y="394"/>
                  <a:pt x="0" y="385"/>
                </a:cubicBezTo>
                <a:cubicBezTo>
                  <a:pt x="0" y="382"/>
                  <a:pt x="0" y="382"/>
                  <a:pt x="0" y="382"/>
                </a:cubicBezTo>
                <a:cubicBezTo>
                  <a:pt x="0" y="101"/>
                  <a:pt x="0" y="101"/>
                  <a:pt x="0" y="101"/>
                </a:cubicBezTo>
                <a:cubicBezTo>
                  <a:pt x="300" y="0"/>
                  <a:pt x="300" y="0"/>
                  <a:pt x="300" y="0"/>
                </a:cubicBezTo>
                <a:cubicBezTo>
                  <a:pt x="600" y="101"/>
                  <a:pt x="600" y="101"/>
                  <a:pt x="600" y="101"/>
                </a:cubicBezTo>
                <a:cubicBezTo>
                  <a:pt x="600" y="385"/>
                  <a:pt x="600" y="385"/>
                  <a:pt x="600" y="385"/>
                </a:cubicBezTo>
                <a:cubicBezTo>
                  <a:pt x="599" y="394"/>
                  <a:pt x="576" y="597"/>
                  <a:pt x="309" y="696"/>
                </a:cubicBezTo>
                <a:cubicBezTo>
                  <a:pt x="300" y="700"/>
                  <a:pt x="300" y="700"/>
                  <a:pt x="300" y="700"/>
                </a:cubicBezTo>
                <a:close/>
                <a:moveTo>
                  <a:pt x="55" y="381"/>
                </a:moveTo>
                <a:cubicBezTo>
                  <a:pt x="57" y="397"/>
                  <a:pt x="83" y="555"/>
                  <a:pt x="300" y="640"/>
                </a:cubicBezTo>
                <a:cubicBezTo>
                  <a:pt x="516" y="556"/>
                  <a:pt x="543" y="396"/>
                  <a:pt x="545" y="381"/>
                </a:cubicBezTo>
                <a:cubicBezTo>
                  <a:pt x="545" y="142"/>
                  <a:pt x="545" y="142"/>
                  <a:pt x="545" y="142"/>
                </a:cubicBezTo>
                <a:cubicBezTo>
                  <a:pt x="300" y="59"/>
                  <a:pt x="300" y="59"/>
                  <a:pt x="300" y="59"/>
                </a:cubicBezTo>
                <a:cubicBezTo>
                  <a:pt x="55" y="142"/>
                  <a:pt x="55" y="142"/>
                  <a:pt x="55" y="142"/>
                </a:cubicBezTo>
                <a:cubicBezTo>
                  <a:pt x="55" y="381"/>
                  <a:pt x="55" y="381"/>
                  <a:pt x="55" y="381"/>
                </a:cubicBezTo>
                <a:close/>
                <a:moveTo>
                  <a:pt x="321" y="304"/>
                </a:moveTo>
                <a:cubicBezTo>
                  <a:pt x="321" y="175"/>
                  <a:pt x="321" y="175"/>
                  <a:pt x="321" y="175"/>
                </a:cubicBezTo>
                <a:cubicBezTo>
                  <a:pt x="279" y="175"/>
                  <a:pt x="279" y="175"/>
                  <a:pt x="279" y="175"/>
                </a:cubicBezTo>
                <a:cubicBezTo>
                  <a:pt x="279" y="304"/>
                  <a:pt x="279" y="304"/>
                  <a:pt x="279" y="304"/>
                </a:cubicBezTo>
                <a:cubicBezTo>
                  <a:pt x="150" y="304"/>
                  <a:pt x="150" y="304"/>
                  <a:pt x="150" y="304"/>
                </a:cubicBezTo>
                <a:cubicBezTo>
                  <a:pt x="150" y="346"/>
                  <a:pt x="150" y="346"/>
                  <a:pt x="150" y="346"/>
                </a:cubicBezTo>
                <a:cubicBezTo>
                  <a:pt x="279" y="346"/>
                  <a:pt x="279" y="346"/>
                  <a:pt x="279" y="346"/>
                </a:cubicBezTo>
                <a:cubicBezTo>
                  <a:pt x="279" y="475"/>
                  <a:pt x="279" y="475"/>
                  <a:pt x="279" y="475"/>
                </a:cubicBezTo>
                <a:cubicBezTo>
                  <a:pt x="321" y="475"/>
                  <a:pt x="321" y="475"/>
                  <a:pt x="321" y="475"/>
                </a:cubicBezTo>
                <a:cubicBezTo>
                  <a:pt x="321" y="346"/>
                  <a:pt x="321" y="346"/>
                  <a:pt x="321" y="346"/>
                </a:cubicBezTo>
                <a:cubicBezTo>
                  <a:pt x="450" y="346"/>
                  <a:pt x="450" y="346"/>
                  <a:pt x="450" y="346"/>
                </a:cubicBezTo>
                <a:cubicBezTo>
                  <a:pt x="450" y="304"/>
                  <a:pt x="450" y="304"/>
                  <a:pt x="450" y="304"/>
                </a:cubicBezTo>
                <a:lnTo>
                  <a:pt x="321" y="304"/>
                </a:lnTo>
                <a:close/>
              </a:path>
            </a:pathLst>
          </a:custGeom>
          <a:solidFill>
            <a:srgbClr val="034C9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71035704-1924-4B70-AACF-B64EC62019C8}"/>
              </a:ext>
            </a:extLst>
          </p:cNvPr>
          <p:cNvSpPr>
            <a:spLocks noEditPoints="1"/>
          </p:cNvSpPr>
          <p:nvPr/>
        </p:nvSpPr>
        <p:spPr bwMode="auto">
          <a:xfrm flipH="1">
            <a:off x="9315414" y="2206113"/>
            <a:ext cx="947256" cy="859724"/>
          </a:xfrm>
          <a:custGeom>
            <a:avLst/>
            <a:gdLst>
              <a:gd name="T0" fmla="*/ 742 w 794"/>
              <a:gd name="T1" fmla="*/ 154 h 721"/>
              <a:gd name="T2" fmla="*/ 642 w 794"/>
              <a:gd name="T3" fmla="*/ 11 h 721"/>
              <a:gd name="T4" fmla="*/ 154 w 794"/>
              <a:gd name="T5" fmla="*/ 0 h 721"/>
              <a:gd name="T6" fmla="*/ 137 w 794"/>
              <a:gd name="T7" fmla="*/ 7 h 721"/>
              <a:gd name="T8" fmla="*/ 71 w 794"/>
              <a:gd name="T9" fmla="*/ 114 h 721"/>
              <a:gd name="T10" fmla="*/ 8 w 794"/>
              <a:gd name="T11" fmla="*/ 246 h 721"/>
              <a:gd name="T12" fmla="*/ 10 w 794"/>
              <a:gd name="T13" fmla="*/ 248 h 721"/>
              <a:gd name="T14" fmla="*/ 372 w 794"/>
              <a:gd name="T15" fmla="*/ 711 h 721"/>
              <a:gd name="T16" fmla="*/ 398 w 794"/>
              <a:gd name="T17" fmla="*/ 718 h 721"/>
              <a:gd name="T18" fmla="*/ 526 w 794"/>
              <a:gd name="T19" fmla="*/ 564 h 721"/>
              <a:gd name="T20" fmla="*/ 785 w 794"/>
              <a:gd name="T21" fmla="*/ 248 h 721"/>
              <a:gd name="T22" fmla="*/ 789 w 794"/>
              <a:gd name="T23" fmla="*/ 219 h 721"/>
              <a:gd name="T24" fmla="*/ 723 w 794"/>
              <a:gd name="T25" fmla="*/ 207 h 721"/>
              <a:gd name="T26" fmla="*/ 595 w 794"/>
              <a:gd name="T27" fmla="*/ 165 h 721"/>
              <a:gd name="T28" fmla="*/ 628 w 794"/>
              <a:gd name="T29" fmla="*/ 73 h 721"/>
              <a:gd name="T30" fmla="*/ 723 w 794"/>
              <a:gd name="T31" fmla="*/ 207 h 721"/>
              <a:gd name="T32" fmla="*/ 420 w 794"/>
              <a:gd name="T33" fmla="*/ 104 h 721"/>
              <a:gd name="T34" fmla="*/ 492 w 794"/>
              <a:gd name="T35" fmla="*/ 207 h 721"/>
              <a:gd name="T36" fmla="*/ 388 w 794"/>
              <a:gd name="T37" fmla="*/ 57 h 721"/>
              <a:gd name="T38" fmla="*/ 469 w 794"/>
              <a:gd name="T39" fmla="*/ 371 h 721"/>
              <a:gd name="T40" fmla="*/ 389 w 794"/>
              <a:gd name="T41" fmla="*/ 589 h 721"/>
              <a:gd name="T42" fmla="*/ 512 w 794"/>
              <a:gd name="T43" fmla="*/ 254 h 721"/>
              <a:gd name="T44" fmla="*/ 438 w 794"/>
              <a:gd name="T45" fmla="*/ 46 h 721"/>
              <a:gd name="T46" fmla="*/ 561 w 794"/>
              <a:gd name="T47" fmla="*/ 120 h 721"/>
              <a:gd name="T48" fmla="*/ 242 w 794"/>
              <a:gd name="T49" fmla="*/ 185 h 721"/>
              <a:gd name="T50" fmla="*/ 339 w 794"/>
              <a:gd name="T51" fmla="*/ 46 h 721"/>
              <a:gd name="T52" fmla="*/ 149 w 794"/>
              <a:gd name="T53" fmla="*/ 75 h 721"/>
              <a:gd name="T54" fmla="*/ 68 w 794"/>
              <a:gd name="T55" fmla="*/ 207 h 721"/>
              <a:gd name="T56" fmla="*/ 219 w 794"/>
              <a:gd name="T57" fmla="*/ 254 h 721"/>
              <a:gd name="T58" fmla="*/ 74 w 794"/>
              <a:gd name="T59" fmla="*/ 254 h 721"/>
              <a:gd name="T60" fmla="*/ 562 w 794"/>
              <a:gd name="T61" fmla="*/ 254 h 721"/>
              <a:gd name="T62" fmla="*/ 434 w 794"/>
              <a:gd name="T63" fmla="*/ 603 h 721"/>
              <a:gd name="T64" fmla="*/ 476 w 794"/>
              <a:gd name="T65" fmla="*/ 488 h 721"/>
              <a:gd name="T66" fmla="*/ 519 w 794"/>
              <a:gd name="T67" fmla="*/ 372 h 721"/>
              <a:gd name="T68" fmla="*/ 562 w 794"/>
              <a:gd name="T69" fmla="*/ 25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4" h="721">
                <a:moveTo>
                  <a:pt x="788" y="219"/>
                </a:moveTo>
                <a:cubicBezTo>
                  <a:pt x="774" y="199"/>
                  <a:pt x="758" y="177"/>
                  <a:pt x="742" y="154"/>
                </a:cubicBezTo>
                <a:cubicBezTo>
                  <a:pt x="726" y="131"/>
                  <a:pt x="708" y="105"/>
                  <a:pt x="688" y="77"/>
                </a:cubicBezTo>
                <a:cubicBezTo>
                  <a:pt x="668" y="49"/>
                  <a:pt x="653" y="27"/>
                  <a:pt x="642" y="11"/>
                </a:cubicBezTo>
                <a:cubicBezTo>
                  <a:pt x="637" y="4"/>
                  <a:pt x="630" y="0"/>
                  <a:pt x="621" y="0"/>
                </a:cubicBezTo>
                <a:cubicBezTo>
                  <a:pt x="154" y="0"/>
                  <a:pt x="154" y="0"/>
                  <a:pt x="154" y="0"/>
                </a:cubicBezTo>
                <a:cubicBezTo>
                  <a:pt x="147" y="0"/>
                  <a:pt x="142" y="2"/>
                  <a:pt x="138" y="7"/>
                </a:cubicBezTo>
                <a:cubicBezTo>
                  <a:pt x="137" y="7"/>
                  <a:pt x="137" y="7"/>
                  <a:pt x="137" y="7"/>
                </a:cubicBezTo>
                <a:cubicBezTo>
                  <a:pt x="136" y="8"/>
                  <a:pt x="135" y="10"/>
                  <a:pt x="134" y="11"/>
                </a:cubicBezTo>
                <a:cubicBezTo>
                  <a:pt x="120" y="33"/>
                  <a:pt x="99" y="67"/>
                  <a:pt x="71" y="114"/>
                </a:cubicBezTo>
                <a:cubicBezTo>
                  <a:pt x="42" y="160"/>
                  <a:pt x="21" y="195"/>
                  <a:pt x="6" y="219"/>
                </a:cubicBezTo>
                <a:cubicBezTo>
                  <a:pt x="0" y="229"/>
                  <a:pt x="1" y="238"/>
                  <a:pt x="8" y="246"/>
                </a:cubicBezTo>
                <a:cubicBezTo>
                  <a:pt x="8" y="246"/>
                  <a:pt x="9" y="247"/>
                  <a:pt x="9" y="247"/>
                </a:cubicBezTo>
                <a:cubicBezTo>
                  <a:pt x="9" y="247"/>
                  <a:pt x="10" y="248"/>
                  <a:pt x="10" y="248"/>
                </a:cubicBezTo>
                <a:cubicBezTo>
                  <a:pt x="50" y="300"/>
                  <a:pt x="111" y="377"/>
                  <a:pt x="191" y="480"/>
                </a:cubicBezTo>
                <a:cubicBezTo>
                  <a:pt x="272" y="583"/>
                  <a:pt x="332" y="660"/>
                  <a:pt x="372" y="711"/>
                </a:cubicBezTo>
                <a:cubicBezTo>
                  <a:pt x="377" y="718"/>
                  <a:pt x="383" y="721"/>
                  <a:pt x="390" y="720"/>
                </a:cubicBezTo>
                <a:cubicBezTo>
                  <a:pt x="393" y="720"/>
                  <a:pt x="395" y="719"/>
                  <a:pt x="398" y="718"/>
                </a:cubicBezTo>
                <a:cubicBezTo>
                  <a:pt x="400" y="717"/>
                  <a:pt x="403" y="714"/>
                  <a:pt x="406" y="711"/>
                </a:cubicBezTo>
                <a:cubicBezTo>
                  <a:pt x="436" y="673"/>
                  <a:pt x="476" y="624"/>
                  <a:pt x="526" y="564"/>
                </a:cubicBezTo>
                <a:cubicBezTo>
                  <a:pt x="575" y="505"/>
                  <a:pt x="621" y="448"/>
                  <a:pt x="664" y="395"/>
                </a:cubicBezTo>
                <a:cubicBezTo>
                  <a:pt x="707" y="342"/>
                  <a:pt x="748" y="293"/>
                  <a:pt x="785" y="248"/>
                </a:cubicBezTo>
                <a:cubicBezTo>
                  <a:pt x="786" y="245"/>
                  <a:pt x="786" y="245"/>
                  <a:pt x="786" y="245"/>
                </a:cubicBezTo>
                <a:cubicBezTo>
                  <a:pt x="793" y="236"/>
                  <a:pt x="794" y="227"/>
                  <a:pt x="789" y="219"/>
                </a:cubicBezTo>
                <a:lnTo>
                  <a:pt x="788" y="219"/>
                </a:lnTo>
                <a:close/>
                <a:moveTo>
                  <a:pt x="723" y="207"/>
                </a:moveTo>
                <a:cubicBezTo>
                  <a:pt x="579" y="207"/>
                  <a:pt x="579" y="207"/>
                  <a:pt x="579" y="207"/>
                </a:cubicBezTo>
                <a:cubicBezTo>
                  <a:pt x="583" y="196"/>
                  <a:pt x="588" y="182"/>
                  <a:pt x="595" y="165"/>
                </a:cubicBezTo>
                <a:cubicBezTo>
                  <a:pt x="601" y="148"/>
                  <a:pt x="607" y="132"/>
                  <a:pt x="613" y="116"/>
                </a:cubicBezTo>
                <a:cubicBezTo>
                  <a:pt x="618" y="100"/>
                  <a:pt x="624" y="86"/>
                  <a:pt x="628" y="73"/>
                </a:cubicBezTo>
                <a:cubicBezTo>
                  <a:pt x="639" y="88"/>
                  <a:pt x="654" y="111"/>
                  <a:pt x="676" y="141"/>
                </a:cubicBezTo>
                <a:cubicBezTo>
                  <a:pt x="697" y="171"/>
                  <a:pt x="712" y="193"/>
                  <a:pt x="723" y="207"/>
                </a:cubicBezTo>
                <a:close/>
                <a:moveTo>
                  <a:pt x="388" y="57"/>
                </a:moveTo>
                <a:cubicBezTo>
                  <a:pt x="399" y="73"/>
                  <a:pt x="409" y="88"/>
                  <a:pt x="420" y="104"/>
                </a:cubicBezTo>
                <a:cubicBezTo>
                  <a:pt x="431" y="120"/>
                  <a:pt x="444" y="139"/>
                  <a:pt x="460" y="161"/>
                </a:cubicBezTo>
                <a:cubicBezTo>
                  <a:pt x="475" y="183"/>
                  <a:pt x="485" y="199"/>
                  <a:pt x="492" y="207"/>
                </a:cubicBezTo>
                <a:cubicBezTo>
                  <a:pt x="283" y="207"/>
                  <a:pt x="283" y="207"/>
                  <a:pt x="283" y="207"/>
                </a:cubicBezTo>
                <a:cubicBezTo>
                  <a:pt x="339" y="129"/>
                  <a:pt x="374" y="79"/>
                  <a:pt x="388" y="57"/>
                </a:cubicBezTo>
                <a:close/>
                <a:moveTo>
                  <a:pt x="512" y="254"/>
                </a:moveTo>
                <a:cubicBezTo>
                  <a:pt x="493" y="307"/>
                  <a:pt x="478" y="346"/>
                  <a:pt x="469" y="371"/>
                </a:cubicBezTo>
                <a:cubicBezTo>
                  <a:pt x="460" y="396"/>
                  <a:pt x="448" y="430"/>
                  <a:pt x="432" y="473"/>
                </a:cubicBezTo>
                <a:cubicBezTo>
                  <a:pt x="416" y="516"/>
                  <a:pt x="402" y="554"/>
                  <a:pt x="389" y="589"/>
                </a:cubicBezTo>
                <a:cubicBezTo>
                  <a:pt x="340" y="450"/>
                  <a:pt x="299" y="338"/>
                  <a:pt x="268" y="254"/>
                </a:cubicBezTo>
                <a:cubicBezTo>
                  <a:pt x="512" y="254"/>
                  <a:pt x="512" y="254"/>
                  <a:pt x="512" y="254"/>
                </a:cubicBezTo>
                <a:close/>
                <a:moveTo>
                  <a:pt x="536" y="189"/>
                </a:moveTo>
                <a:cubicBezTo>
                  <a:pt x="523" y="170"/>
                  <a:pt x="490" y="123"/>
                  <a:pt x="438" y="46"/>
                </a:cubicBezTo>
                <a:cubicBezTo>
                  <a:pt x="588" y="46"/>
                  <a:pt x="588" y="46"/>
                  <a:pt x="588" y="46"/>
                </a:cubicBezTo>
                <a:cubicBezTo>
                  <a:pt x="582" y="64"/>
                  <a:pt x="573" y="88"/>
                  <a:pt x="561" y="120"/>
                </a:cubicBezTo>
                <a:cubicBezTo>
                  <a:pt x="550" y="152"/>
                  <a:pt x="541" y="175"/>
                  <a:pt x="536" y="189"/>
                </a:cubicBezTo>
                <a:close/>
                <a:moveTo>
                  <a:pt x="242" y="185"/>
                </a:moveTo>
                <a:cubicBezTo>
                  <a:pt x="224" y="137"/>
                  <a:pt x="206" y="91"/>
                  <a:pt x="188" y="46"/>
                </a:cubicBezTo>
                <a:cubicBezTo>
                  <a:pt x="339" y="46"/>
                  <a:pt x="339" y="46"/>
                  <a:pt x="339" y="46"/>
                </a:cubicBezTo>
                <a:cubicBezTo>
                  <a:pt x="305" y="94"/>
                  <a:pt x="273" y="141"/>
                  <a:pt x="242" y="185"/>
                </a:cubicBezTo>
                <a:close/>
                <a:moveTo>
                  <a:pt x="149" y="75"/>
                </a:moveTo>
                <a:cubicBezTo>
                  <a:pt x="166" y="117"/>
                  <a:pt x="183" y="161"/>
                  <a:pt x="201" y="207"/>
                </a:cubicBezTo>
                <a:cubicBezTo>
                  <a:pt x="68" y="207"/>
                  <a:pt x="68" y="207"/>
                  <a:pt x="68" y="207"/>
                </a:cubicBezTo>
                <a:cubicBezTo>
                  <a:pt x="94" y="166"/>
                  <a:pt x="121" y="122"/>
                  <a:pt x="149" y="75"/>
                </a:cubicBezTo>
                <a:close/>
                <a:moveTo>
                  <a:pt x="219" y="254"/>
                </a:moveTo>
                <a:cubicBezTo>
                  <a:pt x="251" y="341"/>
                  <a:pt x="293" y="456"/>
                  <a:pt x="343" y="600"/>
                </a:cubicBezTo>
                <a:cubicBezTo>
                  <a:pt x="243" y="470"/>
                  <a:pt x="153" y="355"/>
                  <a:pt x="74" y="254"/>
                </a:cubicBezTo>
                <a:cubicBezTo>
                  <a:pt x="219" y="254"/>
                  <a:pt x="219" y="254"/>
                  <a:pt x="219" y="254"/>
                </a:cubicBezTo>
                <a:close/>
                <a:moveTo>
                  <a:pt x="562" y="254"/>
                </a:moveTo>
                <a:cubicBezTo>
                  <a:pt x="719" y="254"/>
                  <a:pt x="719" y="254"/>
                  <a:pt x="719" y="254"/>
                </a:cubicBezTo>
                <a:cubicBezTo>
                  <a:pt x="673" y="311"/>
                  <a:pt x="578" y="427"/>
                  <a:pt x="434" y="603"/>
                </a:cubicBezTo>
                <a:cubicBezTo>
                  <a:pt x="440" y="585"/>
                  <a:pt x="448" y="565"/>
                  <a:pt x="456" y="544"/>
                </a:cubicBezTo>
                <a:cubicBezTo>
                  <a:pt x="463" y="523"/>
                  <a:pt x="470" y="504"/>
                  <a:pt x="476" y="488"/>
                </a:cubicBezTo>
                <a:cubicBezTo>
                  <a:pt x="482" y="472"/>
                  <a:pt x="489" y="452"/>
                  <a:pt x="498" y="427"/>
                </a:cubicBezTo>
                <a:cubicBezTo>
                  <a:pt x="507" y="403"/>
                  <a:pt x="514" y="385"/>
                  <a:pt x="519" y="372"/>
                </a:cubicBezTo>
                <a:cubicBezTo>
                  <a:pt x="524" y="359"/>
                  <a:pt x="531" y="339"/>
                  <a:pt x="541" y="311"/>
                </a:cubicBezTo>
                <a:cubicBezTo>
                  <a:pt x="551" y="284"/>
                  <a:pt x="558" y="265"/>
                  <a:pt x="562" y="254"/>
                </a:cubicBezTo>
                <a:close/>
              </a:path>
            </a:pathLst>
          </a:custGeom>
          <a:solidFill>
            <a:srgbClr val="034C9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9">
            <a:extLst>
              <a:ext uri="{FF2B5EF4-FFF2-40B4-BE49-F238E27FC236}">
                <a16:creationId xmlns:a16="http://schemas.microsoft.com/office/drawing/2014/main" id="{65A2B7D3-E72C-41B7-8665-025532F7CB7A}"/>
              </a:ext>
            </a:extLst>
          </p:cNvPr>
          <p:cNvSpPr>
            <a:spLocks noEditPoints="1"/>
          </p:cNvSpPr>
          <p:nvPr/>
        </p:nvSpPr>
        <p:spPr bwMode="auto">
          <a:xfrm flipH="1">
            <a:off x="5685161" y="2206113"/>
            <a:ext cx="821679" cy="860740"/>
          </a:xfrm>
          <a:custGeom>
            <a:avLst/>
            <a:gdLst>
              <a:gd name="T0" fmla="*/ 465 w 754"/>
              <a:gd name="T1" fmla="*/ 708 h 790"/>
              <a:gd name="T2" fmla="*/ 373 w 754"/>
              <a:gd name="T3" fmla="*/ 790 h 790"/>
              <a:gd name="T4" fmla="*/ 280 w 754"/>
              <a:gd name="T5" fmla="*/ 708 h 790"/>
              <a:gd name="T6" fmla="*/ 364 w 754"/>
              <a:gd name="T7" fmla="*/ 82 h 790"/>
              <a:gd name="T8" fmla="*/ 319 w 754"/>
              <a:gd name="T9" fmla="*/ 145 h 790"/>
              <a:gd name="T10" fmla="*/ 220 w 754"/>
              <a:gd name="T11" fmla="*/ 194 h 790"/>
              <a:gd name="T12" fmla="*/ 159 w 754"/>
              <a:gd name="T13" fmla="*/ 319 h 790"/>
              <a:gd name="T14" fmla="*/ 117 w 754"/>
              <a:gd name="T15" fmla="*/ 580 h 790"/>
              <a:gd name="T16" fmla="*/ 66 w 754"/>
              <a:gd name="T17" fmla="*/ 618 h 790"/>
              <a:gd name="T18" fmla="*/ 692 w 754"/>
              <a:gd name="T19" fmla="*/ 617 h 790"/>
              <a:gd name="T20" fmla="*/ 594 w 754"/>
              <a:gd name="T21" fmla="*/ 503 h 790"/>
              <a:gd name="T22" fmla="*/ 578 w 754"/>
              <a:gd name="T23" fmla="*/ 252 h 790"/>
              <a:gd name="T24" fmla="*/ 464 w 754"/>
              <a:gd name="T25" fmla="*/ 154 h 790"/>
              <a:gd name="T26" fmla="*/ 390 w 754"/>
              <a:gd name="T27" fmla="*/ 135 h 790"/>
              <a:gd name="T28" fmla="*/ 364 w 754"/>
              <a:gd name="T29" fmla="*/ 82 h 790"/>
              <a:gd name="T30" fmla="*/ 728 w 754"/>
              <a:gd name="T31" fmla="*/ 569 h 790"/>
              <a:gd name="T32" fmla="*/ 750 w 754"/>
              <a:gd name="T33" fmla="*/ 632 h 790"/>
              <a:gd name="T34" fmla="*/ 688 w 754"/>
              <a:gd name="T35" fmla="*/ 670 h 790"/>
              <a:gd name="T36" fmla="*/ 27 w 754"/>
              <a:gd name="T37" fmla="*/ 659 h 790"/>
              <a:gd name="T38" fmla="*/ 3 w 754"/>
              <a:gd name="T39" fmla="*/ 599 h 790"/>
              <a:gd name="T40" fmla="*/ 86 w 754"/>
              <a:gd name="T41" fmla="*/ 529 h 790"/>
              <a:gd name="T42" fmla="*/ 103 w 754"/>
              <a:gd name="T43" fmla="*/ 316 h 790"/>
              <a:gd name="T44" fmla="*/ 183 w 754"/>
              <a:gd name="T45" fmla="*/ 148 h 790"/>
              <a:gd name="T46" fmla="*/ 307 w 754"/>
              <a:gd name="T47" fmla="*/ 87 h 790"/>
              <a:gd name="T48" fmla="*/ 377 w 754"/>
              <a:gd name="T49" fmla="*/ 0 h 790"/>
              <a:gd name="T50" fmla="*/ 447 w 754"/>
              <a:gd name="T51" fmla="*/ 87 h 790"/>
              <a:gd name="T52" fmla="*/ 571 w 754"/>
              <a:gd name="T53" fmla="*/ 148 h 790"/>
              <a:gd name="T54" fmla="*/ 652 w 754"/>
              <a:gd name="T55" fmla="*/ 316 h 790"/>
              <a:gd name="T56" fmla="*/ 668 w 754"/>
              <a:gd name="T57" fmla="*/ 529 h 790"/>
              <a:gd name="T58" fmla="*/ 353 w 754"/>
              <a:gd name="T59" fmla="*/ 82 h 790"/>
              <a:gd name="T60" fmla="*/ 374 w 754"/>
              <a:gd name="T61" fmla="*/ 48 h 790"/>
              <a:gd name="T62" fmla="*/ 394 w 754"/>
              <a:gd name="T63" fmla="*/ 82 h 790"/>
              <a:gd name="T64" fmla="*/ 390 w 754"/>
              <a:gd name="T65" fmla="*/ 64 h 790"/>
              <a:gd name="T66" fmla="*/ 365 w 754"/>
              <a:gd name="T67" fmla="*/ 64 h 790"/>
              <a:gd name="T68" fmla="*/ 374 w 754"/>
              <a:gd name="T69" fmla="*/ 48 h 790"/>
              <a:gd name="T70" fmla="*/ 353 w 754"/>
              <a:gd name="T71" fmla="*/ 82 h 790"/>
              <a:gd name="T72" fmla="*/ 394 w 754"/>
              <a:gd name="T73" fmla="*/ 66 h 790"/>
              <a:gd name="T74" fmla="*/ 308 w 754"/>
              <a:gd name="T75" fmla="*/ 708 h 790"/>
              <a:gd name="T76" fmla="*/ 337 w 754"/>
              <a:gd name="T77" fmla="*/ 710 h 790"/>
              <a:gd name="T78" fmla="*/ 408 w 754"/>
              <a:gd name="T79" fmla="*/ 710 h 790"/>
              <a:gd name="T80" fmla="*/ 465 w 754"/>
              <a:gd name="T81" fmla="*/ 708 h 790"/>
              <a:gd name="T82" fmla="*/ 440 w 754"/>
              <a:gd name="T83" fmla="*/ 765 h 790"/>
              <a:gd name="T84" fmla="*/ 280 w 754"/>
              <a:gd name="T85" fmla="*/ 710 h 790"/>
              <a:gd name="T86" fmla="*/ 308 w 754"/>
              <a:gd name="T87" fmla="*/ 708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4" h="790">
                <a:moveTo>
                  <a:pt x="308" y="708"/>
                </a:moveTo>
                <a:cubicBezTo>
                  <a:pt x="465" y="708"/>
                  <a:pt x="465" y="708"/>
                  <a:pt x="465" y="708"/>
                </a:cubicBezTo>
                <a:cubicBezTo>
                  <a:pt x="465" y="710"/>
                  <a:pt x="465" y="710"/>
                  <a:pt x="465" y="710"/>
                </a:cubicBezTo>
                <a:cubicBezTo>
                  <a:pt x="465" y="754"/>
                  <a:pt x="424" y="790"/>
                  <a:pt x="373" y="790"/>
                </a:cubicBezTo>
                <a:cubicBezTo>
                  <a:pt x="321" y="790"/>
                  <a:pt x="280" y="754"/>
                  <a:pt x="280" y="710"/>
                </a:cubicBezTo>
                <a:cubicBezTo>
                  <a:pt x="280" y="708"/>
                  <a:pt x="280" y="708"/>
                  <a:pt x="280" y="708"/>
                </a:cubicBezTo>
                <a:cubicBezTo>
                  <a:pt x="308" y="708"/>
                  <a:pt x="308" y="708"/>
                  <a:pt x="308" y="708"/>
                </a:cubicBezTo>
                <a:close/>
                <a:moveTo>
                  <a:pt x="364" y="82"/>
                </a:moveTo>
                <a:cubicBezTo>
                  <a:pt x="364" y="103"/>
                  <a:pt x="364" y="135"/>
                  <a:pt x="364" y="135"/>
                </a:cubicBezTo>
                <a:cubicBezTo>
                  <a:pt x="319" y="145"/>
                  <a:pt x="319" y="145"/>
                  <a:pt x="319" y="145"/>
                </a:cubicBezTo>
                <a:cubicBezTo>
                  <a:pt x="309" y="147"/>
                  <a:pt x="299" y="150"/>
                  <a:pt x="290" y="154"/>
                </a:cubicBezTo>
                <a:cubicBezTo>
                  <a:pt x="263" y="163"/>
                  <a:pt x="240" y="177"/>
                  <a:pt x="220" y="194"/>
                </a:cubicBezTo>
                <a:cubicBezTo>
                  <a:pt x="201" y="211"/>
                  <a:pt x="185" y="230"/>
                  <a:pt x="175" y="252"/>
                </a:cubicBezTo>
                <a:cubicBezTo>
                  <a:pt x="164" y="273"/>
                  <a:pt x="159" y="296"/>
                  <a:pt x="159" y="319"/>
                </a:cubicBezTo>
                <a:cubicBezTo>
                  <a:pt x="159" y="503"/>
                  <a:pt x="159" y="503"/>
                  <a:pt x="159" y="503"/>
                </a:cubicBezTo>
                <a:cubicBezTo>
                  <a:pt x="159" y="534"/>
                  <a:pt x="143" y="562"/>
                  <a:pt x="117" y="580"/>
                </a:cubicBezTo>
                <a:cubicBezTo>
                  <a:pt x="62" y="617"/>
                  <a:pt x="62" y="617"/>
                  <a:pt x="62" y="617"/>
                </a:cubicBezTo>
                <a:cubicBezTo>
                  <a:pt x="63" y="617"/>
                  <a:pt x="64" y="618"/>
                  <a:pt x="66" y="618"/>
                </a:cubicBezTo>
                <a:cubicBezTo>
                  <a:pt x="687" y="618"/>
                  <a:pt x="687" y="618"/>
                  <a:pt x="687" y="618"/>
                </a:cubicBezTo>
                <a:cubicBezTo>
                  <a:pt x="689" y="618"/>
                  <a:pt x="690" y="617"/>
                  <a:pt x="692" y="617"/>
                </a:cubicBezTo>
                <a:cubicBezTo>
                  <a:pt x="636" y="580"/>
                  <a:pt x="636" y="580"/>
                  <a:pt x="636" y="580"/>
                </a:cubicBezTo>
                <a:cubicBezTo>
                  <a:pt x="610" y="562"/>
                  <a:pt x="594" y="534"/>
                  <a:pt x="594" y="503"/>
                </a:cubicBezTo>
                <a:cubicBezTo>
                  <a:pt x="594" y="319"/>
                  <a:pt x="594" y="319"/>
                  <a:pt x="594" y="319"/>
                </a:cubicBezTo>
                <a:cubicBezTo>
                  <a:pt x="594" y="296"/>
                  <a:pt x="589" y="273"/>
                  <a:pt x="578" y="252"/>
                </a:cubicBezTo>
                <a:cubicBezTo>
                  <a:pt x="568" y="230"/>
                  <a:pt x="553" y="211"/>
                  <a:pt x="533" y="194"/>
                </a:cubicBezTo>
                <a:cubicBezTo>
                  <a:pt x="513" y="177"/>
                  <a:pt x="490" y="164"/>
                  <a:pt x="464" y="154"/>
                </a:cubicBezTo>
                <a:cubicBezTo>
                  <a:pt x="454" y="150"/>
                  <a:pt x="444" y="147"/>
                  <a:pt x="434" y="145"/>
                </a:cubicBezTo>
                <a:cubicBezTo>
                  <a:pt x="390" y="135"/>
                  <a:pt x="390" y="135"/>
                  <a:pt x="390" y="135"/>
                </a:cubicBezTo>
                <a:cubicBezTo>
                  <a:pt x="390" y="82"/>
                  <a:pt x="390" y="82"/>
                  <a:pt x="390" y="82"/>
                </a:cubicBezTo>
                <a:cubicBezTo>
                  <a:pt x="364" y="82"/>
                  <a:pt x="364" y="82"/>
                  <a:pt x="364" y="82"/>
                </a:cubicBezTo>
                <a:close/>
                <a:moveTo>
                  <a:pt x="668" y="529"/>
                </a:moveTo>
                <a:cubicBezTo>
                  <a:pt x="728" y="569"/>
                  <a:pt x="728" y="569"/>
                  <a:pt x="728" y="569"/>
                </a:cubicBezTo>
                <a:cubicBezTo>
                  <a:pt x="739" y="577"/>
                  <a:pt x="747" y="587"/>
                  <a:pt x="751" y="599"/>
                </a:cubicBezTo>
                <a:cubicBezTo>
                  <a:pt x="754" y="610"/>
                  <a:pt x="754" y="622"/>
                  <a:pt x="750" y="632"/>
                </a:cubicBezTo>
                <a:cubicBezTo>
                  <a:pt x="745" y="643"/>
                  <a:pt x="738" y="652"/>
                  <a:pt x="727" y="659"/>
                </a:cubicBezTo>
                <a:cubicBezTo>
                  <a:pt x="716" y="667"/>
                  <a:pt x="702" y="670"/>
                  <a:pt x="688" y="670"/>
                </a:cubicBezTo>
                <a:cubicBezTo>
                  <a:pt x="66" y="670"/>
                  <a:pt x="66" y="670"/>
                  <a:pt x="66" y="670"/>
                </a:cubicBezTo>
                <a:cubicBezTo>
                  <a:pt x="52" y="670"/>
                  <a:pt x="38" y="667"/>
                  <a:pt x="27" y="659"/>
                </a:cubicBezTo>
                <a:cubicBezTo>
                  <a:pt x="17" y="652"/>
                  <a:pt x="9" y="643"/>
                  <a:pt x="5" y="632"/>
                </a:cubicBezTo>
                <a:cubicBezTo>
                  <a:pt x="0" y="622"/>
                  <a:pt x="0" y="610"/>
                  <a:pt x="3" y="599"/>
                </a:cubicBezTo>
                <a:cubicBezTo>
                  <a:pt x="7" y="587"/>
                  <a:pt x="15" y="577"/>
                  <a:pt x="26" y="569"/>
                </a:cubicBezTo>
                <a:cubicBezTo>
                  <a:pt x="86" y="529"/>
                  <a:pt x="86" y="529"/>
                  <a:pt x="86" y="529"/>
                </a:cubicBezTo>
                <a:cubicBezTo>
                  <a:pt x="96" y="522"/>
                  <a:pt x="103" y="511"/>
                  <a:pt x="103" y="500"/>
                </a:cubicBezTo>
                <a:cubicBezTo>
                  <a:pt x="103" y="316"/>
                  <a:pt x="103" y="316"/>
                  <a:pt x="103" y="316"/>
                </a:cubicBezTo>
                <a:cubicBezTo>
                  <a:pt x="103" y="284"/>
                  <a:pt x="110" y="253"/>
                  <a:pt x="124" y="223"/>
                </a:cubicBezTo>
                <a:cubicBezTo>
                  <a:pt x="138" y="195"/>
                  <a:pt x="158" y="170"/>
                  <a:pt x="183" y="148"/>
                </a:cubicBezTo>
                <a:cubicBezTo>
                  <a:pt x="208" y="126"/>
                  <a:pt x="238" y="109"/>
                  <a:pt x="270" y="97"/>
                </a:cubicBezTo>
                <a:cubicBezTo>
                  <a:pt x="282" y="93"/>
                  <a:pt x="295" y="89"/>
                  <a:pt x="307" y="87"/>
                </a:cubicBezTo>
                <a:cubicBezTo>
                  <a:pt x="307" y="61"/>
                  <a:pt x="307" y="61"/>
                  <a:pt x="307" y="61"/>
                </a:cubicBezTo>
                <a:cubicBezTo>
                  <a:pt x="307" y="27"/>
                  <a:pt x="339" y="0"/>
                  <a:pt x="377" y="0"/>
                </a:cubicBezTo>
                <a:cubicBezTo>
                  <a:pt x="416" y="0"/>
                  <a:pt x="447" y="27"/>
                  <a:pt x="447" y="61"/>
                </a:cubicBezTo>
                <a:cubicBezTo>
                  <a:pt x="447" y="87"/>
                  <a:pt x="447" y="87"/>
                  <a:pt x="447" y="87"/>
                </a:cubicBezTo>
                <a:cubicBezTo>
                  <a:pt x="460" y="89"/>
                  <a:pt x="472" y="93"/>
                  <a:pt x="484" y="97"/>
                </a:cubicBezTo>
                <a:cubicBezTo>
                  <a:pt x="517" y="109"/>
                  <a:pt x="546" y="126"/>
                  <a:pt x="571" y="148"/>
                </a:cubicBezTo>
                <a:cubicBezTo>
                  <a:pt x="596" y="170"/>
                  <a:pt x="616" y="195"/>
                  <a:pt x="630" y="223"/>
                </a:cubicBezTo>
                <a:cubicBezTo>
                  <a:pt x="644" y="253"/>
                  <a:pt x="652" y="284"/>
                  <a:pt x="652" y="316"/>
                </a:cubicBezTo>
                <a:cubicBezTo>
                  <a:pt x="652" y="500"/>
                  <a:pt x="652" y="500"/>
                  <a:pt x="652" y="500"/>
                </a:cubicBezTo>
                <a:cubicBezTo>
                  <a:pt x="652" y="511"/>
                  <a:pt x="658" y="522"/>
                  <a:pt x="668" y="529"/>
                </a:cubicBezTo>
                <a:close/>
                <a:moveTo>
                  <a:pt x="364" y="82"/>
                </a:moveTo>
                <a:cubicBezTo>
                  <a:pt x="353" y="82"/>
                  <a:pt x="353" y="82"/>
                  <a:pt x="353" y="82"/>
                </a:cubicBezTo>
                <a:cubicBezTo>
                  <a:pt x="353" y="66"/>
                  <a:pt x="353" y="66"/>
                  <a:pt x="353" y="66"/>
                </a:cubicBezTo>
                <a:cubicBezTo>
                  <a:pt x="353" y="56"/>
                  <a:pt x="362" y="48"/>
                  <a:pt x="374" y="48"/>
                </a:cubicBezTo>
                <a:cubicBezTo>
                  <a:pt x="385" y="48"/>
                  <a:pt x="394" y="56"/>
                  <a:pt x="394" y="66"/>
                </a:cubicBezTo>
                <a:cubicBezTo>
                  <a:pt x="394" y="82"/>
                  <a:pt x="394" y="82"/>
                  <a:pt x="394" y="82"/>
                </a:cubicBezTo>
                <a:cubicBezTo>
                  <a:pt x="390" y="82"/>
                  <a:pt x="390" y="82"/>
                  <a:pt x="390" y="82"/>
                </a:cubicBezTo>
                <a:cubicBezTo>
                  <a:pt x="390" y="64"/>
                  <a:pt x="390" y="64"/>
                  <a:pt x="390" y="64"/>
                </a:cubicBezTo>
                <a:cubicBezTo>
                  <a:pt x="390" y="64"/>
                  <a:pt x="385" y="60"/>
                  <a:pt x="377" y="60"/>
                </a:cubicBezTo>
                <a:cubicBezTo>
                  <a:pt x="372" y="60"/>
                  <a:pt x="367" y="62"/>
                  <a:pt x="365" y="64"/>
                </a:cubicBezTo>
                <a:cubicBezTo>
                  <a:pt x="364" y="64"/>
                  <a:pt x="364" y="72"/>
                  <a:pt x="364" y="82"/>
                </a:cubicBezTo>
                <a:close/>
                <a:moveTo>
                  <a:pt x="374" y="48"/>
                </a:moveTo>
                <a:cubicBezTo>
                  <a:pt x="362" y="48"/>
                  <a:pt x="353" y="56"/>
                  <a:pt x="353" y="66"/>
                </a:cubicBezTo>
                <a:cubicBezTo>
                  <a:pt x="353" y="82"/>
                  <a:pt x="353" y="82"/>
                  <a:pt x="353" y="82"/>
                </a:cubicBezTo>
                <a:cubicBezTo>
                  <a:pt x="394" y="82"/>
                  <a:pt x="394" y="82"/>
                  <a:pt x="394" y="82"/>
                </a:cubicBezTo>
                <a:cubicBezTo>
                  <a:pt x="394" y="66"/>
                  <a:pt x="394" y="66"/>
                  <a:pt x="394" y="66"/>
                </a:cubicBezTo>
                <a:cubicBezTo>
                  <a:pt x="394" y="56"/>
                  <a:pt x="385" y="48"/>
                  <a:pt x="374" y="48"/>
                </a:cubicBezTo>
                <a:close/>
                <a:moveTo>
                  <a:pt x="308" y="708"/>
                </a:moveTo>
                <a:cubicBezTo>
                  <a:pt x="337" y="708"/>
                  <a:pt x="337" y="708"/>
                  <a:pt x="337" y="708"/>
                </a:cubicBezTo>
                <a:cubicBezTo>
                  <a:pt x="337" y="710"/>
                  <a:pt x="337" y="710"/>
                  <a:pt x="337" y="710"/>
                </a:cubicBezTo>
                <a:cubicBezTo>
                  <a:pt x="337" y="721"/>
                  <a:pt x="351" y="734"/>
                  <a:pt x="373" y="734"/>
                </a:cubicBezTo>
                <a:cubicBezTo>
                  <a:pt x="394" y="734"/>
                  <a:pt x="408" y="721"/>
                  <a:pt x="408" y="710"/>
                </a:cubicBezTo>
                <a:cubicBezTo>
                  <a:pt x="408" y="708"/>
                  <a:pt x="408" y="708"/>
                  <a:pt x="408" y="708"/>
                </a:cubicBezTo>
                <a:cubicBezTo>
                  <a:pt x="465" y="708"/>
                  <a:pt x="465" y="708"/>
                  <a:pt x="465" y="708"/>
                </a:cubicBezTo>
                <a:cubicBezTo>
                  <a:pt x="465" y="710"/>
                  <a:pt x="465" y="710"/>
                  <a:pt x="465" y="710"/>
                </a:cubicBezTo>
                <a:cubicBezTo>
                  <a:pt x="465" y="731"/>
                  <a:pt x="456" y="750"/>
                  <a:pt x="440" y="765"/>
                </a:cubicBezTo>
                <a:cubicBezTo>
                  <a:pt x="305" y="765"/>
                  <a:pt x="305" y="765"/>
                  <a:pt x="305" y="765"/>
                </a:cubicBezTo>
                <a:cubicBezTo>
                  <a:pt x="289" y="750"/>
                  <a:pt x="280" y="731"/>
                  <a:pt x="280" y="710"/>
                </a:cubicBezTo>
                <a:cubicBezTo>
                  <a:pt x="280" y="708"/>
                  <a:pt x="280" y="708"/>
                  <a:pt x="280" y="708"/>
                </a:cubicBezTo>
                <a:lnTo>
                  <a:pt x="308" y="7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文本框 22">
            <a:extLst>
              <a:ext uri="{FF2B5EF4-FFF2-40B4-BE49-F238E27FC236}">
                <a16:creationId xmlns:a16="http://schemas.microsoft.com/office/drawing/2014/main" id="{8C904FB9-7171-4ED0-9601-6B34B6599E2F}"/>
              </a:ext>
            </a:extLst>
          </p:cNvPr>
          <p:cNvSpPr txBox="1"/>
          <p:nvPr/>
        </p:nvSpPr>
        <p:spPr>
          <a:xfrm>
            <a:off x="8751963" y="4025821"/>
            <a:ext cx="2074158" cy="812530"/>
          </a:xfrm>
          <a:prstGeom prst="rect">
            <a:avLst/>
          </a:prstGeom>
          <a:noFill/>
        </p:spPr>
        <p:txBody>
          <a:bodyPr wrap="square" rtlCol="0">
            <a:spAutoFit/>
          </a:bodyPr>
          <a:lstStyle/>
          <a:p>
            <a:pPr algn="ctr">
              <a:lnSpc>
                <a:spcPct val="130000"/>
              </a:lnSpc>
            </a:pP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这里填写你的文本</a:t>
            </a:r>
            <a:endPar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ctr">
              <a:lnSpc>
                <a:spcPct val="130000"/>
              </a:lnSpc>
            </a:pP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这里填写你的文本</a:t>
            </a:r>
          </a:p>
        </p:txBody>
      </p:sp>
      <p:sp>
        <p:nvSpPr>
          <p:cNvPr id="24" name="文本框 23">
            <a:extLst>
              <a:ext uri="{FF2B5EF4-FFF2-40B4-BE49-F238E27FC236}">
                <a16:creationId xmlns:a16="http://schemas.microsoft.com/office/drawing/2014/main" id="{29E712AA-A71C-41DC-8F12-000B77A5D020}"/>
              </a:ext>
            </a:extLst>
          </p:cNvPr>
          <p:cNvSpPr txBox="1"/>
          <p:nvPr/>
        </p:nvSpPr>
        <p:spPr>
          <a:xfrm>
            <a:off x="1365879" y="4025821"/>
            <a:ext cx="2074158" cy="812530"/>
          </a:xfrm>
          <a:prstGeom prst="rect">
            <a:avLst/>
          </a:prstGeom>
          <a:noFill/>
        </p:spPr>
        <p:txBody>
          <a:bodyPr wrap="square" rtlCol="0">
            <a:spAutoFit/>
          </a:bodyPr>
          <a:lstStyle/>
          <a:p>
            <a:pPr algn="ctr">
              <a:lnSpc>
                <a:spcPct val="130000"/>
              </a:lnSpc>
            </a:pP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这里填写你的文本</a:t>
            </a:r>
            <a:endPar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ctr">
              <a:lnSpc>
                <a:spcPct val="130000"/>
              </a:lnSpc>
            </a:pP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这里填写你的文本</a:t>
            </a:r>
          </a:p>
        </p:txBody>
      </p:sp>
      <p:sp>
        <p:nvSpPr>
          <p:cNvPr id="26" name="文本框 25">
            <a:extLst>
              <a:ext uri="{FF2B5EF4-FFF2-40B4-BE49-F238E27FC236}">
                <a16:creationId xmlns:a16="http://schemas.microsoft.com/office/drawing/2014/main" id="{5A40222C-1289-4543-999B-15B011D9E669}"/>
              </a:ext>
            </a:extLst>
          </p:cNvPr>
          <p:cNvSpPr txBox="1"/>
          <p:nvPr/>
        </p:nvSpPr>
        <p:spPr>
          <a:xfrm>
            <a:off x="2516372" y="5407340"/>
            <a:ext cx="7159256" cy="532453"/>
          </a:xfrm>
          <a:prstGeom prst="rect">
            <a:avLst/>
          </a:prstGeom>
          <a:noFill/>
        </p:spPr>
        <p:txBody>
          <a:bodyPr wrap="square" rtlCol="0">
            <a:spAutoFit/>
          </a:bodyPr>
          <a:lstStyle/>
          <a:p>
            <a:pPr algn="ctr">
              <a:lnSpc>
                <a:spcPct val="130000"/>
              </a:lnSpc>
            </a:pPr>
            <a:r>
              <a:rPr lang="zh-CN" altLang="en-US" sz="1100" dirty="0">
                <a:solidFill>
                  <a:schemeClr val="tx1">
                    <a:lumMod val="75000"/>
                    <a:lumOff val="25000"/>
                  </a:schemeClr>
                </a:solidFill>
                <a:latin typeface="思源黑体 CN Light" panose="020B0300000000000000" pitchFamily="34" charset="-122"/>
                <a:ea typeface="思源黑体 CN Light" panose="020B0300000000000000" pitchFamily="34" charset="-122"/>
              </a:rPr>
              <a:t>这里填写你大段大段大段的文本，这里填写你大段大段大段的文本，这里填写你大段大段大段的文本，这里填写你大段大段大段的文本。这里填写你大段大段大段的文本，这里填写你大段大段大段的文本。</a:t>
            </a:r>
            <a:endParaRPr lang="en-US" altLang="zh-CN" sz="11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27" name="组合 26">
            <a:extLst>
              <a:ext uri="{FF2B5EF4-FFF2-40B4-BE49-F238E27FC236}">
                <a16:creationId xmlns:a16="http://schemas.microsoft.com/office/drawing/2014/main" id="{631BB80E-2752-4E9B-8710-8E2719222EEE}"/>
              </a:ext>
            </a:extLst>
          </p:cNvPr>
          <p:cNvGrpSpPr/>
          <p:nvPr/>
        </p:nvGrpSpPr>
        <p:grpSpPr>
          <a:xfrm rot="16200000" flipV="1">
            <a:off x="9442997" y="5674146"/>
            <a:ext cx="299927" cy="299927"/>
            <a:chOff x="323852" y="253076"/>
            <a:chExt cx="516122" cy="516122"/>
          </a:xfrm>
        </p:grpSpPr>
        <p:cxnSp>
          <p:nvCxnSpPr>
            <p:cNvPr id="28" name="直接连接符 27">
              <a:extLst>
                <a:ext uri="{FF2B5EF4-FFF2-40B4-BE49-F238E27FC236}">
                  <a16:creationId xmlns:a16="http://schemas.microsoft.com/office/drawing/2014/main" id="{41C531D7-B4D9-4097-B65D-AFFD23694914}"/>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2F615DB-174A-47F8-BF6F-6ACCBC884847}"/>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5C9E0CAD-E3DC-4C3F-8460-981C5D5B829D}"/>
              </a:ext>
            </a:extLst>
          </p:cNvPr>
          <p:cNvGrpSpPr/>
          <p:nvPr/>
        </p:nvGrpSpPr>
        <p:grpSpPr>
          <a:xfrm rot="16200000" flipH="1">
            <a:off x="2366408" y="5257376"/>
            <a:ext cx="299927" cy="299927"/>
            <a:chOff x="323852" y="253076"/>
            <a:chExt cx="516122" cy="516122"/>
          </a:xfrm>
        </p:grpSpPr>
        <p:cxnSp>
          <p:nvCxnSpPr>
            <p:cNvPr id="31" name="直接连接符 30">
              <a:extLst>
                <a:ext uri="{FF2B5EF4-FFF2-40B4-BE49-F238E27FC236}">
                  <a16:creationId xmlns:a16="http://schemas.microsoft.com/office/drawing/2014/main" id="{DD04F371-8301-48F7-ABD2-D2A07363F02A}"/>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E90C037-CADF-4899-9073-A7468E05672B}"/>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810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4C9C"/>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1BD0B61-6394-473D-A5B2-E1F2582AD235}"/>
              </a:ext>
            </a:extLst>
          </p:cNvPr>
          <p:cNvSpPr/>
          <p:nvPr/>
        </p:nvSpPr>
        <p:spPr>
          <a:xfrm>
            <a:off x="323850" y="457200"/>
            <a:ext cx="115443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AC990-3E60-4F89-AE1C-088FC276092C}"/>
              </a:ext>
            </a:extLst>
          </p:cNvPr>
          <p:cNvSpPr/>
          <p:nvPr/>
        </p:nvSpPr>
        <p:spPr>
          <a:xfrm>
            <a:off x="5450693" y="4128787"/>
            <a:ext cx="4925387" cy="1077218"/>
          </a:xfrm>
          <a:prstGeom prst="rect">
            <a:avLst/>
          </a:prstGeom>
        </p:spPr>
        <p:txBody>
          <a:bodyPr wrap="none">
            <a:spAutoFit/>
          </a:bodyPr>
          <a:lstStyle/>
          <a:p>
            <a:r>
              <a:rPr lang="en-US" altLang="zh-CN" sz="3200" dirty="0">
                <a:solidFill>
                  <a:schemeClr val="bg1">
                    <a:lumMod val="65000"/>
                  </a:schemeClr>
                </a:solidFill>
                <a:latin typeface="思源黑体 CN ExtraLight" panose="020B0200000000000000" pitchFamily="34" charset="-122"/>
                <a:ea typeface="思源黑体 CN ExtraLight" panose="020B0200000000000000" pitchFamily="34" charset="-122"/>
              </a:rPr>
              <a:t>Research status at home </a:t>
            </a:r>
          </a:p>
          <a:p>
            <a:r>
              <a:rPr lang="en-US" altLang="zh-CN" sz="3200" dirty="0">
                <a:solidFill>
                  <a:schemeClr val="bg1">
                    <a:lumMod val="65000"/>
                  </a:schemeClr>
                </a:solidFill>
                <a:latin typeface="思源黑体 CN ExtraLight" panose="020B0200000000000000" pitchFamily="34" charset="-122"/>
                <a:ea typeface="思源黑体 CN ExtraLight" panose="020B0200000000000000" pitchFamily="34" charset="-122"/>
              </a:rPr>
              <a:t>and abroad</a:t>
            </a:r>
          </a:p>
        </p:txBody>
      </p:sp>
      <p:sp>
        <p:nvSpPr>
          <p:cNvPr id="5" name="矩形 4">
            <a:extLst>
              <a:ext uri="{FF2B5EF4-FFF2-40B4-BE49-F238E27FC236}">
                <a16:creationId xmlns:a16="http://schemas.microsoft.com/office/drawing/2014/main" id="{199D797C-9823-442C-B75F-0AA0278D5D9D}"/>
              </a:ext>
            </a:extLst>
          </p:cNvPr>
          <p:cNvSpPr/>
          <p:nvPr/>
        </p:nvSpPr>
        <p:spPr>
          <a:xfrm>
            <a:off x="5450693" y="3205457"/>
            <a:ext cx="5105021" cy="923330"/>
          </a:xfrm>
          <a:prstGeom prst="rect">
            <a:avLst/>
          </a:prstGeom>
        </p:spPr>
        <p:txBody>
          <a:bodyPr wrap="square">
            <a:spAutoFit/>
          </a:bodyPr>
          <a:lstStyle/>
          <a:p>
            <a:pP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国内外研究现状</a:t>
            </a:r>
          </a:p>
        </p:txBody>
      </p:sp>
      <p:grpSp>
        <p:nvGrpSpPr>
          <p:cNvPr id="8" name="组合 7">
            <a:extLst>
              <a:ext uri="{FF2B5EF4-FFF2-40B4-BE49-F238E27FC236}">
                <a16:creationId xmlns:a16="http://schemas.microsoft.com/office/drawing/2014/main" id="{44791D6F-F570-4FC8-938A-6862747C5176}"/>
              </a:ext>
            </a:extLst>
          </p:cNvPr>
          <p:cNvGrpSpPr/>
          <p:nvPr/>
        </p:nvGrpSpPr>
        <p:grpSpPr>
          <a:xfrm>
            <a:off x="1336362" y="875103"/>
            <a:ext cx="3149393" cy="5386090"/>
            <a:chOff x="1451113" y="735955"/>
            <a:chExt cx="3149393" cy="5386090"/>
          </a:xfrm>
        </p:grpSpPr>
        <p:sp>
          <p:nvSpPr>
            <p:cNvPr id="6" name="文本框 5">
              <a:extLst>
                <a:ext uri="{FF2B5EF4-FFF2-40B4-BE49-F238E27FC236}">
                  <a16:creationId xmlns:a16="http://schemas.microsoft.com/office/drawing/2014/main" id="{6A595010-5981-408A-9E7F-9127C3F68614}"/>
                </a:ext>
              </a:extLst>
            </p:cNvPr>
            <p:cNvSpPr txBox="1"/>
            <p:nvPr/>
          </p:nvSpPr>
          <p:spPr>
            <a:xfrm>
              <a:off x="2495563" y="735955"/>
              <a:ext cx="2104943" cy="5386090"/>
            </a:xfrm>
            <a:prstGeom prst="rect">
              <a:avLst/>
            </a:prstGeom>
            <a:noFill/>
          </p:spPr>
          <p:txBody>
            <a:bodyPr wrap="square" rtlCol="0">
              <a:spAutoFit/>
            </a:bodyPr>
            <a:lstStyle/>
            <a:p>
              <a:pPr algn="ctr"/>
              <a:r>
                <a:rPr lang="en-US" altLang="zh-CN" sz="34400" dirty="0">
                  <a:solidFill>
                    <a:srgbClr val="034C9C"/>
                  </a:solidFill>
                  <a:latin typeface="思源宋体 CN Heavy" panose="02020900000000000000" pitchFamily="18" charset="-122"/>
                  <a:ea typeface="思源宋体 CN Heavy" panose="02020900000000000000" pitchFamily="18" charset="-122"/>
                </a:rPr>
                <a:t>2</a:t>
              </a:r>
              <a:endParaRPr lang="zh-CN" altLang="en-US" sz="34400" dirty="0">
                <a:solidFill>
                  <a:srgbClr val="034C9C"/>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5AB53286-D33A-40A4-8222-3A963B164D1F}"/>
                </a:ext>
              </a:extLst>
            </p:cNvPr>
            <p:cNvSpPr txBox="1"/>
            <p:nvPr/>
          </p:nvSpPr>
          <p:spPr>
            <a:xfrm>
              <a:off x="1451113" y="974035"/>
              <a:ext cx="1391478" cy="1200329"/>
            </a:xfrm>
            <a:prstGeom prst="rect">
              <a:avLst/>
            </a:prstGeom>
            <a:noFill/>
          </p:spPr>
          <p:txBody>
            <a:bodyPr wrap="square" rtlCol="0">
              <a:spAutoFit/>
            </a:bodyPr>
            <a:lstStyle/>
            <a:p>
              <a:pPr algn="ctr"/>
              <a:r>
                <a:rPr lang="en-US" altLang="zh-CN" sz="7200" dirty="0">
                  <a:solidFill>
                    <a:srgbClr val="9E0000"/>
                  </a:solidFill>
                  <a:latin typeface="思源宋体 CN Heavy" panose="02020900000000000000" pitchFamily="18" charset="-122"/>
                  <a:ea typeface="思源宋体 CN Heavy" panose="02020900000000000000" pitchFamily="18" charset="-122"/>
                </a:rPr>
                <a:t>#</a:t>
              </a:r>
              <a:endParaRPr lang="zh-CN" altLang="en-US" sz="7200" dirty="0">
                <a:solidFill>
                  <a:srgbClr val="9E0000"/>
                </a:solidFill>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233791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C93EF9-730B-4A1A-B951-688DE2298E43}"/>
              </a:ext>
            </a:extLst>
          </p:cNvPr>
          <p:cNvSpPr/>
          <p:nvPr/>
        </p:nvSpPr>
        <p:spPr>
          <a:xfrm>
            <a:off x="3755661" y="520656"/>
            <a:ext cx="3220177"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status at home and abroad</a:t>
            </a:r>
          </a:p>
        </p:txBody>
      </p:sp>
      <p:sp>
        <p:nvSpPr>
          <p:cNvPr id="5" name="矩形 4">
            <a:extLst>
              <a:ext uri="{FF2B5EF4-FFF2-40B4-BE49-F238E27FC236}">
                <a16:creationId xmlns:a16="http://schemas.microsoft.com/office/drawing/2014/main" id="{C4D051FE-7272-4A3D-8B97-19C70A2D71BD}"/>
              </a:ext>
            </a:extLst>
          </p:cNvPr>
          <p:cNvSpPr/>
          <p:nvPr/>
        </p:nvSpPr>
        <p:spPr>
          <a:xfrm>
            <a:off x="1091401" y="358737"/>
            <a:ext cx="3821225"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国内外研究现状</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C7DC2766-4789-4AAE-A14C-ADD7F014208B}"/>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02</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9A60AEE6-EDF9-476C-83CC-BE71888F8149}"/>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12872627-F839-4CFA-BD90-D8056564BD1C}"/>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AA155B6-4385-47B7-9E7C-3E3B277C8AAF}"/>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a:extLst>
              <a:ext uri="{FF2B5EF4-FFF2-40B4-BE49-F238E27FC236}">
                <a16:creationId xmlns:a16="http://schemas.microsoft.com/office/drawing/2014/main" id="{B2EF4851-F12A-495E-AFDC-DA0560740ABE}"/>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4DC51DC-4C0F-4AB5-8C5C-18566DB94988}"/>
              </a:ext>
            </a:extLst>
          </p:cNvPr>
          <p:cNvSpPr/>
          <p:nvPr/>
        </p:nvSpPr>
        <p:spPr>
          <a:xfrm>
            <a:off x="323850" y="1293451"/>
            <a:ext cx="5473944" cy="5171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111D475-4CBF-4659-B41E-57C7C687A001}"/>
              </a:ext>
            </a:extLst>
          </p:cNvPr>
          <p:cNvSpPr/>
          <p:nvPr/>
        </p:nvSpPr>
        <p:spPr>
          <a:xfrm>
            <a:off x="6394206" y="1293451"/>
            <a:ext cx="5473944" cy="5171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0E62022-7E70-4B57-B24C-4E883096BAA9}"/>
              </a:ext>
            </a:extLst>
          </p:cNvPr>
          <p:cNvSpPr/>
          <p:nvPr/>
        </p:nvSpPr>
        <p:spPr>
          <a:xfrm>
            <a:off x="707626" y="1691454"/>
            <a:ext cx="2386448" cy="523220"/>
          </a:xfrm>
          <a:prstGeom prst="rect">
            <a:avLst/>
          </a:prstGeom>
        </p:spPr>
        <p:txBody>
          <a:bodyPr wrap="square">
            <a:spAutoFit/>
          </a:bodyPr>
          <a:lstStyle/>
          <a:p>
            <a:pPr>
              <a:defRPr/>
            </a:pPr>
            <a:r>
              <a:rPr lang="zh-CN" altLang="en-US" sz="2800" dirty="0">
                <a:solidFill>
                  <a:srgbClr val="034C9C"/>
                </a:solidFill>
                <a:latin typeface="思源黑体 CN Bold" panose="020B0800000000000000" pitchFamily="34" charset="-122"/>
                <a:ea typeface="思源黑体 CN Bold" panose="020B0800000000000000" pitchFamily="34" charset="-122"/>
              </a:rPr>
              <a:t>国外研究现状</a:t>
            </a:r>
            <a:endParaRPr lang="en-US" altLang="zh-CN" sz="2800" dirty="0">
              <a:solidFill>
                <a:srgbClr val="034C9C"/>
              </a:solidFill>
              <a:latin typeface="思源黑体 CN Bold" panose="020B0800000000000000" pitchFamily="34" charset="-122"/>
              <a:ea typeface="思源黑体 CN Bold" panose="020B0800000000000000" pitchFamily="34" charset="-122"/>
            </a:endParaRPr>
          </a:p>
        </p:txBody>
      </p:sp>
      <p:sp>
        <p:nvSpPr>
          <p:cNvPr id="17" name="矩形 16">
            <a:extLst>
              <a:ext uri="{FF2B5EF4-FFF2-40B4-BE49-F238E27FC236}">
                <a16:creationId xmlns:a16="http://schemas.microsoft.com/office/drawing/2014/main" id="{71AA8068-8AE6-42D2-B381-6B4A52B93B47}"/>
              </a:ext>
            </a:extLst>
          </p:cNvPr>
          <p:cNvSpPr/>
          <p:nvPr/>
        </p:nvSpPr>
        <p:spPr>
          <a:xfrm>
            <a:off x="707626" y="2145339"/>
            <a:ext cx="2325701"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status at abroad</a:t>
            </a:r>
          </a:p>
        </p:txBody>
      </p:sp>
      <p:sp>
        <p:nvSpPr>
          <p:cNvPr id="18" name="矩形: 圆角 17">
            <a:extLst>
              <a:ext uri="{FF2B5EF4-FFF2-40B4-BE49-F238E27FC236}">
                <a16:creationId xmlns:a16="http://schemas.microsoft.com/office/drawing/2014/main" id="{7E65F03B-0DFB-4E2B-8A92-BCCFEFCC4FD8}"/>
              </a:ext>
            </a:extLst>
          </p:cNvPr>
          <p:cNvSpPr/>
          <p:nvPr/>
        </p:nvSpPr>
        <p:spPr>
          <a:xfrm>
            <a:off x="818707" y="2715615"/>
            <a:ext cx="1031358" cy="3827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关键词 </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1</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9" name="矩形: 圆角 18">
            <a:extLst>
              <a:ext uri="{FF2B5EF4-FFF2-40B4-BE49-F238E27FC236}">
                <a16:creationId xmlns:a16="http://schemas.microsoft.com/office/drawing/2014/main" id="{352B767A-F7C8-4229-B5CF-0709F5408B30}"/>
              </a:ext>
            </a:extLst>
          </p:cNvPr>
          <p:cNvSpPr/>
          <p:nvPr/>
        </p:nvSpPr>
        <p:spPr>
          <a:xfrm>
            <a:off x="2193851" y="2715615"/>
            <a:ext cx="1031358" cy="3827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关键词 </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2</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0" name="矩形: 圆角 19">
            <a:extLst>
              <a:ext uri="{FF2B5EF4-FFF2-40B4-BE49-F238E27FC236}">
                <a16:creationId xmlns:a16="http://schemas.microsoft.com/office/drawing/2014/main" id="{21705E72-1B18-4A36-97E9-5EFA4614C91F}"/>
              </a:ext>
            </a:extLst>
          </p:cNvPr>
          <p:cNvSpPr/>
          <p:nvPr/>
        </p:nvSpPr>
        <p:spPr>
          <a:xfrm>
            <a:off x="3568995" y="2715615"/>
            <a:ext cx="1031358" cy="3827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关键词 </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3</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1" name="文本框 20">
            <a:extLst>
              <a:ext uri="{FF2B5EF4-FFF2-40B4-BE49-F238E27FC236}">
                <a16:creationId xmlns:a16="http://schemas.microsoft.com/office/drawing/2014/main" id="{59A84353-C8EC-412F-A72F-D154FB3E069D}"/>
              </a:ext>
            </a:extLst>
          </p:cNvPr>
          <p:cNvSpPr txBox="1"/>
          <p:nvPr/>
        </p:nvSpPr>
        <p:spPr>
          <a:xfrm>
            <a:off x="707626" y="3442912"/>
            <a:ext cx="4640551" cy="2332946"/>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并从中选择最具有代表性的作者。在写毕业论文时，对这些主要观点进行概要阐述，并指明具有代表性的作者和其发表观点的年份。还要分别国内外研究现状评述研究的不足之处，即还有哪方面没有涉及，是否有研究空白，或者研究不深入，还有哪些理论问题没有解决，或者在研究方法上还有什么缺陷，需要进一步研究。</a:t>
            </a:r>
          </a:p>
        </p:txBody>
      </p:sp>
      <p:sp>
        <p:nvSpPr>
          <p:cNvPr id="25" name="矩形 24">
            <a:extLst>
              <a:ext uri="{FF2B5EF4-FFF2-40B4-BE49-F238E27FC236}">
                <a16:creationId xmlns:a16="http://schemas.microsoft.com/office/drawing/2014/main" id="{B00C4071-D5BF-44BB-9748-98D05497D874}"/>
              </a:ext>
            </a:extLst>
          </p:cNvPr>
          <p:cNvSpPr/>
          <p:nvPr/>
        </p:nvSpPr>
        <p:spPr>
          <a:xfrm>
            <a:off x="6771729" y="1691454"/>
            <a:ext cx="2386448" cy="523220"/>
          </a:xfrm>
          <a:prstGeom prst="rect">
            <a:avLst/>
          </a:prstGeom>
        </p:spPr>
        <p:txBody>
          <a:bodyPr wrap="square">
            <a:spAutoFit/>
          </a:bodyPr>
          <a:lstStyle/>
          <a:p>
            <a:pPr>
              <a:defRPr/>
            </a:pPr>
            <a:r>
              <a:rPr lang="zh-CN" altLang="en-US" sz="2800" dirty="0">
                <a:solidFill>
                  <a:srgbClr val="9E0000"/>
                </a:solidFill>
                <a:latin typeface="思源黑体 CN Bold" panose="020B0800000000000000" pitchFamily="34" charset="-122"/>
                <a:ea typeface="思源黑体 CN Bold" panose="020B0800000000000000" pitchFamily="34" charset="-122"/>
              </a:rPr>
              <a:t>国内研究现状</a:t>
            </a:r>
            <a:endParaRPr lang="en-US" altLang="zh-CN" sz="2800" dirty="0">
              <a:solidFill>
                <a:srgbClr val="9E0000"/>
              </a:solidFill>
              <a:latin typeface="思源黑体 CN Bold" panose="020B0800000000000000" pitchFamily="34" charset="-122"/>
              <a:ea typeface="思源黑体 CN Bold" panose="020B0800000000000000" pitchFamily="34" charset="-122"/>
            </a:endParaRPr>
          </a:p>
        </p:txBody>
      </p:sp>
      <p:sp>
        <p:nvSpPr>
          <p:cNvPr id="26" name="矩形 25">
            <a:extLst>
              <a:ext uri="{FF2B5EF4-FFF2-40B4-BE49-F238E27FC236}">
                <a16:creationId xmlns:a16="http://schemas.microsoft.com/office/drawing/2014/main" id="{4123EC0F-7DE0-46A4-B4FE-6ED8D872A872}"/>
              </a:ext>
            </a:extLst>
          </p:cNvPr>
          <p:cNvSpPr/>
          <p:nvPr/>
        </p:nvSpPr>
        <p:spPr>
          <a:xfrm>
            <a:off x="6771729" y="2145339"/>
            <a:ext cx="2212272"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Research status at home</a:t>
            </a:r>
          </a:p>
        </p:txBody>
      </p:sp>
      <p:sp>
        <p:nvSpPr>
          <p:cNvPr id="27" name="矩形: 圆角 26">
            <a:extLst>
              <a:ext uri="{FF2B5EF4-FFF2-40B4-BE49-F238E27FC236}">
                <a16:creationId xmlns:a16="http://schemas.microsoft.com/office/drawing/2014/main" id="{024DC3C7-54B3-4A92-916F-FAF68DCEDB94}"/>
              </a:ext>
            </a:extLst>
          </p:cNvPr>
          <p:cNvSpPr/>
          <p:nvPr/>
        </p:nvSpPr>
        <p:spPr>
          <a:xfrm>
            <a:off x="6882810" y="2715615"/>
            <a:ext cx="1031358" cy="3827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关键词 </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1</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8" name="矩形: 圆角 27">
            <a:extLst>
              <a:ext uri="{FF2B5EF4-FFF2-40B4-BE49-F238E27FC236}">
                <a16:creationId xmlns:a16="http://schemas.microsoft.com/office/drawing/2014/main" id="{0AACE8DC-5247-4258-AC9A-0579D2012670}"/>
              </a:ext>
            </a:extLst>
          </p:cNvPr>
          <p:cNvSpPr/>
          <p:nvPr/>
        </p:nvSpPr>
        <p:spPr>
          <a:xfrm>
            <a:off x="8257954" y="2715615"/>
            <a:ext cx="1031358" cy="3827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关键词 </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2</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9" name="矩形: 圆角 28">
            <a:extLst>
              <a:ext uri="{FF2B5EF4-FFF2-40B4-BE49-F238E27FC236}">
                <a16:creationId xmlns:a16="http://schemas.microsoft.com/office/drawing/2014/main" id="{EB399FDB-6ECB-413F-B8E4-622991661D3C}"/>
              </a:ext>
            </a:extLst>
          </p:cNvPr>
          <p:cNvSpPr/>
          <p:nvPr/>
        </p:nvSpPr>
        <p:spPr>
          <a:xfrm>
            <a:off x="9633098" y="2715615"/>
            <a:ext cx="1031358" cy="3827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关键词 </a:t>
            </a:r>
            <a:r>
              <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3</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30" name="文本框 29">
            <a:extLst>
              <a:ext uri="{FF2B5EF4-FFF2-40B4-BE49-F238E27FC236}">
                <a16:creationId xmlns:a16="http://schemas.microsoft.com/office/drawing/2014/main" id="{5CB5FEA3-385B-4337-9982-5CD91D94C39B}"/>
              </a:ext>
            </a:extLst>
          </p:cNvPr>
          <p:cNvSpPr txBox="1"/>
          <p:nvPr/>
        </p:nvSpPr>
        <p:spPr>
          <a:xfrm>
            <a:off x="6771729" y="3442912"/>
            <a:ext cx="4640551" cy="2332946"/>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选题有关的专著和论文中的主要观点归类整理，并从中选择最具有代表性的作者。在写毕业论文时，对这些主要观点进行概要阐述，并指明具有代表性的作者和其发表观点的年份。还要分别国内外研究现状评述研究的不足之处，即还有哪方面没有涉及，是否有研究空白，或者研究不深入，还有哪些理论问题没有解决，或者在研究方法上还有什么缺陷，需要进一步研究。</a:t>
            </a:r>
          </a:p>
        </p:txBody>
      </p:sp>
      <p:sp>
        <p:nvSpPr>
          <p:cNvPr id="31" name="矩形 30">
            <a:extLst>
              <a:ext uri="{FF2B5EF4-FFF2-40B4-BE49-F238E27FC236}">
                <a16:creationId xmlns:a16="http://schemas.microsoft.com/office/drawing/2014/main" id="{AB7D7426-7F91-44B8-B048-5BFAB4FD51DA}"/>
              </a:ext>
            </a:extLst>
          </p:cNvPr>
          <p:cNvSpPr/>
          <p:nvPr/>
        </p:nvSpPr>
        <p:spPr>
          <a:xfrm>
            <a:off x="323850" y="6407517"/>
            <a:ext cx="5473944" cy="63795"/>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6E7ED43-14D2-482A-BF57-56974DED062B}"/>
              </a:ext>
            </a:extLst>
          </p:cNvPr>
          <p:cNvSpPr/>
          <p:nvPr/>
        </p:nvSpPr>
        <p:spPr>
          <a:xfrm>
            <a:off x="6394206" y="6401317"/>
            <a:ext cx="5473944" cy="63795"/>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656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4C9C"/>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1BD0B61-6394-473D-A5B2-E1F2582AD235}"/>
              </a:ext>
            </a:extLst>
          </p:cNvPr>
          <p:cNvSpPr/>
          <p:nvPr/>
        </p:nvSpPr>
        <p:spPr>
          <a:xfrm>
            <a:off x="323850" y="457200"/>
            <a:ext cx="115443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66CAC990-3E60-4F89-AE1C-088FC276092C}"/>
              </a:ext>
            </a:extLst>
          </p:cNvPr>
          <p:cNvSpPr/>
          <p:nvPr/>
        </p:nvSpPr>
        <p:spPr>
          <a:xfrm>
            <a:off x="5762420" y="4565205"/>
            <a:ext cx="4956165" cy="584775"/>
          </a:xfrm>
          <a:prstGeom prst="rect">
            <a:avLst/>
          </a:prstGeom>
        </p:spPr>
        <p:txBody>
          <a:bodyPr wrap="none">
            <a:spAutoFit/>
          </a:bodyPr>
          <a:lstStyle/>
          <a:p>
            <a:r>
              <a:rPr lang="en-US" altLang="zh-CN" sz="3200" dirty="0">
                <a:solidFill>
                  <a:schemeClr val="bg1">
                    <a:lumMod val="65000"/>
                  </a:schemeClr>
                </a:solidFill>
                <a:latin typeface="思源黑体 CN ExtraLight" panose="020B0200000000000000" pitchFamily="34" charset="-122"/>
                <a:ea typeface="思源黑体 CN ExtraLight" panose="020B0200000000000000" pitchFamily="34" charset="-122"/>
              </a:rPr>
              <a:t>Purpose and significance</a:t>
            </a:r>
          </a:p>
        </p:txBody>
      </p:sp>
      <p:sp>
        <p:nvSpPr>
          <p:cNvPr id="5" name="矩形 4">
            <a:extLst>
              <a:ext uri="{FF2B5EF4-FFF2-40B4-BE49-F238E27FC236}">
                <a16:creationId xmlns:a16="http://schemas.microsoft.com/office/drawing/2014/main" id="{199D797C-9823-442C-B75F-0AA0278D5D9D}"/>
              </a:ext>
            </a:extLst>
          </p:cNvPr>
          <p:cNvSpPr/>
          <p:nvPr/>
        </p:nvSpPr>
        <p:spPr>
          <a:xfrm>
            <a:off x="5762420" y="3641875"/>
            <a:ext cx="3776434" cy="923330"/>
          </a:xfrm>
          <a:prstGeom prst="rect">
            <a:avLst/>
          </a:prstGeom>
        </p:spPr>
        <p:txBody>
          <a:bodyPr wrap="square">
            <a:spAutoFit/>
          </a:bodyPr>
          <a:lstStyle/>
          <a:p>
            <a:pP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目的与意义 </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8" name="组合 7">
            <a:extLst>
              <a:ext uri="{FF2B5EF4-FFF2-40B4-BE49-F238E27FC236}">
                <a16:creationId xmlns:a16="http://schemas.microsoft.com/office/drawing/2014/main" id="{44791D6F-F570-4FC8-938A-6862747C5176}"/>
              </a:ext>
            </a:extLst>
          </p:cNvPr>
          <p:cNvGrpSpPr/>
          <p:nvPr/>
        </p:nvGrpSpPr>
        <p:grpSpPr>
          <a:xfrm>
            <a:off x="1648089" y="875103"/>
            <a:ext cx="3149393" cy="5386090"/>
            <a:chOff x="1451113" y="735955"/>
            <a:chExt cx="3149393" cy="5386090"/>
          </a:xfrm>
        </p:grpSpPr>
        <p:sp>
          <p:nvSpPr>
            <p:cNvPr id="6" name="文本框 5">
              <a:extLst>
                <a:ext uri="{FF2B5EF4-FFF2-40B4-BE49-F238E27FC236}">
                  <a16:creationId xmlns:a16="http://schemas.microsoft.com/office/drawing/2014/main" id="{6A595010-5981-408A-9E7F-9127C3F68614}"/>
                </a:ext>
              </a:extLst>
            </p:cNvPr>
            <p:cNvSpPr txBox="1"/>
            <p:nvPr/>
          </p:nvSpPr>
          <p:spPr>
            <a:xfrm>
              <a:off x="2495563" y="735955"/>
              <a:ext cx="2104943" cy="5386090"/>
            </a:xfrm>
            <a:prstGeom prst="rect">
              <a:avLst/>
            </a:prstGeom>
            <a:noFill/>
          </p:spPr>
          <p:txBody>
            <a:bodyPr wrap="square" rtlCol="0">
              <a:spAutoFit/>
            </a:bodyPr>
            <a:lstStyle/>
            <a:p>
              <a:pPr algn="ctr"/>
              <a:r>
                <a:rPr lang="en-US" altLang="zh-CN" sz="34400" dirty="0">
                  <a:solidFill>
                    <a:srgbClr val="034C9C"/>
                  </a:solidFill>
                  <a:latin typeface="思源宋体 CN Heavy" panose="02020900000000000000" pitchFamily="18" charset="-122"/>
                  <a:ea typeface="思源宋体 CN Heavy" panose="02020900000000000000" pitchFamily="18" charset="-122"/>
                </a:rPr>
                <a:t>3</a:t>
              </a:r>
              <a:endParaRPr lang="zh-CN" altLang="en-US" sz="34400" dirty="0">
                <a:solidFill>
                  <a:srgbClr val="034C9C"/>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5AB53286-D33A-40A4-8222-3A963B164D1F}"/>
                </a:ext>
              </a:extLst>
            </p:cNvPr>
            <p:cNvSpPr txBox="1"/>
            <p:nvPr/>
          </p:nvSpPr>
          <p:spPr>
            <a:xfrm>
              <a:off x="1451113" y="974035"/>
              <a:ext cx="1391478" cy="1200329"/>
            </a:xfrm>
            <a:prstGeom prst="rect">
              <a:avLst/>
            </a:prstGeom>
            <a:noFill/>
          </p:spPr>
          <p:txBody>
            <a:bodyPr wrap="square" rtlCol="0">
              <a:spAutoFit/>
            </a:bodyPr>
            <a:lstStyle/>
            <a:p>
              <a:pPr algn="ctr"/>
              <a:r>
                <a:rPr lang="en-US" altLang="zh-CN" sz="7200" dirty="0">
                  <a:solidFill>
                    <a:srgbClr val="9E0000"/>
                  </a:solidFill>
                  <a:latin typeface="思源宋体 CN Heavy" panose="02020900000000000000" pitchFamily="18" charset="-122"/>
                  <a:ea typeface="思源宋体 CN Heavy" panose="02020900000000000000" pitchFamily="18" charset="-122"/>
                </a:rPr>
                <a:t>#</a:t>
              </a:r>
              <a:endParaRPr lang="zh-CN" altLang="en-US" sz="7200" dirty="0">
                <a:solidFill>
                  <a:srgbClr val="9E0000"/>
                </a:solidFill>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6810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95D2E4C0-57AE-409B-A86C-50B49EE52428}"/>
              </a:ext>
            </a:extLst>
          </p:cNvPr>
          <p:cNvSpPr/>
          <p:nvPr/>
        </p:nvSpPr>
        <p:spPr>
          <a:xfrm>
            <a:off x="6218830" y="1929785"/>
            <a:ext cx="1649619"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Purpose</a:t>
            </a:r>
          </a:p>
        </p:txBody>
      </p:sp>
      <p:sp>
        <p:nvSpPr>
          <p:cNvPr id="4" name="矩形 3">
            <a:extLst>
              <a:ext uri="{FF2B5EF4-FFF2-40B4-BE49-F238E27FC236}">
                <a16:creationId xmlns:a16="http://schemas.microsoft.com/office/drawing/2014/main" id="{77BC8FC9-7BE1-4128-AFD1-FF8D7FA4CDB3}"/>
              </a:ext>
            </a:extLst>
          </p:cNvPr>
          <p:cNvSpPr/>
          <p:nvPr/>
        </p:nvSpPr>
        <p:spPr>
          <a:xfrm>
            <a:off x="3220379" y="520656"/>
            <a:ext cx="2269789" cy="307777"/>
          </a:xfrm>
          <a:prstGeom prst="rect">
            <a:avLst/>
          </a:prstGeom>
        </p:spPr>
        <p:txBody>
          <a:bodyPr wrap="none">
            <a:spAutoFit/>
          </a:bodyPr>
          <a:lstStyle/>
          <a:p>
            <a:r>
              <a:rPr lang="en-US" altLang="zh-CN" sz="1400" dirty="0">
                <a:solidFill>
                  <a:schemeClr val="bg1">
                    <a:lumMod val="65000"/>
                  </a:schemeClr>
                </a:solidFill>
                <a:latin typeface="思源黑体 CN ExtraLight" panose="020B0200000000000000" pitchFamily="34" charset="-122"/>
                <a:ea typeface="思源黑体 CN ExtraLight" panose="020B0200000000000000" pitchFamily="34" charset="-122"/>
              </a:rPr>
              <a:t>Purpose and significance</a:t>
            </a:r>
          </a:p>
        </p:txBody>
      </p:sp>
      <p:sp>
        <p:nvSpPr>
          <p:cNvPr id="5" name="矩形 4">
            <a:extLst>
              <a:ext uri="{FF2B5EF4-FFF2-40B4-BE49-F238E27FC236}">
                <a16:creationId xmlns:a16="http://schemas.microsoft.com/office/drawing/2014/main" id="{83E1A42A-C310-4BF5-B019-F2125D7C8D9E}"/>
              </a:ext>
            </a:extLst>
          </p:cNvPr>
          <p:cNvSpPr/>
          <p:nvPr/>
        </p:nvSpPr>
        <p:spPr>
          <a:xfrm>
            <a:off x="1091401" y="358737"/>
            <a:ext cx="2257855" cy="523220"/>
          </a:xfrm>
          <a:prstGeom prst="rect">
            <a:avLst/>
          </a:prstGeom>
        </p:spPr>
        <p:txBody>
          <a:bodyPr wrap="square">
            <a:spAutoFit/>
          </a:bodyPr>
          <a:lstStyle/>
          <a:p>
            <a:pPr>
              <a:defRPr/>
            </a:pP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目的与意义 </a:t>
            </a:r>
            <a:r>
              <a:rPr lang="en-US" altLang="zh-CN" sz="28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                 </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48A3BC36-5090-4359-AC62-1BA6427C3F49}"/>
              </a:ext>
            </a:extLst>
          </p:cNvPr>
          <p:cNvSpPr txBox="1"/>
          <p:nvPr/>
        </p:nvSpPr>
        <p:spPr>
          <a:xfrm>
            <a:off x="323850" y="308217"/>
            <a:ext cx="767552" cy="646331"/>
          </a:xfrm>
          <a:prstGeom prst="rect">
            <a:avLst/>
          </a:prstGeom>
          <a:noFill/>
        </p:spPr>
        <p:txBody>
          <a:bodyPr wrap="square" rtlCol="0">
            <a:spAutoFit/>
          </a:bodyPr>
          <a:lstStyle/>
          <a:p>
            <a:pPr algn="ctr"/>
            <a:r>
              <a:rPr lang="en-US" altLang="zh-CN" sz="3600" dirty="0">
                <a:solidFill>
                  <a:srgbClr val="034C9C"/>
                </a:solidFill>
                <a:latin typeface="思源宋体 CN Heavy" panose="02020900000000000000" pitchFamily="18" charset="-122"/>
                <a:ea typeface="思源宋体 CN Heavy" panose="02020900000000000000" pitchFamily="18" charset="-122"/>
              </a:rPr>
              <a:t>03</a:t>
            </a:r>
            <a:endParaRPr lang="zh-CN" altLang="en-US" sz="3600" dirty="0">
              <a:solidFill>
                <a:srgbClr val="034C9C"/>
              </a:solidFill>
              <a:latin typeface="思源宋体 CN Heavy" panose="02020900000000000000" pitchFamily="18" charset="-122"/>
              <a:ea typeface="思源宋体 CN Heavy" panose="02020900000000000000" pitchFamily="18" charset="-122"/>
            </a:endParaRPr>
          </a:p>
        </p:txBody>
      </p:sp>
      <p:grpSp>
        <p:nvGrpSpPr>
          <p:cNvPr id="7" name="组合 6">
            <a:extLst>
              <a:ext uri="{FF2B5EF4-FFF2-40B4-BE49-F238E27FC236}">
                <a16:creationId xmlns:a16="http://schemas.microsoft.com/office/drawing/2014/main" id="{177B4AAE-01D1-48D0-B6DB-21CEFDBEBBCA}"/>
              </a:ext>
            </a:extLst>
          </p:cNvPr>
          <p:cNvGrpSpPr/>
          <p:nvPr/>
        </p:nvGrpSpPr>
        <p:grpSpPr>
          <a:xfrm rot="5400000">
            <a:off x="11568223" y="384278"/>
            <a:ext cx="299927" cy="299927"/>
            <a:chOff x="323852" y="253076"/>
            <a:chExt cx="516122" cy="516122"/>
          </a:xfrm>
        </p:grpSpPr>
        <p:cxnSp>
          <p:nvCxnSpPr>
            <p:cNvPr id="8" name="直接连接符 7">
              <a:extLst>
                <a:ext uri="{FF2B5EF4-FFF2-40B4-BE49-F238E27FC236}">
                  <a16:creationId xmlns:a16="http://schemas.microsoft.com/office/drawing/2014/main" id="{6E237B9E-D900-4E19-9B9E-B8EAB21561F1}"/>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C9B18D-07C9-49A9-A12F-BAFFD1E74E7A}"/>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FDE3E88F-0073-4367-A2C9-5C80EA71D2EA}"/>
              </a:ext>
            </a:extLst>
          </p:cNvPr>
          <p:cNvCxnSpPr/>
          <p:nvPr/>
        </p:nvCxnSpPr>
        <p:spPr>
          <a:xfrm>
            <a:off x="323850" y="988828"/>
            <a:ext cx="115443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C194785-A87C-4BC8-8B28-E3A911B8BFD8}"/>
              </a:ext>
            </a:extLst>
          </p:cNvPr>
          <p:cNvSpPr/>
          <p:nvPr/>
        </p:nvSpPr>
        <p:spPr>
          <a:xfrm>
            <a:off x="419386" y="1364776"/>
            <a:ext cx="5166318" cy="5022376"/>
          </a:xfrm>
          <a:prstGeom prst="rect">
            <a:avLst/>
          </a:prstGeom>
          <a:blipFill dpi="0" rotWithShape="1">
            <a:blip r:embed="rId2">
              <a:duotone>
                <a:prstClr val="black"/>
                <a:schemeClr val="accent1">
                  <a:tint val="45000"/>
                  <a:satMod val="400000"/>
                </a:schemeClr>
              </a:duotone>
            </a:blip>
            <a:srcRect/>
            <a:tile tx="0" ty="0" sx="100000" sy="100000" flip="none" algn="ctr"/>
          </a:blipFill>
          <a:ln w="38100">
            <a:solidFill>
              <a:schemeClr val="bg1"/>
            </a:solid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087D7C7-FAB2-499B-BF37-CA70E6D9A018}"/>
              </a:ext>
            </a:extLst>
          </p:cNvPr>
          <p:cNvSpPr txBox="1"/>
          <p:nvPr/>
        </p:nvSpPr>
        <p:spPr>
          <a:xfrm>
            <a:off x="6095999" y="1771732"/>
            <a:ext cx="1410269" cy="646331"/>
          </a:xfrm>
          <a:prstGeom prst="rect">
            <a:avLst/>
          </a:prstGeom>
        </p:spPr>
        <p:txBody>
          <a:bodyPr wrap="square">
            <a:spAutoFit/>
          </a:bodyPr>
          <a:lstStyle>
            <a:defPPr>
              <a:defRPr lang="zh-CN"/>
            </a:defPPr>
            <a:lvl1pPr>
              <a:defRPr sz="28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r>
              <a:rPr lang="zh-CN" altLang="en-US" sz="3600" dirty="0">
                <a:latin typeface="思源黑体 CN Medium" panose="020B0600000000000000" pitchFamily="34" charset="-122"/>
                <a:ea typeface="思源黑体 CN Medium" panose="020B0600000000000000" pitchFamily="34" charset="-122"/>
              </a:rPr>
              <a:t>目的</a:t>
            </a:r>
          </a:p>
        </p:txBody>
      </p:sp>
      <p:grpSp>
        <p:nvGrpSpPr>
          <p:cNvPr id="19" name="组合 18">
            <a:extLst>
              <a:ext uri="{FF2B5EF4-FFF2-40B4-BE49-F238E27FC236}">
                <a16:creationId xmlns:a16="http://schemas.microsoft.com/office/drawing/2014/main" id="{6B6CAD97-F6F3-4792-884E-309DAF6313AB}"/>
              </a:ext>
            </a:extLst>
          </p:cNvPr>
          <p:cNvGrpSpPr/>
          <p:nvPr/>
        </p:nvGrpSpPr>
        <p:grpSpPr>
          <a:xfrm rot="16200000" flipH="1">
            <a:off x="6022493" y="1709494"/>
            <a:ext cx="299927" cy="299927"/>
            <a:chOff x="323852" y="253076"/>
            <a:chExt cx="516122" cy="516122"/>
          </a:xfrm>
        </p:grpSpPr>
        <p:cxnSp>
          <p:nvCxnSpPr>
            <p:cNvPr id="20" name="直接连接符 19">
              <a:extLst>
                <a:ext uri="{FF2B5EF4-FFF2-40B4-BE49-F238E27FC236}">
                  <a16:creationId xmlns:a16="http://schemas.microsoft.com/office/drawing/2014/main" id="{756C74EB-554C-4E0E-A1A0-775E411085B7}"/>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293EA3F-D0DD-49C8-84BB-08CA8C9716EC}"/>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22" name="矩形 21">
            <a:extLst>
              <a:ext uri="{FF2B5EF4-FFF2-40B4-BE49-F238E27FC236}">
                <a16:creationId xmlns:a16="http://schemas.microsoft.com/office/drawing/2014/main" id="{A8428280-CEDA-4252-A636-467790D0028C}"/>
              </a:ext>
            </a:extLst>
          </p:cNvPr>
          <p:cNvSpPr/>
          <p:nvPr/>
        </p:nvSpPr>
        <p:spPr>
          <a:xfrm>
            <a:off x="6218830" y="4204135"/>
            <a:ext cx="2282356" cy="523220"/>
          </a:xfrm>
          <a:prstGeom prst="rect">
            <a:avLst/>
          </a:prstGeom>
        </p:spPr>
        <p:txBody>
          <a:bodyPr wrap="none">
            <a:spAutoFit/>
          </a:bodyPr>
          <a:lstStyle/>
          <a:p>
            <a:r>
              <a:rPr lang="en-US" altLang="zh-CN" sz="2800" dirty="0">
                <a:solidFill>
                  <a:schemeClr val="bg1">
                    <a:lumMod val="65000"/>
                    <a:alpha val="20000"/>
                  </a:schemeClr>
                </a:solidFill>
                <a:latin typeface="思源黑体 CN Bold" panose="020B0800000000000000" pitchFamily="34" charset="-122"/>
                <a:ea typeface="思源黑体 CN Bold" panose="020B0800000000000000" pitchFamily="34" charset="-122"/>
              </a:rPr>
              <a:t>significance</a:t>
            </a:r>
          </a:p>
        </p:txBody>
      </p:sp>
      <p:sp>
        <p:nvSpPr>
          <p:cNvPr id="23" name="文本框 22">
            <a:extLst>
              <a:ext uri="{FF2B5EF4-FFF2-40B4-BE49-F238E27FC236}">
                <a16:creationId xmlns:a16="http://schemas.microsoft.com/office/drawing/2014/main" id="{FCAB26DB-0A3A-4AA6-9B65-BBE866F1D94B}"/>
              </a:ext>
            </a:extLst>
          </p:cNvPr>
          <p:cNvSpPr txBox="1"/>
          <p:nvPr/>
        </p:nvSpPr>
        <p:spPr>
          <a:xfrm>
            <a:off x="6095999" y="4046082"/>
            <a:ext cx="1410269" cy="646331"/>
          </a:xfrm>
          <a:prstGeom prst="rect">
            <a:avLst/>
          </a:prstGeom>
        </p:spPr>
        <p:txBody>
          <a:bodyPr wrap="square">
            <a:spAutoFit/>
          </a:bodyPr>
          <a:lstStyle>
            <a:defPPr>
              <a:defRPr lang="zh-CN"/>
            </a:defPPr>
            <a:lvl1pPr>
              <a:defRPr sz="28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r>
              <a:rPr lang="zh-CN" altLang="en-US" sz="3600" dirty="0">
                <a:latin typeface="思源黑体 CN Medium" panose="020B0600000000000000" pitchFamily="34" charset="-122"/>
                <a:ea typeface="思源黑体 CN Medium" panose="020B0600000000000000" pitchFamily="34" charset="-122"/>
              </a:rPr>
              <a:t>意义</a:t>
            </a:r>
          </a:p>
        </p:txBody>
      </p:sp>
      <p:grpSp>
        <p:nvGrpSpPr>
          <p:cNvPr id="24" name="组合 23">
            <a:extLst>
              <a:ext uri="{FF2B5EF4-FFF2-40B4-BE49-F238E27FC236}">
                <a16:creationId xmlns:a16="http://schemas.microsoft.com/office/drawing/2014/main" id="{08E5962A-7C18-44C3-BC5A-B7DD7F62DD4D}"/>
              </a:ext>
            </a:extLst>
          </p:cNvPr>
          <p:cNvGrpSpPr/>
          <p:nvPr/>
        </p:nvGrpSpPr>
        <p:grpSpPr>
          <a:xfrm rot="16200000" flipH="1">
            <a:off x="6022493" y="3983844"/>
            <a:ext cx="299927" cy="299927"/>
            <a:chOff x="323852" y="253076"/>
            <a:chExt cx="516122" cy="516122"/>
          </a:xfrm>
        </p:grpSpPr>
        <p:cxnSp>
          <p:nvCxnSpPr>
            <p:cNvPr id="25" name="直接连接符 24">
              <a:extLst>
                <a:ext uri="{FF2B5EF4-FFF2-40B4-BE49-F238E27FC236}">
                  <a16:creationId xmlns:a16="http://schemas.microsoft.com/office/drawing/2014/main" id="{9A0B85B8-CFD7-4971-8960-05EB17F0F96E}"/>
                </a:ext>
              </a:extLst>
            </p:cNvPr>
            <p:cNvCxnSpPr/>
            <p:nvPr/>
          </p:nvCxnSpPr>
          <p:spPr>
            <a:xfrm>
              <a:off x="323852" y="395332"/>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E70AE7D-38EC-4D8A-87E9-01DC39C62FEC}"/>
                </a:ext>
              </a:extLst>
            </p:cNvPr>
            <p:cNvCxnSpPr>
              <a:cxnSpLocks/>
            </p:cNvCxnSpPr>
            <p:nvPr/>
          </p:nvCxnSpPr>
          <p:spPr>
            <a:xfrm rot="5400000">
              <a:off x="193868" y="511137"/>
              <a:ext cx="516122" cy="0"/>
            </a:xfrm>
            <a:prstGeom prst="line">
              <a:avLst/>
            </a:prstGeom>
            <a:ln w="38100">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AD66D273-F9DC-44D9-89FF-9F488E63C5A1}"/>
              </a:ext>
            </a:extLst>
          </p:cNvPr>
          <p:cNvSpPr txBox="1"/>
          <p:nvPr/>
        </p:nvSpPr>
        <p:spPr>
          <a:xfrm>
            <a:off x="6022493" y="4873217"/>
            <a:ext cx="5217995" cy="10618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Arial" panose="020B0604020202020204" pitchFamily="34" charset="0"/>
              <a:buChar char="•"/>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专著和论文中的主要观点归类整理，并从中选择最具有在</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Arial" panose="020B0604020202020204" pitchFamily="34" charset="0"/>
              <a:buChar char="•"/>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毕业论文时，对这些主要观点进行概要阐述，并指明具有</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8" name="文本框 27">
            <a:extLst>
              <a:ext uri="{FF2B5EF4-FFF2-40B4-BE49-F238E27FC236}">
                <a16:creationId xmlns:a16="http://schemas.microsoft.com/office/drawing/2014/main" id="{A10B5B98-C746-4E22-8186-C532EE568508}"/>
              </a:ext>
            </a:extLst>
          </p:cNvPr>
          <p:cNvSpPr txBox="1"/>
          <p:nvPr/>
        </p:nvSpPr>
        <p:spPr>
          <a:xfrm>
            <a:off x="6022493" y="2519668"/>
            <a:ext cx="5217995" cy="10618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在写之前，同学们要先把收集和阅读过的与所写毕业论文</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Arial" panose="020B0604020202020204" pitchFamily="34" charset="0"/>
              <a:buChar char="•"/>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专著和论文中的主要观点归类整理，并从中选择最具有在</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285750" indent="-285750" algn="just">
              <a:lnSpc>
                <a:spcPct val="150000"/>
              </a:lnSpc>
              <a:buFont typeface="Arial" panose="020B0604020202020204" pitchFamily="34" charset="0"/>
              <a:buChar char="•"/>
            </a:pPr>
            <a:r>
              <a:rPr lang="zh-CN" altLang="en-US" sz="1400" dirty="0">
                <a:solidFill>
                  <a:schemeClr val="tx1">
                    <a:lumMod val="75000"/>
                    <a:lumOff val="25000"/>
                  </a:schemeClr>
                </a:solidFill>
                <a:latin typeface="思源黑体 CN Light" panose="020B0300000000000000" pitchFamily="34" charset="-122"/>
                <a:ea typeface="思源黑体 CN Light" panose="020B0300000000000000" pitchFamily="34" charset="-122"/>
              </a:rPr>
              <a:t>毕业论文时，对这些主要观点进行概要阐述，并指明具有</a:t>
            </a:r>
            <a:endParaRPr lang="en-US" altLang="zh-CN" sz="1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60701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4C9C"/>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1BD0B61-6394-473D-A5B2-E1F2582AD235}"/>
              </a:ext>
            </a:extLst>
          </p:cNvPr>
          <p:cNvSpPr/>
          <p:nvPr/>
        </p:nvSpPr>
        <p:spPr>
          <a:xfrm>
            <a:off x="323850" y="457200"/>
            <a:ext cx="115443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66CAC990-3E60-4F89-AE1C-088FC276092C}"/>
              </a:ext>
            </a:extLst>
          </p:cNvPr>
          <p:cNvSpPr/>
          <p:nvPr/>
        </p:nvSpPr>
        <p:spPr>
          <a:xfrm>
            <a:off x="5366635" y="4565205"/>
            <a:ext cx="5649945" cy="584775"/>
          </a:xfrm>
          <a:prstGeom prst="rect">
            <a:avLst/>
          </a:prstGeom>
        </p:spPr>
        <p:txBody>
          <a:bodyPr wrap="none">
            <a:spAutoFit/>
          </a:bodyPr>
          <a:lstStyle/>
          <a:p>
            <a:r>
              <a:rPr lang="en-US" altLang="zh-CN" sz="3200" dirty="0">
                <a:solidFill>
                  <a:schemeClr val="bg1">
                    <a:lumMod val="65000"/>
                  </a:schemeClr>
                </a:solidFill>
                <a:latin typeface="思源黑体 CN ExtraLight" panose="020B0200000000000000" pitchFamily="34" charset="-122"/>
                <a:ea typeface="思源黑体 CN ExtraLight" panose="020B0200000000000000" pitchFamily="34" charset="-122"/>
              </a:rPr>
              <a:t>Research methods and ideas</a:t>
            </a:r>
          </a:p>
        </p:txBody>
      </p:sp>
      <p:sp>
        <p:nvSpPr>
          <p:cNvPr id="5" name="矩形 4">
            <a:extLst>
              <a:ext uri="{FF2B5EF4-FFF2-40B4-BE49-F238E27FC236}">
                <a16:creationId xmlns:a16="http://schemas.microsoft.com/office/drawing/2014/main" id="{199D797C-9823-442C-B75F-0AA0278D5D9D}"/>
              </a:ext>
            </a:extLst>
          </p:cNvPr>
          <p:cNvSpPr/>
          <p:nvPr/>
        </p:nvSpPr>
        <p:spPr>
          <a:xfrm>
            <a:off x="5366635" y="3641875"/>
            <a:ext cx="5537926" cy="923330"/>
          </a:xfrm>
          <a:prstGeom prst="rect">
            <a:avLst/>
          </a:prstGeom>
        </p:spPr>
        <p:txBody>
          <a:bodyPr wrap="square">
            <a:spAutoFit/>
          </a:bodyPr>
          <a:lstStyle/>
          <a:p>
            <a:pP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研究方法与思路 </a:t>
            </a:r>
            <a:endParaRPr lang="en-US" altLang="zh-CN"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8" name="组合 7">
            <a:extLst>
              <a:ext uri="{FF2B5EF4-FFF2-40B4-BE49-F238E27FC236}">
                <a16:creationId xmlns:a16="http://schemas.microsoft.com/office/drawing/2014/main" id="{44791D6F-F570-4FC8-938A-6862747C5176}"/>
              </a:ext>
            </a:extLst>
          </p:cNvPr>
          <p:cNvGrpSpPr/>
          <p:nvPr/>
        </p:nvGrpSpPr>
        <p:grpSpPr>
          <a:xfrm>
            <a:off x="1252304" y="875103"/>
            <a:ext cx="3149393" cy="5386090"/>
            <a:chOff x="1451113" y="735955"/>
            <a:chExt cx="3149393" cy="5386090"/>
          </a:xfrm>
        </p:grpSpPr>
        <p:sp>
          <p:nvSpPr>
            <p:cNvPr id="6" name="文本框 5">
              <a:extLst>
                <a:ext uri="{FF2B5EF4-FFF2-40B4-BE49-F238E27FC236}">
                  <a16:creationId xmlns:a16="http://schemas.microsoft.com/office/drawing/2014/main" id="{6A595010-5981-408A-9E7F-9127C3F68614}"/>
                </a:ext>
              </a:extLst>
            </p:cNvPr>
            <p:cNvSpPr txBox="1"/>
            <p:nvPr/>
          </p:nvSpPr>
          <p:spPr>
            <a:xfrm>
              <a:off x="2495563" y="735955"/>
              <a:ext cx="2104943" cy="5386090"/>
            </a:xfrm>
            <a:prstGeom prst="rect">
              <a:avLst/>
            </a:prstGeom>
            <a:noFill/>
          </p:spPr>
          <p:txBody>
            <a:bodyPr wrap="square" rtlCol="0">
              <a:spAutoFit/>
            </a:bodyPr>
            <a:lstStyle/>
            <a:p>
              <a:pPr algn="ctr"/>
              <a:r>
                <a:rPr lang="en-US" altLang="zh-CN" sz="34400" dirty="0">
                  <a:solidFill>
                    <a:srgbClr val="034C9C"/>
                  </a:solidFill>
                  <a:latin typeface="思源宋体 CN Heavy" panose="02020900000000000000" pitchFamily="18" charset="-122"/>
                  <a:ea typeface="思源宋体 CN Heavy" panose="02020900000000000000" pitchFamily="18" charset="-122"/>
                </a:rPr>
                <a:t>4</a:t>
              </a:r>
              <a:endParaRPr lang="zh-CN" altLang="en-US" sz="34400" dirty="0">
                <a:solidFill>
                  <a:srgbClr val="034C9C"/>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5AB53286-D33A-40A4-8222-3A963B164D1F}"/>
                </a:ext>
              </a:extLst>
            </p:cNvPr>
            <p:cNvSpPr txBox="1"/>
            <p:nvPr/>
          </p:nvSpPr>
          <p:spPr>
            <a:xfrm>
              <a:off x="1451113" y="974035"/>
              <a:ext cx="1391478" cy="1200329"/>
            </a:xfrm>
            <a:prstGeom prst="rect">
              <a:avLst/>
            </a:prstGeom>
            <a:noFill/>
          </p:spPr>
          <p:txBody>
            <a:bodyPr wrap="square" rtlCol="0">
              <a:spAutoFit/>
            </a:bodyPr>
            <a:lstStyle/>
            <a:p>
              <a:pPr algn="ctr"/>
              <a:r>
                <a:rPr lang="en-US" altLang="zh-CN" sz="7200" dirty="0">
                  <a:solidFill>
                    <a:srgbClr val="9E0000"/>
                  </a:solidFill>
                  <a:latin typeface="思源宋体 CN Heavy" panose="02020900000000000000" pitchFamily="18" charset="-122"/>
                  <a:ea typeface="思源宋体 CN Heavy" panose="02020900000000000000" pitchFamily="18" charset="-122"/>
                </a:rPr>
                <a:t>#</a:t>
              </a:r>
              <a:endParaRPr lang="zh-CN" altLang="en-US" sz="7200" dirty="0">
                <a:solidFill>
                  <a:srgbClr val="9E0000"/>
                </a:solidFill>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29413995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2139</Words>
  <Application>Microsoft Office PowerPoint</Application>
  <PresentationFormat>宽屏</PresentationFormat>
  <Paragraphs>280</Paragraphs>
  <Slides>26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等线</vt:lpstr>
      <vt:lpstr>苹方 细体</vt:lpstr>
      <vt:lpstr>Wingdings</vt:lpstr>
      <vt:lpstr>思源黑体 CN Normal</vt:lpstr>
      <vt:lpstr>Arial</vt:lpstr>
      <vt:lpstr>Idealist Sans</vt:lpstr>
      <vt:lpstr>思源黑体 CN ExtraLight</vt:lpstr>
      <vt:lpstr>思源黑体 CN Light</vt:lpstr>
      <vt:lpstr>思源宋体 CN Heavy</vt:lpstr>
      <vt:lpstr>思源黑体 CN Medium</vt:lpstr>
      <vt:lpstr>思源黑体 CN Heavy</vt:lpstr>
      <vt:lpstr>等线 Light</vt:lpstr>
      <vt:lpstr>思源黑体 CN Bold</vt:lpstr>
      <vt:lpstr>Haettenschweiler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Happy</dc:creator>
  <cp:lastModifiedBy>Happy</cp:lastModifiedBy>
  <cp:revision>42</cp:revision>
  <dcterms:created xsi:type="dcterms:W3CDTF">2018-05-06T14:00:30Z</dcterms:created>
  <dcterms:modified xsi:type="dcterms:W3CDTF">2018-05-10T00:48:41Z</dcterms:modified>
</cp:coreProperties>
</file>