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63" r:id="rId4"/>
    <p:sldId id="259" r:id="rId5"/>
    <p:sldId id="262" r:id="rId6"/>
    <p:sldId id="261" r:id="rId7"/>
    <p:sldId id="264" r:id="rId8"/>
    <p:sldId id="265" r:id="rId9"/>
    <p:sldId id="268" r:id="rId10"/>
    <p:sldId id="267" r:id="rId11"/>
    <p:sldId id="274" r:id="rId12"/>
    <p:sldId id="275" r:id="rId13"/>
    <p:sldId id="269" r:id="rId14"/>
    <p:sldId id="278" r:id="rId15"/>
    <p:sldId id="276" r:id="rId16"/>
    <p:sldId id="270" r:id="rId17"/>
    <p:sldId id="272" r:id="rId18"/>
    <p:sldId id="271" r:id="rId19"/>
    <p:sldId id="273" r:id="rId20"/>
    <p:sldId id="277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空白页" id="{08E91F11-A8ED-4699-8ED1-4662A3518F57}">
          <p14:sldIdLst>
            <p14:sldId id="258"/>
          </p14:sldIdLst>
        </p14:section>
        <p14:section name="标题" id="{9911991D-85BB-48A3-B2B1-3234B4F2976C}">
          <p14:sldIdLst>
            <p14:sldId id="257"/>
            <p14:sldId id="263"/>
            <p14:sldId id="259"/>
            <p14:sldId id="262"/>
            <p14:sldId id="261"/>
          </p14:sldIdLst>
        </p14:section>
        <p14:section name="目录" id="{97FF753B-E014-40C6-965C-8A18FAA00586}">
          <p14:sldIdLst>
            <p14:sldId id="264"/>
            <p14:sldId id="265"/>
            <p14:sldId id="268"/>
            <p14:sldId id="267"/>
            <p14:sldId id="274"/>
            <p14:sldId id="275"/>
          </p14:sldIdLst>
        </p14:section>
        <p14:section name="转场（小标题）页" id="{BC49ED7E-E6F4-46AC-ACA1-D5F3B1B7F377}">
          <p14:sldIdLst>
            <p14:sldId id="269"/>
            <p14:sldId id="278"/>
            <p14:sldId id="276"/>
          </p14:sldIdLst>
        </p14:section>
        <p14:section name="内容页" id="{C1FACF2A-E5F8-4C64-8257-1E69E648F2A3}">
          <p14:sldIdLst>
            <p14:sldId id="270"/>
          </p14:sldIdLst>
        </p14:section>
        <p14:section name="图表页" id="{003182D2-8A92-483C-AE38-30BCEE4A21B3}">
          <p14:sldIdLst>
            <p14:sldId id="272"/>
            <p14:sldId id="271"/>
          </p14:sldIdLst>
        </p14:section>
        <p14:section name="结尾页" id="{71FAD482-7A7F-418E-A96F-78F24A461819}">
          <p14:sldIdLst>
            <p14:sldId id="273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BC20-70C3-42D7-B8D0-DC3ADD712583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CD8D2-E38D-4469-AA06-16C607A74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9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制作者：</a:t>
            </a:r>
            <a:r>
              <a:rPr lang="en-US" altLang="zh-CN"/>
              <a:t>98id </a:t>
            </a:r>
            <a:r>
              <a:rPr lang="zh-CN" altLang="en-US"/>
              <a:t>菠萝雨凤梨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0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附：内容页部分可发挥空间非常大，由于信电模板自身有左上角的边框，所以把标题放在右侧会比较好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3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CA42-0E4E-4DD0-83B5-7E67194A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04C1DF-E3CE-4C26-B689-7E948CFC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CA57B-592D-4C0B-A555-29850BDE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D057A-CA6D-46B4-8A24-2429AA8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3A508-0E18-442E-98B3-6FD9435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E783C-4165-4889-8D5B-262DAE73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9656D-FD48-4D94-8340-DDD42885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D8D8A-4F5C-4B5B-8FC1-9EC6FD92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D906D-1864-478A-8B07-6857880F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B1098-3BC7-4A50-97EF-03F662A7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CEE74-9D13-494D-9049-2D7177F25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21A03-B554-4808-8535-525660EDA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9597-12B6-4A51-BE67-5A1A3504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F71D-29CC-4281-9647-6002ACCC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2A8B4-4436-49DD-9CE6-DC9FCD83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9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492F8-9636-4C10-B91E-34BE23BA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7929B-200E-4909-A446-FBE9D693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5EE06-D876-4FB2-BF5E-386818B7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BFD77-E5B9-4462-8336-40D494C8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6F449-86EF-4718-9B96-031F5815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4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2AFA9-5AE9-4DA0-BC26-CE2FA140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992E1-64B6-426B-B880-AEB1C12E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2D252-384E-4AA7-8610-F96B65F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A5317-987D-451B-B17D-B388AE9D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923A4-ED41-46B3-8133-ACDA561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0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8887-8314-4AF0-AD87-B744A79C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66380-7D77-4E3A-9417-FB154B7DB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98D2A2-C731-43D4-861C-6B22E80BC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A6F77-5B08-40E9-854A-16990BBF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A338D-A26B-4EE6-B893-16CAD675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15319-8181-42EB-B425-A79AC708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B45FF-56A5-4A2D-A472-52F0DAF6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AC10D-9D36-4B30-8B0A-5625EEF8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31E0F-5EA9-496C-9A26-37E7598C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32C417-EE3A-4F24-B80B-9900F518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2A907-1A2D-44C4-8591-27BE140FD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E2667-1F29-4CD1-ACE6-5FD5C0B8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0DA26-4669-4D39-820C-5220CCE4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DD13E-EA0A-4548-9886-A5A1ED82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无边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B5885-4369-4B47-A919-C46CDD33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A569F-5DEF-4005-8698-C3443F0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E44331-F3DD-4C6F-AF7F-87E9B86D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7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3A8DF5-6003-4023-82E1-C13760E6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B35DD9-CC2F-4E0E-B958-2E34C634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D9194-F2AF-4741-B73C-F264686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84C186FD-FC08-401C-903E-189C4B732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6280150"/>
            <a:ext cx="91106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Documents and Settings\sqz\桌面\图片1.jpg">
            <a:extLst>
              <a:ext uri="{FF2B5EF4-FFF2-40B4-BE49-F238E27FC236}">
                <a16:creationId xmlns:a16="http://schemas.microsoft.com/office/drawing/2014/main" id="{427B1FD2-C2C7-4C2A-8485-653EE5ADDF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671" r="19285" b="51665"/>
          <a:stretch/>
        </p:blipFill>
        <p:spPr bwMode="auto">
          <a:xfrm>
            <a:off x="1" y="0"/>
            <a:ext cx="738835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D617-2479-4000-B1FF-BE610D60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38346-7D1D-4167-8F52-9FA1790A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01B11-D80C-4923-B99C-00A2209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1EA73-4849-4F5A-AB40-B74FB049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41D02-40BE-45F0-808D-BB3DEC4B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8657E-C888-446C-B588-948C15A8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EC8C-305B-4250-99C1-DDBE8B4D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9F4A4-6586-4FA8-961F-FC188FE1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332A1-D587-40E2-879E-5BA818E86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AD772-D529-4CBF-AE94-51F37C75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5CC80-96E8-478D-BC97-AE2289A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44262-4634-4235-B0D7-F34C2F34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D9677B-000F-4665-A19A-2E95952E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E0598-38F0-498C-9EC6-0FED4096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F633F-5603-418A-94C6-BCA19F9F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7610-1444-4A60-86C9-C2A99CF3C0C4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B12B-5CF2-4B9B-8BA1-FCB4FC9F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61757-45FA-419C-8BD1-C0B89AB4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A6E0-A380-4805-8A2F-F17D549A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4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AF6401-F94D-4491-A803-AECE8B53451F}"/>
              </a:ext>
            </a:extLst>
          </p:cNvPr>
          <p:cNvSpPr/>
          <p:nvPr/>
        </p:nvSpPr>
        <p:spPr>
          <a:xfrm>
            <a:off x="6344540" y="1438575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2E5FB6-86F0-4520-952D-D53780A81053}"/>
              </a:ext>
            </a:extLst>
          </p:cNvPr>
          <p:cNvCxnSpPr>
            <a:cxnSpLocks/>
          </p:cNvCxnSpPr>
          <p:nvPr/>
        </p:nvCxnSpPr>
        <p:spPr>
          <a:xfrm>
            <a:off x="5809192" y="2296975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4926C13-49F5-493D-93C6-765AC0A460F3}"/>
              </a:ext>
            </a:extLst>
          </p:cNvPr>
          <p:cNvSpPr/>
          <p:nvPr/>
        </p:nvSpPr>
        <p:spPr>
          <a:xfrm>
            <a:off x="5292722" y="1315464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0A20DC-E1D8-409A-8AB5-4767100B7AAC}"/>
              </a:ext>
            </a:extLst>
          </p:cNvPr>
          <p:cNvSpPr/>
          <p:nvPr/>
        </p:nvSpPr>
        <p:spPr>
          <a:xfrm>
            <a:off x="5292722" y="2447489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87C641-165C-431F-A796-7ED0D736E7F4}"/>
              </a:ext>
            </a:extLst>
          </p:cNvPr>
          <p:cNvSpPr/>
          <p:nvPr/>
        </p:nvSpPr>
        <p:spPr>
          <a:xfrm>
            <a:off x="5292722" y="3579514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0E18BD-1E78-4616-87C7-50CC8B3CBFC1}"/>
              </a:ext>
            </a:extLst>
          </p:cNvPr>
          <p:cNvSpPr/>
          <p:nvPr/>
        </p:nvSpPr>
        <p:spPr>
          <a:xfrm>
            <a:off x="5292722" y="4711540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B3DE21-38A7-4798-B246-3FA1BF305F64}"/>
              </a:ext>
            </a:extLst>
          </p:cNvPr>
          <p:cNvCxnSpPr>
            <a:cxnSpLocks/>
          </p:cNvCxnSpPr>
          <p:nvPr/>
        </p:nvCxnSpPr>
        <p:spPr>
          <a:xfrm>
            <a:off x="5809192" y="3429000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E5069E-122C-447A-B336-683FCA1D6839}"/>
              </a:ext>
            </a:extLst>
          </p:cNvPr>
          <p:cNvCxnSpPr>
            <a:cxnSpLocks/>
          </p:cNvCxnSpPr>
          <p:nvPr/>
        </p:nvCxnSpPr>
        <p:spPr>
          <a:xfrm>
            <a:off x="5809192" y="4561025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isḻïde">
            <a:extLst>
              <a:ext uri="{FF2B5EF4-FFF2-40B4-BE49-F238E27FC236}">
                <a16:creationId xmlns:a16="http://schemas.microsoft.com/office/drawing/2014/main" id="{ABCE42F3-6ADD-4107-A0D6-BCBBFE4A73A4}"/>
              </a:ext>
            </a:extLst>
          </p:cNvPr>
          <p:cNvGrpSpPr/>
          <p:nvPr/>
        </p:nvGrpSpPr>
        <p:grpSpPr>
          <a:xfrm>
            <a:off x="429114" y="1319692"/>
            <a:ext cx="3997322" cy="4218616"/>
            <a:chOff x="1235460" y="1166710"/>
            <a:chExt cx="4321824" cy="4561083"/>
          </a:xfrm>
        </p:grpSpPr>
        <p:grpSp>
          <p:nvGrpSpPr>
            <p:cNvPr id="19" name="ïşļïďê">
              <a:extLst>
                <a:ext uri="{FF2B5EF4-FFF2-40B4-BE49-F238E27FC236}">
                  <a16:creationId xmlns:a16="http://schemas.microsoft.com/office/drawing/2014/main" id="{44582642-3674-42E5-854D-72E08A3AFDDC}"/>
                </a:ext>
              </a:extLst>
            </p:cNvPr>
            <p:cNvGrpSpPr/>
            <p:nvPr/>
          </p:nvGrpSpPr>
          <p:grpSpPr>
            <a:xfrm>
              <a:off x="1235460" y="1395379"/>
              <a:ext cx="4246928" cy="4332414"/>
              <a:chOff x="1235460" y="1395379"/>
              <a:chExt cx="4246928" cy="4332414"/>
            </a:xfrm>
          </p:grpSpPr>
          <p:sp>
            <p:nvSpPr>
              <p:cNvPr id="28" name="íSḻíḍé">
                <a:extLst>
                  <a:ext uri="{FF2B5EF4-FFF2-40B4-BE49-F238E27FC236}">
                    <a16:creationId xmlns:a16="http://schemas.microsoft.com/office/drawing/2014/main" id="{71623889-A507-4088-8174-1C76C757989E}"/>
                  </a:ext>
                </a:extLst>
              </p:cNvPr>
              <p:cNvSpPr/>
              <p:nvPr/>
            </p:nvSpPr>
            <p:spPr bwMode="auto">
              <a:xfrm>
                <a:off x="1416824" y="1484784"/>
                <a:ext cx="3888432" cy="3888432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9" name="íṧļiḍê">
                <a:extLst>
                  <a:ext uri="{FF2B5EF4-FFF2-40B4-BE49-F238E27FC236}">
                    <a16:creationId xmlns:a16="http://schemas.microsoft.com/office/drawing/2014/main" id="{E45EB0D0-4457-4576-9F92-58AAB42EBDD4}"/>
                  </a:ext>
                </a:extLst>
              </p:cNvPr>
              <p:cNvSpPr/>
              <p:nvPr/>
            </p:nvSpPr>
            <p:spPr bwMode="auto">
              <a:xfrm rot="13206116">
                <a:off x="2820860" y="1395379"/>
                <a:ext cx="2661528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0" name="îṡḷïďê">
                <a:extLst>
                  <a:ext uri="{FF2B5EF4-FFF2-40B4-BE49-F238E27FC236}">
                    <a16:creationId xmlns:a16="http://schemas.microsoft.com/office/drawing/2014/main" id="{0696D1EF-0E82-4F6D-90A6-6F1042E138CC}"/>
                  </a:ext>
                </a:extLst>
              </p:cNvPr>
              <p:cNvSpPr/>
              <p:nvPr/>
            </p:nvSpPr>
            <p:spPr bwMode="auto">
              <a:xfrm rot="18830594">
                <a:off x="3881287" y="3593598"/>
                <a:ext cx="1712350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1" name="îs1îḑé">
                <a:extLst>
                  <a:ext uri="{FF2B5EF4-FFF2-40B4-BE49-F238E27FC236}">
                    <a16:creationId xmlns:a16="http://schemas.microsoft.com/office/drawing/2014/main" id="{C23C0B0E-278B-4034-94BB-FD5C94A7CDAA}"/>
                  </a:ext>
                </a:extLst>
              </p:cNvPr>
              <p:cNvSpPr/>
              <p:nvPr/>
            </p:nvSpPr>
            <p:spPr bwMode="auto">
              <a:xfrm rot="5400000">
                <a:off x="709627" y="2169529"/>
                <a:ext cx="2845654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2" name="iṧḷíďè">
                <a:extLst>
                  <a:ext uri="{FF2B5EF4-FFF2-40B4-BE49-F238E27FC236}">
                    <a16:creationId xmlns:a16="http://schemas.microsoft.com/office/drawing/2014/main" id="{0C35427A-8145-4A41-B11C-344F2ACAAB08}"/>
                  </a:ext>
                </a:extLst>
              </p:cNvPr>
              <p:cNvSpPr/>
              <p:nvPr/>
            </p:nvSpPr>
            <p:spPr bwMode="auto">
              <a:xfrm rot="902836">
                <a:off x="1235460" y="4251629"/>
                <a:ext cx="2845654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cxnSp>
          <p:nvCxnSpPr>
            <p:cNvPr id="20" name="Straight Connector 10">
              <a:extLst>
                <a:ext uri="{FF2B5EF4-FFF2-40B4-BE49-F238E27FC236}">
                  <a16:creationId xmlns:a16="http://schemas.microsoft.com/office/drawing/2014/main" id="{9F289DAF-85E7-4512-8DC9-37C3D1551493}"/>
                </a:ext>
              </a:extLst>
            </p:cNvPr>
            <p:cNvCxnSpPr/>
            <p:nvPr/>
          </p:nvCxnSpPr>
          <p:spPr>
            <a:xfrm flipV="1">
              <a:off x="4341418" y="1299733"/>
              <a:ext cx="792088" cy="7920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19232970-8A22-4F19-9C71-FF7716FA7D44}"/>
                </a:ext>
              </a:extLst>
            </p:cNvPr>
            <p:cNvCxnSpPr/>
            <p:nvPr/>
          </p:nvCxnSpPr>
          <p:spPr>
            <a:xfrm flipV="1">
              <a:off x="4765196" y="1166710"/>
              <a:ext cx="792088" cy="7920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2">
              <a:extLst>
                <a:ext uri="{FF2B5EF4-FFF2-40B4-BE49-F238E27FC236}">
                  <a16:creationId xmlns:a16="http://schemas.microsoft.com/office/drawing/2014/main" id="{DBD1F5DA-497D-490F-8E0B-477FEBD0A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1188" y="5105350"/>
              <a:ext cx="520676" cy="520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">
              <a:extLst>
                <a:ext uri="{FF2B5EF4-FFF2-40B4-BE49-F238E27FC236}">
                  <a16:creationId xmlns:a16="http://schemas.microsoft.com/office/drawing/2014/main" id="{2E6AFDF0-0646-4DBE-AB8C-9BD9C74D2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3156" y="5155702"/>
              <a:ext cx="520676" cy="520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ïŝlïdê">
              <a:extLst>
                <a:ext uri="{FF2B5EF4-FFF2-40B4-BE49-F238E27FC236}">
                  <a16:creationId xmlns:a16="http://schemas.microsoft.com/office/drawing/2014/main" id="{1BF794C4-C251-4389-8746-4FECFD17D4DE}"/>
                </a:ext>
              </a:extLst>
            </p:cNvPr>
            <p:cNvSpPr/>
            <p:nvPr/>
          </p:nvSpPr>
          <p:spPr bwMode="auto">
            <a:xfrm>
              <a:off x="1927201" y="5611873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ïśḻíďe">
              <a:extLst>
                <a:ext uri="{FF2B5EF4-FFF2-40B4-BE49-F238E27FC236}">
                  <a16:creationId xmlns:a16="http://schemas.microsoft.com/office/drawing/2014/main" id="{CB2379FD-13EB-4B72-AC94-DE819C45B321}"/>
                </a:ext>
              </a:extLst>
            </p:cNvPr>
            <p:cNvSpPr/>
            <p:nvPr/>
          </p:nvSpPr>
          <p:spPr bwMode="auto">
            <a:xfrm>
              <a:off x="2714922" y="5062532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islïḍe">
              <a:extLst>
                <a:ext uri="{FF2B5EF4-FFF2-40B4-BE49-F238E27FC236}">
                  <a16:creationId xmlns:a16="http://schemas.microsoft.com/office/drawing/2014/main" id="{12B0B896-2478-4FAB-9400-301D69E8CB19}"/>
                </a:ext>
              </a:extLst>
            </p:cNvPr>
            <p:cNvSpPr/>
            <p:nvPr/>
          </p:nvSpPr>
          <p:spPr bwMode="auto">
            <a:xfrm>
              <a:off x="4707767" y="1879200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îsḻïḓè">
              <a:extLst>
                <a:ext uri="{FF2B5EF4-FFF2-40B4-BE49-F238E27FC236}">
                  <a16:creationId xmlns:a16="http://schemas.microsoft.com/office/drawing/2014/main" id="{CAB04B66-238C-4EA9-B014-E1FC83321C80}"/>
                </a:ext>
              </a:extLst>
            </p:cNvPr>
            <p:cNvSpPr/>
            <p:nvPr/>
          </p:nvSpPr>
          <p:spPr bwMode="auto">
            <a:xfrm>
              <a:off x="5070168" y="1244689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6" name="ïṧļiḍé">
            <a:extLst>
              <a:ext uri="{FF2B5EF4-FFF2-40B4-BE49-F238E27FC236}">
                <a16:creationId xmlns:a16="http://schemas.microsoft.com/office/drawing/2014/main" id="{70ADEC9C-F4C1-491C-9292-964A298AADEC}"/>
              </a:ext>
            </a:extLst>
          </p:cNvPr>
          <p:cNvSpPr/>
          <p:nvPr/>
        </p:nvSpPr>
        <p:spPr bwMode="auto">
          <a:xfrm>
            <a:off x="863266" y="1880288"/>
            <a:ext cx="3063661" cy="30636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en-US" sz="40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4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íšḷîḓe">
            <a:extLst>
              <a:ext uri="{FF2B5EF4-FFF2-40B4-BE49-F238E27FC236}">
                <a16:creationId xmlns:a16="http://schemas.microsoft.com/office/drawing/2014/main" id="{E0E5172F-BEC5-41F9-801E-3E98801AE1E0}"/>
              </a:ext>
            </a:extLst>
          </p:cNvPr>
          <p:cNvSpPr/>
          <p:nvPr/>
        </p:nvSpPr>
        <p:spPr>
          <a:xfrm>
            <a:off x="1181205" y="3766084"/>
            <a:ext cx="2412389" cy="34160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CONTENT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B644EB-95AD-4A82-B439-8578813D67E1}"/>
              </a:ext>
            </a:extLst>
          </p:cNvPr>
          <p:cNvSpPr/>
          <p:nvPr/>
        </p:nvSpPr>
        <p:spPr>
          <a:xfrm>
            <a:off x="1530233" y="2738769"/>
            <a:ext cx="1714330" cy="94889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500" b="1" i="0" u="none" strike="noStrike" kern="1200" cap="none" spc="30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zh-CN" altLang="en-US" sz="55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10CFA3-B976-4161-997B-84EC58EE770B}"/>
              </a:ext>
            </a:extLst>
          </p:cNvPr>
          <p:cNvSpPr/>
          <p:nvPr/>
        </p:nvSpPr>
        <p:spPr>
          <a:xfrm>
            <a:off x="6344540" y="4834651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56E3F5-CAB8-4054-823A-126C41F9DA02}"/>
              </a:ext>
            </a:extLst>
          </p:cNvPr>
          <p:cNvSpPr/>
          <p:nvPr/>
        </p:nvSpPr>
        <p:spPr>
          <a:xfrm>
            <a:off x="6344540" y="3702625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A414A3-0369-4CA9-92C3-6B12FE25B53F}"/>
              </a:ext>
            </a:extLst>
          </p:cNvPr>
          <p:cNvSpPr/>
          <p:nvPr/>
        </p:nvSpPr>
        <p:spPr>
          <a:xfrm>
            <a:off x="6344540" y="2570600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01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73E035-076D-4247-A2C6-C0A52C445C3C}"/>
              </a:ext>
            </a:extLst>
          </p:cNvPr>
          <p:cNvSpPr txBox="1"/>
          <p:nvPr/>
        </p:nvSpPr>
        <p:spPr>
          <a:xfrm>
            <a:off x="5205372" y="85261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8C8715-3BBF-4587-9BA8-CF861EB0FEA8}"/>
              </a:ext>
            </a:extLst>
          </p:cNvPr>
          <p:cNvSpPr txBox="1"/>
          <p:nvPr/>
        </p:nvSpPr>
        <p:spPr>
          <a:xfrm>
            <a:off x="5177896" y="1738326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C07315-252E-4623-837B-4B0E58F31661}"/>
              </a:ext>
            </a:extLst>
          </p:cNvPr>
          <p:cNvGrpSpPr/>
          <p:nvPr/>
        </p:nvGrpSpPr>
        <p:grpSpPr>
          <a:xfrm>
            <a:off x="1924796" y="4196444"/>
            <a:ext cx="1415772" cy="1027094"/>
            <a:chOff x="3560501" y="2932204"/>
            <a:chExt cx="1415772" cy="102709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A376E00-5EF0-47BF-B437-EB01F9F85B60}"/>
                </a:ext>
              </a:extLst>
            </p:cNvPr>
            <p:cNvSpPr txBox="1"/>
            <p:nvPr/>
          </p:nvSpPr>
          <p:spPr>
            <a:xfrm>
              <a:off x="3994915" y="293220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AC26B29-CE4A-4055-8B29-48591244AC24}"/>
                </a:ext>
              </a:extLst>
            </p:cNvPr>
            <p:cNvSpPr txBox="1"/>
            <p:nvPr/>
          </p:nvSpPr>
          <p:spPr>
            <a:xfrm>
              <a:off x="3560501" y="34976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内容示例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5977D30-F6C8-4F8F-989A-EFE35EEC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604" y="3429000"/>
              <a:ext cx="1391566" cy="0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A76F667-6C4B-41A3-B8C6-D720B45E8FC3}"/>
              </a:ext>
            </a:extLst>
          </p:cNvPr>
          <p:cNvGrpSpPr/>
          <p:nvPr/>
        </p:nvGrpSpPr>
        <p:grpSpPr>
          <a:xfrm>
            <a:off x="1936857" y="2571449"/>
            <a:ext cx="1391650" cy="1391650"/>
            <a:chOff x="1874651" y="1841387"/>
            <a:chExt cx="1391650" cy="139165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94A43B-84F5-42C6-9523-808AD012A553}"/>
                </a:ext>
              </a:extLst>
            </p:cNvPr>
            <p:cNvSpPr/>
            <p:nvPr/>
          </p:nvSpPr>
          <p:spPr>
            <a:xfrm>
              <a:off x="1874651" y="1841387"/>
              <a:ext cx="1391650" cy="1391650"/>
            </a:xfrm>
            <a:prstGeom prst="ellipse">
              <a:avLst/>
            </a:prstGeom>
            <a:solidFill>
              <a:srgbClr val="64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3ADCAF5-65AF-41C1-AB5E-082F16B16F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3498" y="2341463"/>
              <a:ext cx="673954" cy="391498"/>
            </a:xfrm>
            <a:custGeom>
              <a:avLst/>
              <a:gdLst>
                <a:gd name="T0" fmla="*/ 712 w 739"/>
                <a:gd name="T1" fmla="*/ 36 h 492"/>
                <a:gd name="T2" fmla="*/ 712 w 739"/>
                <a:gd name="T3" fmla="*/ 404 h 492"/>
                <a:gd name="T4" fmla="*/ 702 w 739"/>
                <a:gd name="T5" fmla="*/ 404 h 492"/>
                <a:gd name="T6" fmla="*/ 678 w 739"/>
                <a:gd name="T7" fmla="*/ 403 h 492"/>
                <a:gd name="T8" fmla="*/ 373 w 739"/>
                <a:gd name="T9" fmla="*/ 480 h 492"/>
                <a:gd name="T10" fmla="*/ 369 w 739"/>
                <a:gd name="T11" fmla="*/ 482 h 492"/>
                <a:gd name="T12" fmla="*/ 365 w 739"/>
                <a:gd name="T13" fmla="*/ 480 h 492"/>
                <a:gd name="T14" fmla="*/ 60 w 739"/>
                <a:gd name="T15" fmla="*/ 403 h 492"/>
                <a:gd name="T16" fmla="*/ 37 w 739"/>
                <a:gd name="T17" fmla="*/ 404 h 492"/>
                <a:gd name="T18" fmla="*/ 26 w 739"/>
                <a:gd name="T19" fmla="*/ 404 h 492"/>
                <a:gd name="T20" fmla="*/ 26 w 739"/>
                <a:gd name="T21" fmla="*/ 36 h 492"/>
                <a:gd name="T22" fmla="*/ 0 w 739"/>
                <a:gd name="T23" fmla="*/ 36 h 492"/>
                <a:gd name="T24" fmla="*/ 0 w 739"/>
                <a:gd name="T25" fmla="*/ 418 h 492"/>
                <a:gd name="T26" fmla="*/ 369 w 739"/>
                <a:gd name="T27" fmla="*/ 492 h 492"/>
                <a:gd name="T28" fmla="*/ 739 w 739"/>
                <a:gd name="T29" fmla="*/ 418 h 492"/>
                <a:gd name="T30" fmla="*/ 739 w 739"/>
                <a:gd name="T31" fmla="*/ 36 h 492"/>
                <a:gd name="T32" fmla="*/ 712 w 739"/>
                <a:gd name="T33" fmla="*/ 36 h 492"/>
                <a:gd name="T34" fmla="*/ 357 w 739"/>
                <a:gd name="T35" fmla="*/ 418 h 492"/>
                <a:gd name="T36" fmla="*/ 357 w 739"/>
                <a:gd name="T37" fmla="*/ 82 h 492"/>
                <a:gd name="T38" fmla="*/ 101 w 739"/>
                <a:gd name="T39" fmla="*/ 2 h 492"/>
                <a:gd name="T40" fmla="*/ 101 w 739"/>
                <a:gd name="T41" fmla="*/ 352 h 492"/>
                <a:gd name="T42" fmla="*/ 111 w 739"/>
                <a:gd name="T43" fmla="*/ 352 h 492"/>
                <a:gd name="T44" fmla="*/ 357 w 739"/>
                <a:gd name="T45" fmla="*/ 418 h 492"/>
                <a:gd name="T46" fmla="*/ 638 w 739"/>
                <a:gd name="T47" fmla="*/ 352 h 492"/>
                <a:gd name="T48" fmla="*/ 638 w 739"/>
                <a:gd name="T49" fmla="*/ 2 h 492"/>
                <a:gd name="T50" fmla="*/ 382 w 739"/>
                <a:gd name="T51" fmla="*/ 82 h 492"/>
                <a:gd name="T52" fmla="*/ 382 w 739"/>
                <a:gd name="T53" fmla="*/ 418 h 492"/>
                <a:gd name="T54" fmla="*/ 628 w 739"/>
                <a:gd name="T55" fmla="*/ 352 h 492"/>
                <a:gd name="T56" fmla="*/ 638 w 739"/>
                <a:gd name="T57" fmla="*/ 352 h 492"/>
                <a:gd name="T58" fmla="*/ 369 w 739"/>
                <a:gd name="T59" fmla="*/ 473 h 492"/>
                <a:gd name="T60" fmla="*/ 695 w 739"/>
                <a:gd name="T61" fmla="*/ 395 h 492"/>
                <a:gd name="T62" fmla="*/ 695 w 739"/>
                <a:gd name="T63" fmla="*/ 7 h 492"/>
                <a:gd name="T64" fmla="*/ 655 w 739"/>
                <a:gd name="T65" fmla="*/ 7 h 492"/>
                <a:gd name="T66" fmla="*/ 655 w 739"/>
                <a:gd name="T67" fmla="*/ 370 h 492"/>
                <a:gd name="T68" fmla="*/ 645 w 739"/>
                <a:gd name="T69" fmla="*/ 370 h 492"/>
                <a:gd name="T70" fmla="*/ 626 w 739"/>
                <a:gd name="T71" fmla="*/ 369 h 492"/>
                <a:gd name="T72" fmla="*/ 376 w 739"/>
                <a:gd name="T73" fmla="*/ 441 h 492"/>
                <a:gd name="T74" fmla="*/ 369 w 739"/>
                <a:gd name="T75" fmla="*/ 445 h 492"/>
                <a:gd name="T76" fmla="*/ 363 w 739"/>
                <a:gd name="T77" fmla="*/ 441 h 492"/>
                <a:gd name="T78" fmla="*/ 113 w 739"/>
                <a:gd name="T79" fmla="*/ 369 h 492"/>
                <a:gd name="T80" fmla="*/ 93 w 739"/>
                <a:gd name="T81" fmla="*/ 370 h 492"/>
                <a:gd name="T82" fmla="*/ 83 w 739"/>
                <a:gd name="T83" fmla="*/ 370 h 492"/>
                <a:gd name="T84" fmla="*/ 83 w 739"/>
                <a:gd name="T85" fmla="*/ 7 h 492"/>
                <a:gd name="T86" fmla="*/ 44 w 739"/>
                <a:gd name="T87" fmla="*/ 7 h 492"/>
                <a:gd name="T88" fmla="*/ 44 w 739"/>
                <a:gd name="T89" fmla="*/ 395 h 492"/>
                <a:gd name="T90" fmla="*/ 369 w 739"/>
                <a:gd name="T91" fmla="*/ 47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9" h="492">
                  <a:moveTo>
                    <a:pt x="712" y="36"/>
                  </a:moveTo>
                  <a:lnTo>
                    <a:pt x="712" y="404"/>
                  </a:lnTo>
                  <a:lnTo>
                    <a:pt x="702" y="404"/>
                  </a:lnTo>
                  <a:cubicBezTo>
                    <a:pt x="694" y="404"/>
                    <a:pt x="686" y="403"/>
                    <a:pt x="678" y="403"/>
                  </a:cubicBezTo>
                  <a:cubicBezTo>
                    <a:pt x="576" y="403"/>
                    <a:pt x="467" y="430"/>
                    <a:pt x="373" y="480"/>
                  </a:cubicBezTo>
                  <a:lnTo>
                    <a:pt x="369" y="482"/>
                  </a:lnTo>
                  <a:lnTo>
                    <a:pt x="365" y="480"/>
                  </a:lnTo>
                  <a:cubicBezTo>
                    <a:pt x="271" y="430"/>
                    <a:pt x="163" y="403"/>
                    <a:pt x="60" y="403"/>
                  </a:cubicBezTo>
                  <a:cubicBezTo>
                    <a:pt x="52" y="403"/>
                    <a:pt x="45" y="404"/>
                    <a:pt x="37" y="404"/>
                  </a:cubicBezTo>
                  <a:lnTo>
                    <a:pt x="26" y="404"/>
                  </a:lnTo>
                  <a:lnTo>
                    <a:pt x="26" y="36"/>
                  </a:lnTo>
                  <a:cubicBezTo>
                    <a:pt x="17" y="36"/>
                    <a:pt x="9" y="36"/>
                    <a:pt x="0" y="36"/>
                  </a:cubicBezTo>
                  <a:lnTo>
                    <a:pt x="0" y="418"/>
                  </a:lnTo>
                  <a:cubicBezTo>
                    <a:pt x="123" y="415"/>
                    <a:pt x="254" y="442"/>
                    <a:pt x="369" y="492"/>
                  </a:cubicBezTo>
                  <a:cubicBezTo>
                    <a:pt x="484" y="442"/>
                    <a:pt x="616" y="415"/>
                    <a:pt x="739" y="418"/>
                  </a:cubicBezTo>
                  <a:lnTo>
                    <a:pt x="739" y="36"/>
                  </a:lnTo>
                  <a:cubicBezTo>
                    <a:pt x="730" y="36"/>
                    <a:pt x="721" y="36"/>
                    <a:pt x="712" y="36"/>
                  </a:cubicBezTo>
                  <a:close/>
                  <a:moveTo>
                    <a:pt x="357" y="418"/>
                  </a:moveTo>
                  <a:lnTo>
                    <a:pt x="357" y="82"/>
                  </a:lnTo>
                  <a:cubicBezTo>
                    <a:pt x="277" y="28"/>
                    <a:pt x="186" y="0"/>
                    <a:pt x="101" y="2"/>
                  </a:cubicBezTo>
                  <a:lnTo>
                    <a:pt x="101" y="352"/>
                  </a:lnTo>
                  <a:cubicBezTo>
                    <a:pt x="104" y="352"/>
                    <a:pt x="107" y="352"/>
                    <a:pt x="111" y="352"/>
                  </a:cubicBezTo>
                  <a:cubicBezTo>
                    <a:pt x="193" y="352"/>
                    <a:pt x="280" y="375"/>
                    <a:pt x="357" y="418"/>
                  </a:cubicBezTo>
                  <a:close/>
                  <a:moveTo>
                    <a:pt x="638" y="352"/>
                  </a:moveTo>
                  <a:lnTo>
                    <a:pt x="638" y="2"/>
                  </a:lnTo>
                  <a:cubicBezTo>
                    <a:pt x="552" y="0"/>
                    <a:pt x="461" y="28"/>
                    <a:pt x="382" y="82"/>
                  </a:cubicBezTo>
                  <a:lnTo>
                    <a:pt x="382" y="418"/>
                  </a:lnTo>
                  <a:cubicBezTo>
                    <a:pt x="459" y="375"/>
                    <a:pt x="545" y="352"/>
                    <a:pt x="628" y="352"/>
                  </a:cubicBezTo>
                  <a:cubicBezTo>
                    <a:pt x="631" y="352"/>
                    <a:pt x="635" y="352"/>
                    <a:pt x="638" y="352"/>
                  </a:cubicBezTo>
                  <a:close/>
                  <a:moveTo>
                    <a:pt x="369" y="473"/>
                  </a:moveTo>
                  <a:cubicBezTo>
                    <a:pt x="473" y="417"/>
                    <a:pt x="590" y="391"/>
                    <a:pt x="695" y="395"/>
                  </a:cubicBezTo>
                  <a:lnTo>
                    <a:pt x="695" y="7"/>
                  </a:lnTo>
                  <a:cubicBezTo>
                    <a:pt x="682" y="6"/>
                    <a:pt x="669" y="6"/>
                    <a:pt x="655" y="7"/>
                  </a:cubicBezTo>
                  <a:lnTo>
                    <a:pt x="655" y="370"/>
                  </a:lnTo>
                  <a:lnTo>
                    <a:pt x="645" y="370"/>
                  </a:lnTo>
                  <a:cubicBezTo>
                    <a:pt x="639" y="369"/>
                    <a:pt x="632" y="369"/>
                    <a:pt x="626" y="369"/>
                  </a:cubicBezTo>
                  <a:cubicBezTo>
                    <a:pt x="542" y="369"/>
                    <a:pt x="453" y="395"/>
                    <a:pt x="376" y="441"/>
                  </a:cubicBezTo>
                  <a:lnTo>
                    <a:pt x="369" y="445"/>
                  </a:lnTo>
                  <a:lnTo>
                    <a:pt x="363" y="441"/>
                  </a:lnTo>
                  <a:cubicBezTo>
                    <a:pt x="286" y="395"/>
                    <a:pt x="197" y="369"/>
                    <a:pt x="113" y="369"/>
                  </a:cubicBezTo>
                  <a:cubicBezTo>
                    <a:pt x="106" y="369"/>
                    <a:pt x="100" y="369"/>
                    <a:pt x="93" y="370"/>
                  </a:cubicBezTo>
                  <a:lnTo>
                    <a:pt x="83" y="370"/>
                  </a:lnTo>
                  <a:lnTo>
                    <a:pt x="83" y="7"/>
                  </a:lnTo>
                  <a:cubicBezTo>
                    <a:pt x="70" y="6"/>
                    <a:pt x="57" y="6"/>
                    <a:pt x="44" y="7"/>
                  </a:cubicBezTo>
                  <a:lnTo>
                    <a:pt x="44" y="395"/>
                  </a:lnTo>
                  <a:cubicBezTo>
                    <a:pt x="148" y="391"/>
                    <a:pt x="265" y="417"/>
                    <a:pt x="36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3" tIns="34277" rIns="68553" bIns="342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259A6D2-3785-4323-A9FF-97241CE5882B}"/>
              </a:ext>
            </a:extLst>
          </p:cNvPr>
          <p:cNvGrpSpPr/>
          <p:nvPr/>
        </p:nvGrpSpPr>
        <p:grpSpPr>
          <a:xfrm>
            <a:off x="4249756" y="2571449"/>
            <a:ext cx="1391650" cy="1391650"/>
            <a:chOff x="3957084" y="1871426"/>
            <a:chExt cx="1391650" cy="139165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F08FBD0-8A51-4F27-9942-591A05ED347D}"/>
                </a:ext>
              </a:extLst>
            </p:cNvPr>
            <p:cNvSpPr/>
            <p:nvPr/>
          </p:nvSpPr>
          <p:spPr>
            <a:xfrm>
              <a:off x="3957084" y="1871426"/>
              <a:ext cx="1391650" cy="1391650"/>
            </a:xfrm>
            <a:prstGeom prst="ellipse">
              <a:avLst/>
            </a:prstGeom>
            <a:solidFill>
              <a:srgbClr val="64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华文细黑" panose="02010600040101010101" pitchFamily="2" charset="-122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8322869-A1F8-4EF6-B2D2-1C2999382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3857" y="2264531"/>
              <a:ext cx="533610" cy="605440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3" tIns="34277" rIns="68553" bIns="342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BFCFDEC-2E73-40E0-B61E-86297E2991B8}"/>
              </a:ext>
            </a:extLst>
          </p:cNvPr>
          <p:cNvGrpSpPr/>
          <p:nvPr/>
        </p:nvGrpSpPr>
        <p:grpSpPr>
          <a:xfrm>
            <a:off x="6550594" y="2571449"/>
            <a:ext cx="1391650" cy="1391650"/>
            <a:chOff x="6207435" y="1871426"/>
            <a:chExt cx="1391650" cy="13916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027AEEE-BF14-4625-8C56-96433A8CD659}"/>
                </a:ext>
              </a:extLst>
            </p:cNvPr>
            <p:cNvSpPr/>
            <p:nvPr/>
          </p:nvSpPr>
          <p:spPr>
            <a:xfrm>
              <a:off x="6207435" y="1871426"/>
              <a:ext cx="1391650" cy="1391650"/>
            </a:xfrm>
            <a:prstGeom prst="ellipse">
              <a:avLst/>
            </a:prstGeom>
            <a:solidFill>
              <a:srgbClr val="64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FE5999E-EAC5-450E-AFFD-8A65CE157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7839" y="2288934"/>
              <a:ext cx="530842" cy="568988"/>
            </a:xfrm>
            <a:custGeom>
              <a:avLst/>
              <a:gdLst>
                <a:gd name="T0" fmla="*/ 255 w 674"/>
                <a:gd name="T1" fmla="*/ 448 h 720"/>
                <a:gd name="T2" fmla="*/ 243 w 674"/>
                <a:gd name="T3" fmla="*/ 407 h 720"/>
                <a:gd name="T4" fmla="*/ 295 w 674"/>
                <a:gd name="T5" fmla="*/ 196 h 720"/>
                <a:gd name="T6" fmla="*/ 350 w 674"/>
                <a:gd name="T7" fmla="*/ 367 h 720"/>
                <a:gd name="T8" fmla="*/ 418 w 674"/>
                <a:gd name="T9" fmla="*/ 169 h 720"/>
                <a:gd name="T10" fmla="*/ 267 w 674"/>
                <a:gd name="T11" fmla="*/ 336 h 720"/>
                <a:gd name="T12" fmla="*/ 254 w 674"/>
                <a:gd name="T13" fmla="*/ 358 h 720"/>
                <a:gd name="T14" fmla="*/ 346 w 674"/>
                <a:gd name="T15" fmla="*/ 412 h 720"/>
                <a:gd name="T16" fmla="*/ 445 w 674"/>
                <a:gd name="T17" fmla="*/ 144 h 720"/>
                <a:gd name="T18" fmla="*/ 449 w 674"/>
                <a:gd name="T19" fmla="*/ 91 h 720"/>
                <a:gd name="T20" fmla="*/ 445 w 674"/>
                <a:gd name="T21" fmla="*/ 144 h 720"/>
                <a:gd name="T22" fmla="*/ 526 w 674"/>
                <a:gd name="T23" fmla="*/ 170 h 720"/>
                <a:gd name="T24" fmla="*/ 474 w 674"/>
                <a:gd name="T25" fmla="*/ 174 h 720"/>
                <a:gd name="T26" fmla="*/ 385 w 674"/>
                <a:gd name="T27" fmla="*/ 121 h 720"/>
                <a:gd name="T28" fmla="*/ 363 w 674"/>
                <a:gd name="T29" fmla="*/ 73 h 720"/>
                <a:gd name="T30" fmla="*/ 385 w 674"/>
                <a:gd name="T31" fmla="*/ 121 h 720"/>
                <a:gd name="T32" fmla="*/ 298 w 674"/>
                <a:gd name="T33" fmla="*/ 90 h 720"/>
                <a:gd name="T34" fmla="*/ 302 w 674"/>
                <a:gd name="T35" fmla="*/ 142 h 720"/>
                <a:gd name="T36" fmla="*/ 496 w 674"/>
                <a:gd name="T37" fmla="*/ 257 h 720"/>
                <a:gd name="T38" fmla="*/ 543 w 674"/>
                <a:gd name="T39" fmla="*/ 235 h 720"/>
                <a:gd name="T40" fmla="*/ 496 w 674"/>
                <a:gd name="T41" fmla="*/ 257 h 720"/>
                <a:gd name="T42" fmla="*/ 248 w 674"/>
                <a:gd name="T43" fmla="*/ 368 h 720"/>
                <a:gd name="T44" fmla="*/ 235 w 674"/>
                <a:gd name="T45" fmla="*/ 391 h 720"/>
                <a:gd name="T46" fmla="*/ 328 w 674"/>
                <a:gd name="T47" fmla="*/ 445 h 720"/>
                <a:gd name="T48" fmla="*/ 246 w 674"/>
                <a:gd name="T49" fmla="*/ 720 h 720"/>
                <a:gd name="T50" fmla="*/ 263 w 674"/>
                <a:gd name="T51" fmla="*/ 42 h 720"/>
                <a:gd name="T52" fmla="*/ 642 w 674"/>
                <a:gd name="T53" fmla="*/ 204 h 720"/>
                <a:gd name="T54" fmla="*/ 648 w 674"/>
                <a:gd name="T55" fmla="*/ 313 h 720"/>
                <a:gd name="T56" fmla="*/ 667 w 674"/>
                <a:gd name="T57" fmla="*/ 450 h 720"/>
                <a:gd name="T58" fmla="*/ 643 w 674"/>
                <a:gd name="T59" fmla="*/ 566 h 720"/>
                <a:gd name="T60" fmla="*/ 504 w 674"/>
                <a:gd name="T61" fmla="*/ 598 h 720"/>
                <a:gd name="T62" fmla="*/ 246 w 674"/>
                <a:gd name="T6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720">
                  <a:moveTo>
                    <a:pt x="243" y="407"/>
                  </a:moveTo>
                  <a:cubicBezTo>
                    <a:pt x="236" y="421"/>
                    <a:pt x="241" y="439"/>
                    <a:pt x="255" y="448"/>
                  </a:cubicBezTo>
                  <a:cubicBezTo>
                    <a:pt x="267" y="455"/>
                    <a:pt x="282" y="453"/>
                    <a:pt x="292" y="444"/>
                  </a:cubicBezTo>
                  <a:lnTo>
                    <a:pt x="243" y="407"/>
                  </a:lnTo>
                  <a:close/>
                  <a:moveTo>
                    <a:pt x="418" y="169"/>
                  </a:moveTo>
                  <a:cubicBezTo>
                    <a:pt x="373" y="143"/>
                    <a:pt x="318" y="155"/>
                    <a:pt x="295" y="196"/>
                  </a:cubicBezTo>
                  <a:cubicBezTo>
                    <a:pt x="270" y="238"/>
                    <a:pt x="302" y="284"/>
                    <a:pt x="280" y="327"/>
                  </a:cubicBezTo>
                  <a:lnTo>
                    <a:pt x="350" y="367"/>
                  </a:lnTo>
                  <a:cubicBezTo>
                    <a:pt x="376" y="327"/>
                    <a:pt x="432" y="331"/>
                    <a:pt x="456" y="289"/>
                  </a:cubicBezTo>
                  <a:cubicBezTo>
                    <a:pt x="480" y="249"/>
                    <a:pt x="462" y="195"/>
                    <a:pt x="418" y="169"/>
                  </a:cubicBezTo>
                  <a:close/>
                  <a:moveTo>
                    <a:pt x="342" y="393"/>
                  </a:moveTo>
                  <a:lnTo>
                    <a:pt x="267" y="336"/>
                  </a:lnTo>
                  <a:cubicBezTo>
                    <a:pt x="261" y="331"/>
                    <a:pt x="253" y="333"/>
                    <a:pt x="250" y="339"/>
                  </a:cubicBezTo>
                  <a:cubicBezTo>
                    <a:pt x="246" y="345"/>
                    <a:pt x="248" y="354"/>
                    <a:pt x="254" y="358"/>
                  </a:cubicBezTo>
                  <a:lnTo>
                    <a:pt x="329" y="416"/>
                  </a:lnTo>
                  <a:cubicBezTo>
                    <a:pt x="335" y="420"/>
                    <a:pt x="343" y="418"/>
                    <a:pt x="346" y="412"/>
                  </a:cubicBezTo>
                  <a:cubicBezTo>
                    <a:pt x="350" y="406"/>
                    <a:pt x="348" y="397"/>
                    <a:pt x="342" y="393"/>
                  </a:cubicBezTo>
                  <a:close/>
                  <a:moveTo>
                    <a:pt x="445" y="144"/>
                  </a:moveTo>
                  <a:lnTo>
                    <a:pt x="468" y="102"/>
                  </a:lnTo>
                  <a:lnTo>
                    <a:pt x="449" y="91"/>
                  </a:lnTo>
                  <a:lnTo>
                    <a:pt x="426" y="133"/>
                  </a:lnTo>
                  <a:lnTo>
                    <a:pt x="445" y="144"/>
                  </a:lnTo>
                  <a:close/>
                  <a:moveTo>
                    <a:pt x="485" y="193"/>
                  </a:moveTo>
                  <a:lnTo>
                    <a:pt x="526" y="170"/>
                  </a:lnTo>
                  <a:lnTo>
                    <a:pt x="515" y="150"/>
                  </a:lnTo>
                  <a:lnTo>
                    <a:pt x="474" y="174"/>
                  </a:lnTo>
                  <a:lnTo>
                    <a:pt x="485" y="193"/>
                  </a:lnTo>
                  <a:close/>
                  <a:moveTo>
                    <a:pt x="385" y="121"/>
                  </a:moveTo>
                  <a:lnTo>
                    <a:pt x="385" y="73"/>
                  </a:lnTo>
                  <a:lnTo>
                    <a:pt x="363" y="73"/>
                  </a:lnTo>
                  <a:lnTo>
                    <a:pt x="363" y="121"/>
                  </a:lnTo>
                  <a:lnTo>
                    <a:pt x="385" y="121"/>
                  </a:lnTo>
                  <a:close/>
                  <a:moveTo>
                    <a:pt x="321" y="131"/>
                  </a:moveTo>
                  <a:lnTo>
                    <a:pt x="298" y="90"/>
                  </a:lnTo>
                  <a:lnTo>
                    <a:pt x="278" y="101"/>
                  </a:lnTo>
                  <a:lnTo>
                    <a:pt x="302" y="142"/>
                  </a:lnTo>
                  <a:lnTo>
                    <a:pt x="321" y="131"/>
                  </a:lnTo>
                  <a:close/>
                  <a:moveTo>
                    <a:pt x="496" y="257"/>
                  </a:moveTo>
                  <a:lnTo>
                    <a:pt x="543" y="257"/>
                  </a:lnTo>
                  <a:lnTo>
                    <a:pt x="543" y="235"/>
                  </a:lnTo>
                  <a:lnTo>
                    <a:pt x="496" y="235"/>
                  </a:lnTo>
                  <a:lnTo>
                    <a:pt x="496" y="257"/>
                  </a:lnTo>
                  <a:close/>
                  <a:moveTo>
                    <a:pt x="324" y="426"/>
                  </a:moveTo>
                  <a:lnTo>
                    <a:pt x="248" y="368"/>
                  </a:lnTo>
                  <a:cubicBezTo>
                    <a:pt x="242" y="364"/>
                    <a:pt x="235" y="365"/>
                    <a:pt x="231" y="372"/>
                  </a:cubicBezTo>
                  <a:cubicBezTo>
                    <a:pt x="227" y="378"/>
                    <a:pt x="229" y="386"/>
                    <a:pt x="235" y="391"/>
                  </a:cubicBezTo>
                  <a:lnTo>
                    <a:pt x="311" y="448"/>
                  </a:lnTo>
                  <a:cubicBezTo>
                    <a:pt x="316" y="453"/>
                    <a:pt x="324" y="451"/>
                    <a:pt x="328" y="445"/>
                  </a:cubicBezTo>
                  <a:cubicBezTo>
                    <a:pt x="331" y="439"/>
                    <a:pt x="329" y="430"/>
                    <a:pt x="324" y="426"/>
                  </a:cubicBezTo>
                  <a:close/>
                  <a:moveTo>
                    <a:pt x="246" y="720"/>
                  </a:moveTo>
                  <a:cubicBezTo>
                    <a:pt x="254" y="663"/>
                    <a:pt x="254" y="603"/>
                    <a:pt x="239" y="550"/>
                  </a:cubicBezTo>
                  <a:cubicBezTo>
                    <a:pt x="0" y="415"/>
                    <a:pt x="62" y="105"/>
                    <a:pt x="263" y="42"/>
                  </a:cubicBezTo>
                  <a:cubicBezTo>
                    <a:pt x="369" y="0"/>
                    <a:pt x="513" y="25"/>
                    <a:pt x="606" y="119"/>
                  </a:cubicBezTo>
                  <a:cubicBezTo>
                    <a:pt x="674" y="187"/>
                    <a:pt x="642" y="204"/>
                    <a:pt x="642" y="204"/>
                  </a:cubicBezTo>
                  <a:lnTo>
                    <a:pt x="627" y="213"/>
                  </a:lnTo>
                  <a:cubicBezTo>
                    <a:pt x="635" y="245"/>
                    <a:pt x="650" y="305"/>
                    <a:pt x="648" y="313"/>
                  </a:cubicBezTo>
                  <a:cubicBezTo>
                    <a:pt x="645" y="324"/>
                    <a:pt x="633" y="336"/>
                    <a:pt x="633" y="336"/>
                  </a:cubicBezTo>
                  <a:lnTo>
                    <a:pt x="667" y="450"/>
                  </a:lnTo>
                  <a:lnTo>
                    <a:pt x="636" y="462"/>
                  </a:lnTo>
                  <a:cubicBezTo>
                    <a:pt x="643" y="499"/>
                    <a:pt x="647" y="530"/>
                    <a:pt x="643" y="566"/>
                  </a:cubicBezTo>
                  <a:cubicBezTo>
                    <a:pt x="643" y="572"/>
                    <a:pt x="622" y="590"/>
                    <a:pt x="606" y="591"/>
                  </a:cubicBezTo>
                  <a:lnTo>
                    <a:pt x="504" y="598"/>
                  </a:lnTo>
                  <a:lnTo>
                    <a:pt x="510" y="720"/>
                  </a:lnTo>
                  <a:lnTo>
                    <a:pt x="246" y="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3" tIns="34277" rIns="68553" bIns="34277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A3BE90-3CF2-454A-98CB-545737682B4A}"/>
              </a:ext>
            </a:extLst>
          </p:cNvPr>
          <p:cNvGrpSpPr/>
          <p:nvPr/>
        </p:nvGrpSpPr>
        <p:grpSpPr>
          <a:xfrm>
            <a:off x="8851433" y="2571449"/>
            <a:ext cx="1391650" cy="1391650"/>
            <a:chOff x="8200006" y="1841387"/>
            <a:chExt cx="1391650" cy="139165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098EA48-ADE5-47D7-BA9B-80B94FCBE797}"/>
                </a:ext>
              </a:extLst>
            </p:cNvPr>
            <p:cNvSpPr/>
            <p:nvPr/>
          </p:nvSpPr>
          <p:spPr>
            <a:xfrm>
              <a:off x="8200006" y="1841387"/>
              <a:ext cx="1391650" cy="1391650"/>
            </a:xfrm>
            <a:prstGeom prst="ellipse">
              <a:avLst/>
            </a:prstGeom>
            <a:solidFill>
              <a:srgbClr val="64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细黑" panose="02010600040101010101" pitchFamily="2" charset="-122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06927AEE-F3AE-4877-9E83-3863945D8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5692" y="2246541"/>
              <a:ext cx="540276" cy="581342"/>
            </a:xfrm>
            <a:custGeom>
              <a:avLst/>
              <a:gdLst>
                <a:gd name="T0" fmla="*/ 255 w 847"/>
                <a:gd name="T1" fmla="*/ 138 h 903"/>
                <a:gd name="T2" fmla="*/ 555 w 847"/>
                <a:gd name="T3" fmla="*/ 100 h 903"/>
                <a:gd name="T4" fmla="*/ 448 w 847"/>
                <a:gd name="T5" fmla="*/ 61 h 903"/>
                <a:gd name="T6" fmla="*/ 324 w 847"/>
                <a:gd name="T7" fmla="*/ 61 h 903"/>
                <a:gd name="T8" fmla="*/ 217 w 847"/>
                <a:gd name="T9" fmla="*/ 100 h 903"/>
                <a:gd name="T10" fmla="*/ 697 w 847"/>
                <a:gd name="T11" fmla="*/ 782 h 903"/>
                <a:gd name="T12" fmla="*/ 709 w 847"/>
                <a:gd name="T13" fmla="*/ 755 h 903"/>
                <a:gd name="T14" fmla="*/ 660 w 847"/>
                <a:gd name="T15" fmla="*/ 586 h 903"/>
                <a:gd name="T16" fmla="*/ 629 w 847"/>
                <a:gd name="T17" fmla="*/ 586 h 903"/>
                <a:gd name="T18" fmla="*/ 629 w 847"/>
                <a:gd name="T19" fmla="*/ 716 h 903"/>
                <a:gd name="T20" fmla="*/ 630 w 847"/>
                <a:gd name="T21" fmla="*/ 719 h 903"/>
                <a:gd name="T22" fmla="*/ 631 w 847"/>
                <a:gd name="T23" fmla="*/ 722 h 903"/>
                <a:gd name="T24" fmla="*/ 633 w 847"/>
                <a:gd name="T25" fmla="*/ 724 h 903"/>
                <a:gd name="T26" fmla="*/ 807 w 847"/>
                <a:gd name="T27" fmla="*/ 596 h 903"/>
                <a:gd name="T28" fmla="*/ 644 w 847"/>
                <a:gd name="T29" fmla="*/ 510 h 903"/>
                <a:gd name="T30" fmla="*/ 607 w 847"/>
                <a:gd name="T31" fmla="*/ 899 h 903"/>
                <a:gd name="T32" fmla="*/ 837 w 847"/>
                <a:gd name="T33" fmla="*/ 743 h 903"/>
                <a:gd name="T34" fmla="*/ 808 w 847"/>
                <a:gd name="T35" fmla="*/ 737 h 903"/>
                <a:gd name="T36" fmla="*/ 645 w 847"/>
                <a:gd name="T37" fmla="*/ 872 h 903"/>
                <a:gd name="T38" fmla="*/ 481 w 847"/>
                <a:gd name="T39" fmla="*/ 675 h 903"/>
                <a:gd name="T40" fmla="*/ 676 w 847"/>
                <a:gd name="T41" fmla="*/ 543 h 903"/>
                <a:gd name="T42" fmla="*/ 808 w 847"/>
                <a:gd name="T43" fmla="*/ 737 h 903"/>
                <a:gd name="T44" fmla="*/ 284 w 847"/>
                <a:gd name="T45" fmla="*/ 736 h 903"/>
                <a:gd name="T46" fmla="*/ 485 w 847"/>
                <a:gd name="T47" fmla="*/ 536 h 903"/>
                <a:gd name="T48" fmla="*/ 526 w 847"/>
                <a:gd name="T49" fmla="*/ 505 h 903"/>
                <a:gd name="T50" fmla="*/ 732 w 847"/>
                <a:gd name="T51" fmla="*/ 306 h 903"/>
                <a:gd name="T52" fmla="*/ 740 w 847"/>
                <a:gd name="T53" fmla="*/ 494 h 903"/>
                <a:gd name="T54" fmla="*/ 772 w 847"/>
                <a:gd name="T55" fmla="*/ 505 h 903"/>
                <a:gd name="T56" fmla="*/ 772 w 847"/>
                <a:gd name="T57" fmla="*/ 208 h 903"/>
                <a:gd name="T58" fmla="*/ 40 w 847"/>
                <a:gd name="T59" fmla="*/ 167 h 903"/>
                <a:gd name="T60" fmla="*/ 0 w 847"/>
                <a:gd name="T61" fmla="*/ 314 h 903"/>
                <a:gd name="T62" fmla="*/ 0 w 847"/>
                <a:gd name="T63" fmla="*/ 536 h 903"/>
                <a:gd name="T64" fmla="*/ 0 w 847"/>
                <a:gd name="T65" fmla="*/ 751 h 903"/>
                <a:gd name="T66" fmla="*/ 427 w 847"/>
                <a:gd name="T67" fmla="*/ 791 h 903"/>
                <a:gd name="T68" fmla="*/ 32 w 847"/>
                <a:gd name="T69" fmla="*/ 314 h 903"/>
                <a:gd name="T70" fmla="*/ 40 w 847"/>
                <a:gd name="T71" fmla="*/ 306 h 903"/>
                <a:gd name="T72" fmla="*/ 252 w 847"/>
                <a:gd name="T73" fmla="*/ 505 h 903"/>
                <a:gd name="T74" fmla="*/ 32 w 847"/>
                <a:gd name="T75" fmla="*/ 314 h 903"/>
                <a:gd name="T76" fmla="*/ 252 w 847"/>
                <a:gd name="T77" fmla="*/ 536 h 903"/>
                <a:gd name="T78" fmla="*/ 40 w 847"/>
                <a:gd name="T79" fmla="*/ 736 h 903"/>
                <a:gd name="T80" fmla="*/ 32 w 847"/>
                <a:gd name="T81" fmla="*/ 536 h 903"/>
                <a:gd name="T82" fmla="*/ 284 w 847"/>
                <a:gd name="T83" fmla="*/ 505 h 903"/>
                <a:gd name="T84" fmla="*/ 284 w 847"/>
                <a:gd name="T85" fmla="*/ 306 h 903"/>
                <a:gd name="T86" fmla="*/ 495 w 847"/>
                <a:gd name="T87" fmla="*/ 505 h 903"/>
                <a:gd name="T88" fmla="*/ 511 w 847"/>
                <a:gd name="T89" fmla="*/ 207 h 903"/>
                <a:gd name="T90" fmla="*/ 538 w 847"/>
                <a:gd name="T91" fmla="*/ 235 h 903"/>
                <a:gd name="T92" fmla="*/ 483 w 847"/>
                <a:gd name="T93" fmla="*/ 235 h 903"/>
                <a:gd name="T94" fmla="*/ 268 w 847"/>
                <a:gd name="T95" fmla="*/ 207 h 903"/>
                <a:gd name="T96" fmla="*/ 295 w 847"/>
                <a:gd name="T97" fmla="*/ 235 h 903"/>
                <a:gd name="T98" fmla="*/ 241 w 847"/>
                <a:gd name="T99" fmla="*/ 23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7" h="903">
                  <a:moveTo>
                    <a:pt x="217" y="100"/>
                  </a:moveTo>
                  <a:cubicBezTo>
                    <a:pt x="217" y="121"/>
                    <a:pt x="234" y="138"/>
                    <a:pt x="255" y="138"/>
                  </a:cubicBezTo>
                  <a:lnTo>
                    <a:pt x="517" y="138"/>
                  </a:lnTo>
                  <a:cubicBezTo>
                    <a:pt x="538" y="138"/>
                    <a:pt x="555" y="121"/>
                    <a:pt x="555" y="100"/>
                  </a:cubicBezTo>
                  <a:cubicBezTo>
                    <a:pt x="555" y="79"/>
                    <a:pt x="538" y="61"/>
                    <a:pt x="517" y="61"/>
                  </a:cubicBezTo>
                  <a:lnTo>
                    <a:pt x="448" y="61"/>
                  </a:lnTo>
                  <a:cubicBezTo>
                    <a:pt x="448" y="27"/>
                    <a:pt x="420" y="0"/>
                    <a:pt x="386" y="0"/>
                  </a:cubicBezTo>
                  <a:cubicBezTo>
                    <a:pt x="352" y="0"/>
                    <a:pt x="324" y="27"/>
                    <a:pt x="324" y="61"/>
                  </a:cubicBezTo>
                  <a:lnTo>
                    <a:pt x="255" y="61"/>
                  </a:lnTo>
                  <a:cubicBezTo>
                    <a:pt x="234" y="61"/>
                    <a:pt x="217" y="79"/>
                    <a:pt x="217" y="100"/>
                  </a:cubicBezTo>
                  <a:close/>
                  <a:moveTo>
                    <a:pt x="686" y="777"/>
                  </a:moveTo>
                  <a:cubicBezTo>
                    <a:pt x="689" y="780"/>
                    <a:pt x="693" y="782"/>
                    <a:pt x="697" y="782"/>
                  </a:cubicBezTo>
                  <a:cubicBezTo>
                    <a:pt x="702" y="782"/>
                    <a:pt x="706" y="780"/>
                    <a:pt x="709" y="777"/>
                  </a:cubicBezTo>
                  <a:cubicBezTo>
                    <a:pt x="715" y="771"/>
                    <a:pt x="715" y="761"/>
                    <a:pt x="709" y="755"/>
                  </a:cubicBezTo>
                  <a:lnTo>
                    <a:pt x="660" y="706"/>
                  </a:lnTo>
                  <a:lnTo>
                    <a:pt x="660" y="586"/>
                  </a:lnTo>
                  <a:cubicBezTo>
                    <a:pt x="660" y="577"/>
                    <a:pt x="653" y="570"/>
                    <a:pt x="644" y="570"/>
                  </a:cubicBezTo>
                  <a:cubicBezTo>
                    <a:pt x="636" y="570"/>
                    <a:pt x="629" y="577"/>
                    <a:pt x="629" y="586"/>
                  </a:cubicBezTo>
                  <a:lnTo>
                    <a:pt x="629" y="713"/>
                  </a:lnTo>
                  <a:cubicBezTo>
                    <a:pt x="629" y="714"/>
                    <a:pt x="629" y="715"/>
                    <a:pt x="629" y="716"/>
                  </a:cubicBezTo>
                  <a:cubicBezTo>
                    <a:pt x="629" y="716"/>
                    <a:pt x="629" y="717"/>
                    <a:pt x="629" y="717"/>
                  </a:cubicBezTo>
                  <a:cubicBezTo>
                    <a:pt x="629" y="718"/>
                    <a:pt x="630" y="718"/>
                    <a:pt x="630" y="719"/>
                  </a:cubicBezTo>
                  <a:cubicBezTo>
                    <a:pt x="630" y="719"/>
                    <a:pt x="630" y="720"/>
                    <a:pt x="631" y="720"/>
                  </a:cubicBezTo>
                  <a:cubicBezTo>
                    <a:pt x="631" y="721"/>
                    <a:pt x="631" y="721"/>
                    <a:pt x="631" y="722"/>
                  </a:cubicBezTo>
                  <a:cubicBezTo>
                    <a:pt x="632" y="722"/>
                    <a:pt x="632" y="723"/>
                    <a:pt x="633" y="724"/>
                  </a:cubicBezTo>
                  <a:cubicBezTo>
                    <a:pt x="633" y="724"/>
                    <a:pt x="633" y="724"/>
                    <a:pt x="633" y="724"/>
                  </a:cubicBezTo>
                  <a:lnTo>
                    <a:pt x="686" y="777"/>
                  </a:lnTo>
                  <a:close/>
                  <a:moveTo>
                    <a:pt x="807" y="596"/>
                  </a:moveTo>
                  <a:cubicBezTo>
                    <a:pt x="777" y="552"/>
                    <a:pt x="733" y="523"/>
                    <a:pt x="681" y="513"/>
                  </a:cubicBezTo>
                  <a:cubicBezTo>
                    <a:pt x="669" y="511"/>
                    <a:pt x="657" y="510"/>
                    <a:pt x="644" y="510"/>
                  </a:cubicBezTo>
                  <a:cubicBezTo>
                    <a:pt x="550" y="510"/>
                    <a:pt x="469" y="577"/>
                    <a:pt x="451" y="669"/>
                  </a:cubicBezTo>
                  <a:cubicBezTo>
                    <a:pt x="431" y="776"/>
                    <a:pt x="501" y="879"/>
                    <a:pt x="607" y="899"/>
                  </a:cubicBezTo>
                  <a:cubicBezTo>
                    <a:pt x="620" y="902"/>
                    <a:pt x="632" y="903"/>
                    <a:pt x="645" y="903"/>
                  </a:cubicBezTo>
                  <a:cubicBezTo>
                    <a:pt x="739" y="903"/>
                    <a:pt x="820" y="836"/>
                    <a:pt x="837" y="743"/>
                  </a:cubicBezTo>
                  <a:cubicBezTo>
                    <a:pt x="847" y="692"/>
                    <a:pt x="836" y="639"/>
                    <a:pt x="807" y="596"/>
                  </a:cubicBezTo>
                  <a:close/>
                  <a:moveTo>
                    <a:pt x="808" y="737"/>
                  </a:moveTo>
                  <a:lnTo>
                    <a:pt x="808" y="737"/>
                  </a:lnTo>
                  <a:cubicBezTo>
                    <a:pt x="793" y="816"/>
                    <a:pt x="724" y="872"/>
                    <a:pt x="645" y="872"/>
                  </a:cubicBezTo>
                  <a:cubicBezTo>
                    <a:pt x="634" y="872"/>
                    <a:pt x="624" y="871"/>
                    <a:pt x="613" y="869"/>
                  </a:cubicBezTo>
                  <a:cubicBezTo>
                    <a:pt x="523" y="852"/>
                    <a:pt x="464" y="765"/>
                    <a:pt x="481" y="675"/>
                  </a:cubicBezTo>
                  <a:cubicBezTo>
                    <a:pt x="496" y="597"/>
                    <a:pt x="565" y="540"/>
                    <a:pt x="644" y="540"/>
                  </a:cubicBezTo>
                  <a:cubicBezTo>
                    <a:pt x="655" y="540"/>
                    <a:pt x="665" y="541"/>
                    <a:pt x="676" y="543"/>
                  </a:cubicBezTo>
                  <a:cubicBezTo>
                    <a:pt x="719" y="551"/>
                    <a:pt x="757" y="576"/>
                    <a:pt x="782" y="613"/>
                  </a:cubicBezTo>
                  <a:cubicBezTo>
                    <a:pt x="807" y="650"/>
                    <a:pt x="816" y="694"/>
                    <a:pt x="808" y="737"/>
                  </a:cubicBezTo>
                  <a:close/>
                  <a:moveTo>
                    <a:pt x="413" y="736"/>
                  </a:moveTo>
                  <a:lnTo>
                    <a:pt x="284" y="736"/>
                  </a:lnTo>
                  <a:lnTo>
                    <a:pt x="284" y="536"/>
                  </a:lnTo>
                  <a:lnTo>
                    <a:pt x="485" y="536"/>
                  </a:lnTo>
                  <a:cubicBezTo>
                    <a:pt x="497" y="524"/>
                    <a:pt x="512" y="514"/>
                    <a:pt x="527" y="505"/>
                  </a:cubicBezTo>
                  <a:lnTo>
                    <a:pt x="526" y="505"/>
                  </a:lnTo>
                  <a:lnTo>
                    <a:pt x="526" y="306"/>
                  </a:lnTo>
                  <a:lnTo>
                    <a:pt x="732" y="306"/>
                  </a:lnTo>
                  <a:cubicBezTo>
                    <a:pt x="736" y="306"/>
                    <a:pt x="740" y="309"/>
                    <a:pt x="740" y="314"/>
                  </a:cubicBezTo>
                  <a:lnTo>
                    <a:pt x="740" y="494"/>
                  </a:lnTo>
                  <a:cubicBezTo>
                    <a:pt x="751" y="499"/>
                    <a:pt x="762" y="505"/>
                    <a:pt x="772" y="511"/>
                  </a:cubicBezTo>
                  <a:lnTo>
                    <a:pt x="772" y="505"/>
                  </a:lnTo>
                  <a:lnTo>
                    <a:pt x="772" y="314"/>
                  </a:lnTo>
                  <a:lnTo>
                    <a:pt x="772" y="208"/>
                  </a:lnTo>
                  <a:cubicBezTo>
                    <a:pt x="772" y="185"/>
                    <a:pt x="754" y="167"/>
                    <a:pt x="732" y="167"/>
                  </a:cubicBezTo>
                  <a:lnTo>
                    <a:pt x="40" y="167"/>
                  </a:lnTo>
                  <a:cubicBezTo>
                    <a:pt x="18" y="167"/>
                    <a:pt x="0" y="185"/>
                    <a:pt x="0" y="208"/>
                  </a:cubicBezTo>
                  <a:lnTo>
                    <a:pt x="0" y="314"/>
                  </a:lnTo>
                  <a:lnTo>
                    <a:pt x="0" y="505"/>
                  </a:lnTo>
                  <a:lnTo>
                    <a:pt x="0" y="536"/>
                  </a:lnTo>
                  <a:lnTo>
                    <a:pt x="0" y="727"/>
                  </a:lnTo>
                  <a:lnTo>
                    <a:pt x="0" y="751"/>
                  </a:lnTo>
                  <a:cubicBezTo>
                    <a:pt x="0" y="773"/>
                    <a:pt x="18" y="791"/>
                    <a:pt x="40" y="791"/>
                  </a:cubicBezTo>
                  <a:lnTo>
                    <a:pt x="427" y="791"/>
                  </a:lnTo>
                  <a:cubicBezTo>
                    <a:pt x="420" y="773"/>
                    <a:pt x="415" y="755"/>
                    <a:pt x="413" y="736"/>
                  </a:cubicBezTo>
                  <a:close/>
                  <a:moveTo>
                    <a:pt x="32" y="314"/>
                  </a:moveTo>
                  <a:lnTo>
                    <a:pt x="32" y="314"/>
                  </a:lnTo>
                  <a:cubicBezTo>
                    <a:pt x="32" y="309"/>
                    <a:pt x="36" y="306"/>
                    <a:pt x="40" y="306"/>
                  </a:cubicBezTo>
                  <a:lnTo>
                    <a:pt x="252" y="306"/>
                  </a:lnTo>
                  <a:lnTo>
                    <a:pt x="252" y="505"/>
                  </a:lnTo>
                  <a:lnTo>
                    <a:pt x="32" y="505"/>
                  </a:lnTo>
                  <a:lnTo>
                    <a:pt x="32" y="314"/>
                  </a:lnTo>
                  <a:close/>
                  <a:moveTo>
                    <a:pt x="252" y="536"/>
                  </a:moveTo>
                  <a:lnTo>
                    <a:pt x="252" y="536"/>
                  </a:lnTo>
                  <a:lnTo>
                    <a:pt x="252" y="736"/>
                  </a:lnTo>
                  <a:lnTo>
                    <a:pt x="40" y="736"/>
                  </a:lnTo>
                  <a:cubicBezTo>
                    <a:pt x="36" y="736"/>
                    <a:pt x="32" y="732"/>
                    <a:pt x="32" y="727"/>
                  </a:cubicBezTo>
                  <a:lnTo>
                    <a:pt x="32" y="536"/>
                  </a:lnTo>
                  <a:lnTo>
                    <a:pt x="252" y="536"/>
                  </a:lnTo>
                  <a:close/>
                  <a:moveTo>
                    <a:pt x="284" y="505"/>
                  </a:moveTo>
                  <a:lnTo>
                    <a:pt x="284" y="505"/>
                  </a:lnTo>
                  <a:lnTo>
                    <a:pt x="284" y="306"/>
                  </a:lnTo>
                  <a:lnTo>
                    <a:pt x="495" y="306"/>
                  </a:lnTo>
                  <a:lnTo>
                    <a:pt x="495" y="505"/>
                  </a:lnTo>
                  <a:lnTo>
                    <a:pt x="284" y="505"/>
                  </a:lnTo>
                  <a:close/>
                  <a:moveTo>
                    <a:pt x="511" y="207"/>
                  </a:moveTo>
                  <a:lnTo>
                    <a:pt x="511" y="207"/>
                  </a:lnTo>
                  <a:cubicBezTo>
                    <a:pt x="526" y="207"/>
                    <a:pt x="538" y="219"/>
                    <a:pt x="538" y="235"/>
                  </a:cubicBezTo>
                  <a:cubicBezTo>
                    <a:pt x="538" y="250"/>
                    <a:pt x="526" y="262"/>
                    <a:pt x="511" y="262"/>
                  </a:cubicBezTo>
                  <a:cubicBezTo>
                    <a:pt x="496" y="262"/>
                    <a:pt x="483" y="250"/>
                    <a:pt x="483" y="235"/>
                  </a:cubicBezTo>
                  <a:cubicBezTo>
                    <a:pt x="483" y="219"/>
                    <a:pt x="496" y="207"/>
                    <a:pt x="511" y="207"/>
                  </a:cubicBezTo>
                  <a:close/>
                  <a:moveTo>
                    <a:pt x="268" y="207"/>
                  </a:moveTo>
                  <a:lnTo>
                    <a:pt x="268" y="207"/>
                  </a:lnTo>
                  <a:cubicBezTo>
                    <a:pt x="283" y="207"/>
                    <a:pt x="295" y="219"/>
                    <a:pt x="295" y="235"/>
                  </a:cubicBezTo>
                  <a:cubicBezTo>
                    <a:pt x="295" y="250"/>
                    <a:pt x="283" y="262"/>
                    <a:pt x="268" y="262"/>
                  </a:cubicBezTo>
                  <a:cubicBezTo>
                    <a:pt x="253" y="262"/>
                    <a:pt x="241" y="250"/>
                    <a:pt x="241" y="235"/>
                  </a:cubicBezTo>
                  <a:cubicBezTo>
                    <a:pt x="241" y="219"/>
                    <a:pt x="253" y="207"/>
                    <a:pt x="268" y="2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3" tIns="34277" rIns="68553" bIns="342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华文细黑" panose="02010600040101010101" pitchFamily="2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D93937-CAFB-446E-9B12-061C5C91F954}"/>
              </a:ext>
            </a:extLst>
          </p:cNvPr>
          <p:cNvGrpSpPr/>
          <p:nvPr/>
        </p:nvGrpSpPr>
        <p:grpSpPr>
          <a:xfrm>
            <a:off x="8839371" y="4196444"/>
            <a:ext cx="1415772" cy="1027094"/>
            <a:chOff x="3560501" y="2932204"/>
            <a:chExt cx="1415772" cy="102709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C1D10-11FA-49B9-BA8F-00BA211B9335}"/>
                </a:ext>
              </a:extLst>
            </p:cNvPr>
            <p:cNvSpPr txBox="1"/>
            <p:nvPr/>
          </p:nvSpPr>
          <p:spPr>
            <a:xfrm>
              <a:off x="3994915" y="293220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FCFB057-12BE-42C7-AB87-D5AB699090F0}"/>
                </a:ext>
              </a:extLst>
            </p:cNvPr>
            <p:cNvSpPr txBox="1"/>
            <p:nvPr/>
          </p:nvSpPr>
          <p:spPr>
            <a:xfrm>
              <a:off x="3560501" y="34976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内容示例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536E999-9790-4ED7-B97A-3E34C80DB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604" y="3429000"/>
              <a:ext cx="1391566" cy="0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85BC96-0DB6-446E-ADBA-8A15F05BBEC7}"/>
              </a:ext>
            </a:extLst>
          </p:cNvPr>
          <p:cNvGrpSpPr/>
          <p:nvPr/>
        </p:nvGrpSpPr>
        <p:grpSpPr>
          <a:xfrm>
            <a:off x="6534512" y="4196444"/>
            <a:ext cx="1415772" cy="1027094"/>
            <a:chOff x="3560501" y="2932204"/>
            <a:chExt cx="1415772" cy="102709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067436-63B7-43ED-BA62-07E1DEBB68D1}"/>
                </a:ext>
              </a:extLst>
            </p:cNvPr>
            <p:cNvSpPr txBox="1"/>
            <p:nvPr/>
          </p:nvSpPr>
          <p:spPr>
            <a:xfrm>
              <a:off x="3994915" y="293220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5C567B8-1759-4C8B-8A18-9A338D5064F0}"/>
                </a:ext>
              </a:extLst>
            </p:cNvPr>
            <p:cNvSpPr txBox="1"/>
            <p:nvPr/>
          </p:nvSpPr>
          <p:spPr>
            <a:xfrm>
              <a:off x="3560501" y="34976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内容示例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8A737CA-DEBA-4C1F-959A-3391698E1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604" y="3429000"/>
              <a:ext cx="1391566" cy="0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21C7840-9F30-4B27-B0CF-30CDB4BD29D4}"/>
              </a:ext>
            </a:extLst>
          </p:cNvPr>
          <p:cNvGrpSpPr/>
          <p:nvPr/>
        </p:nvGrpSpPr>
        <p:grpSpPr>
          <a:xfrm>
            <a:off x="4229654" y="4196444"/>
            <a:ext cx="1415772" cy="1027094"/>
            <a:chOff x="3560501" y="2932204"/>
            <a:chExt cx="1415772" cy="102709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C0DB56D-C8DD-42C2-A397-5F7A0CAD5A35}"/>
                </a:ext>
              </a:extLst>
            </p:cNvPr>
            <p:cNvSpPr txBox="1"/>
            <p:nvPr/>
          </p:nvSpPr>
          <p:spPr>
            <a:xfrm>
              <a:off x="3994915" y="293220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937D8B6-D19A-4736-B9FE-7EB45146AAAC}"/>
                </a:ext>
              </a:extLst>
            </p:cNvPr>
            <p:cNvSpPr txBox="1"/>
            <p:nvPr/>
          </p:nvSpPr>
          <p:spPr>
            <a:xfrm>
              <a:off x="3560501" y="34976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内容示例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0E7D691-8A1D-48A3-9B38-3E84875D3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604" y="3429000"/>
              <a:ext cx="1391566" cy="0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6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DAD9F4-68A0-4534-8B6D-913C657E0364}"/>
              </a:ext>
            </a:extLst>
          </p:cNvPr>
          <p:cNvSpPr/>
          <p:nvPr/>
        </p:nvSpPr>
        <p:spPr bwMode="auto">
          <a:xfrm>
            <a:off x="5834578" y="1201957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" name="Rectangle 73">
            <a:extLst>
              <a:ext uri="{FF2B5EF4-FFF2-40B4-BE49-F238E27FC236}">
                <a16:creationId xmlns:a16="http://schemas.microsoft.com/office/drawing/2014/main" id="{2F8608CF-4D78-454F-816A-9160BE3336A3}"/>
              </a:ext>
            </a:extLst>
          </p:cNvPr>
          <p:cNvSpPr/>
          <p:nvPr/>
        </p:nvSpPr>
        <p:spPr>
          <a:xfrm>
            <a:off x="6679293" y="1236431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项目背景与简介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9928AE-2616-4D63-AD09-06B0D47B7613}"/>
              </a:ext>
            </a:extLst>
          </p:cNvPr>
          <p:cNvSpPr/>
          <p:nvPr/>
        </p:nvSpPr>
        <p:spPr bwMode="auto">
          <a:xfrm>
            <a:off x="5834578" y="2458608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CCAF6D25-A9A0-498B-B6D5-9AC692135E37}"/>
              </a:ext>
            </a:extLst>
          </p:cNvPr>
          <p:cNvSpPr/>
          <p:nvPr/>
        </p:nvSpPr>
        <p:spPr>
          <a:xfrm>
            <a:off x="6679293" y="2496575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成果简介与分析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85C8BD-3650-4228-833A-3C73824B68EF}"/>
              </a:ext>
            </a:extLst>
          </p:cNvPr>
          <p:cNvSpPr/>
          <p:nvPr/>
        </p:nvSpPr>
        <p:spPr bwMode="auto">
          <a:xfrm>
            <a:off x="5834578" y="3715259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7" name="Rectangle 73">
            <a:extLst>
              <a:ext uri="{FF2B5EF4-FFF2-40B4-BE49-F238E27FC236}">
                <a16:creationId xmlns:a16="http://schemas.microsoft.com/office/drawing/2014/main" id="{7CBE9655-8B29-4C7D-B39B-0ABB789DE92F}"/>
              </a:ext>
            </a:extLst>
          </p:cNvPr>
          <p:cNvSpPr/>
          <p:nvPr/>
        </p:nvSpPr>
        <p:spPr>
          <a:xfrm>
            <a:off x="6679293" y="3756719"/>
            <a:ext cx="3886837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520715-A962-4354-9150-34530AB5CF2C}"/>
              </a:ext>
            </a:extLst>
          </p:cNvPr>
          <p:cNvSpPr/>
          <p:nvPr/>
        </p:nvSpPr>
        <p:spPr bwMode="auto">
          <a:xfrm>
            <a:off x="5834578" y="4971910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solidFill>
              <a:srgbClr val="193379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73">
            <a:extLst>
              <a:ext uri="{FF2B5EF4-FFF2-40B4-BE49-F238E27FC236}">
                <a16:creationId xmlns:a16="http://schemas.microsoft.com/office/drawing/2014/main" id="{F20CC17B-5CEA-4FAF-9628-D77191DCBBAD}"/>
              </a:ext>
            </a:extLst>
          </p:cNvPr>
          <p:cNvSpPr/>
          <p:nvPr/>
        </p:nvSpPr>
        <p:spPr>
          <a:xfrm>
            <a:off x="6679293" y="5016863"/>
            <a:ext cx="3555265" cy="553998"/>
          </a:xfrm>
          <a:prstGeom prst="rect">
            <a:avLst/>
          </a:prstGeom>
        </p:spPr>
        <p:txBody>
          <a:bodyPr wrap="square" lIns="144000" tIns="0" rIns="144000" bIns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局限性与不足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8881A139-F8CE-4885-B124-0DDAC29BDB6E}"/>
              </a:ext>
            </a:extLst>
          </p:cNvPr>
          <p:cNvSpPr txBox="1"/>
          <p:nvPr/>
        </p:nvSpPr>
        <p:spPr>
          <a:xfrm>
            <a:off x="1778459" y="2421255"/>
            <a:ext cx="266654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b="1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1933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E6F6996-F231-457D-883C-E1C41069F8F1}"/>
              </a:ext>
            </a:extLst>
          </p:cNvPr>
          <p:cNvSpPr txBox="1"/>
          <p:nvPr/>
        </p:nvSpPr>
        <p:spPr>
          <a:xfrm>
            <a:off x="1778459" y="3614518"/>
            <a:ext cx="2888849" cy="64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3863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EC329F-A4D9-472D-8B8D-D6370A67939C}"/>
              </a:ext>
            </a:extLst>
          </p:cNvPr>
          <p:cNvGrpSpPr/>
          <p:nvPr/>
        </p:nvGrpSpPr>
        <p:grpSpPr>
          <a:xfrm>
            <a:off x="4651576" y="669667"/>
            <a:ext cx="2888848" cy="1631216"/>
            <a:chOff x="1182814" y="2318695"/>
            <a:chExt cx="2888848" cy="1631216"/>
          </a:xfrm>
        </p:grpSpPr>
        <p:sp>
          <p:nvSpPr>
            <p:cNvPr id="3" name="文本框 4">
              <a:extLst>
                <a:ext uri="{FF2B5EF4-FFF2-40B4-BE49-F238E27FC236}">
                  <a16:creationId xmlns:a16="http://schemas.microsoft.com/office/drawing/2014/main" id="{5C1B7E7A-D0D6-41A3-A6D8-4B668B320790}"/>
                </a:ext>
              </a:extLst>
            </p:cNvPr>
            <p:cNvSpPr txBox="1"/>
            <p:nvPr/>
          </p:nvSpPr>
          <p:spPr>
            <a:xfrm>
              <a:off x="1182814" y="2318695"/>
              <a:ext cx="28888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6600" b="1">
                  <a:solidFill>
                    <a:srgbClr val="1933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zh-CN" altLang="en-US" sz="6600" b="1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6">
              <a:extLst>
                <a:ext uri="{FF2B5EF4-FFF2-40B4-BE49-F238E27FC236}">
                  <a16:creationId xmlns:a16="http://schemas.microsoft.com/office/drawing/2014/main" id="{263A2730-C0A2-427E-B840-E1788C2867F7}"/>
                </a:ext>
              </a:extLst>
            </p:cNvPr>
            <p:cNvSpPr txBox="1"/>
            <p:nvPr/>
          </p:nvSpPr>
          <p:spPr>
            <a:xfrm>
              <a:off x="1563466" y="3426691"/>
              <a:ext cx="2127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2800" dirty="0">
                  <a:solidFill>
                    <a:srgbClr val="1933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ECB2C1D-FBEC-46FA-AB7C-5FD83446C1B7}"/>
              </a:ext>
            </a:extLst>
          </p:cNvPr>
          <p:cNvSpPr/>
          <p:nvPr/>
        </p:nvSpPr>
        <p:spPr bwMode="auto">
          <a:xfrm>
            <a:off x="2069529" y="2798288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5091B9-1F54-4C81-8AC6-6D37CA792B2E}"/>
              </a:ext>
            </a:extLst>
          </p:cNvPr>
          <p:cNvSpPr txBox="1"/>
          <p:nvPr/>
        </p:nvSpPr>
        <p:spPr>
          <a:xfrm>
            <a:off x="3141345" y="27970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CEF21D-C676-401D-98F8-9E76D27607FF}"/>
              </a:ext>
            </a:extLst>
          </p:cNvPr>
          <p:cNvSpPr/>
          <p:nvPr/>
        </p:nvSpPr>
        <p:spPr bwMode="auto">
          <a:xfrm>
            <a:off x="7018815" y="2798288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582263-DB1A-49A5-8AD5-79CD77AEA0B4}"/>
              </a:ext>
            </a:extLst>
          </p:cNvPr>
          <p:cNvSpPr txBox="1"/>
          <p:nvPr/>
        </p:nvSpPr>
        <p:spPr>
          <a:xfrm>
            <a:off x="8090631" y="27970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CD2CDE-3670-409B-BD6C-707F43DEE059}"/>
              </a:ext>
            </a:extLst>
          </p:cNvPr>
          <p:cNvSpPr/>
          <p:nvPr/>
        </p:nvSpPr>
        <p:spPr bwMode="auto">
          <a:xfrm>
            <a:off x="2069529" y="3828981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54DF30-2D2B-419A-AE64-20F4C1D5222E}"/>
              </a:ext>
            </a:extLst>
          </p:cNvPr>
          <p:cNvSpPr txBox="1"/>
          <p:nvPr/>
        </p:nvSpPr>
        <p:spPr>
          <a:xfrm>
            <a:off x="3141345" y="38277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68ABD4-19ED-43BA-B760-538F84967726}"/>
              </a:ext>
            </a:extLst>
          </p:cNvPr>
          <p:cNvSpPr/>
          <p:nvPr/>
        </p:nvSpPr>
        <p:spPr bwMode="auto">
          <a:xfrm>
            <a:off x="7018815" y="3828981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53E40B-C5BB-4D1C-A9AF-D99E4F66BEB0}"/>
              </a:ext>
            </a:extLst>
          </p:cNvPr>
          <p:cNvSpPr txBox="1"/>
          <p:nvPr/>
        </p:nvSpPr>
        <p:spPr>
          <a:xfrm>
            <a:off x="8090631" y="38277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5125B6-ED5E-43F2-9AA1-C0CDC721AF48}"/>
              </a:ext>
            </a:extLst>
          </p:cNvPr>
          <p:cNvSpPr/>
          <p:nvPr/>
        </p:nvSpPr>
        <p:spPr bwMode="auto">
          <a:xfrm>
            <a:off x="2069529" y="4859674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999DE8-489D-4E37-A969-AF757C3947BF}"/>
              </a:ext>
            </a:extLst>
          </p:cNvPr>
          <p:cNvSpPr txBox="1"/>
          <p:nvPr/>
        </p:nvSpPr>
        <p:spPr>
          <a:xfrm>
            <a:off x="3141345" y="48584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51B559-4346-4A35-8954-9FEEB26DF383}"/>
              </a:ext>
            </a:extLst>
          </p:cNvPr>
          <p:cNvSpPr/>
          <p:nvPr/>
        </p:nvSpPr>
        <p:spPr bwMode="auto">
          <a:xfrm>
            <a:off x="7018815" y="4859676"/>
            <a:ext cx="643962" cy="64390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788679-A838-496E-B790-32E1EA922AD8}"/>
              </a:ext>
            </a:extLst>
          </p:cNvPr>
          <p:cNvSpPr txBox="1"/>
          <p:nvPr/>
        </p:nvSpPr>
        <p:spPr>
          <a:xfrm>
            <a:off x="8090631" y="4858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</p:spTree>
    <p:extLst>
      <p:ext uri="{BB962C8B-B14F-4D97-AF65-F5344CB8AC3E}">
        <p14:creationId xmlns:p14="http://schemas.microsoft.com/office/powerpoint/2010/main" val="274741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líḍe">
            <a:extLst>
              <a:ext uri="{FF2B5EF4-FFF2-40B4-BE49-F238E27FC236}">
                <a16:creationId xmlns:a16="http://schemas.microsoft.com/office/drawing/2014/main" id="{1289FDB2-EEEF-4A00-88FD-E630360AADFC}"/>
              </a:ext>
            </a:extLst>
          </p:cNvPr>
          <p:cNvSpPr/>
          <p:nvPr/>
        </p:nvSpPr>
        <p:spPr bwMode="auto">
          <a:xfrm>
            <a:off x="3017520" y="2038191"/>
            <a:ext cx="6156960" cy="101600"/>
          </a:xfrm>
          <a:prstGeom prst="roundRect">
            <a:avLst>
              <a:gd name="adj" fmla="val 50000"/>
            </a:avLst>
          </a:prstGeom>
          <a:solidFill>
            <a:srgbClr val="01458E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îṥḻîďè">
            <a:extLst>
              <a:ext uri="{FF2B5EF4-FFF2-40B4-BE49-F238E27FC236}">
                <a16:creationId xmlns:a16="http://schemas.microsoft.com/office/drawing/2014/main" id="{1696916F-826D-4C58-904F-9AFD218C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098" y="886255"/>
            <a:ext cx="34798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答辩目录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88595A-B40C-4486-9728-F427FE906C18}"/>
              </a:ext>
            </a:extLst>
          </p:cNvPr>
          <p:cNvSpPr/>
          <p:nvPr/>
        </p:nvSpPr>
        <p:spPr bwMode="auto">
          <a:xfrm>
            <a:off x="3643312" y="2786073"/>
            <a:ext cx="652462" cy="455611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1AACC1-A1E7-4552-85B1-FE60A7ADBCE0}"/>
              </a:ext>
            </a:extLst>
          </p:cNvPr>
          <p:cNvSpPr/>
          <p:nvPr/>
        </p:nvSpPr>
        <p:spPr bwMode="auto">
          <a:xfrm>
            <a:off x="3551237" y="2716223"/>
            <a:ext cx="652462" cy="455611"/>
          </a:xfrm>
          <a:prstGeom prst="rect">
            <a:avLst/>
          </a:prstGeom>
          <a:solidFill>
            <a:srgbClr val="01458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FDCFB5-1C89-43E4-A481-FC285D582566}"/>
              </a:ext>
            </a:extLst>
          </p:cNvPr>
          <p:cNvSpPr txBox="1"/>
          <p:nvPr/>
        </p:nvSpPr>
        <p:spPr bwMode="auto">
          <a:xfrm>
            <a:off x="4943718" y="2652758"/>
            <a:ext cx="4057117" cy="553997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000">
                <a:latin typeface="Arial" panose="020B0604020202020204" pitchFamily="34" charset="0"/>
                <a:sym typeface="Arial" panose="020B0604020202020204" pitchFamily="34" charset="0"/>
              </a:rPr>
              <a:t>内容示例内容示例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C63A5D-F0B3-4FAD-8BF6-5B5A496D70B7}"/>
              </a:ext>
            </a:extLst>
          </p:cNvPr>
          <p:cNvSpPr/>
          <p:nvPr/>
        </p:nvSpPr>
        <p:spPr bwMode="auto">
          <a:xfrm>
            <a:off x="3643312" y="3595698"/>
            <a:ext cx="652462" cy="455612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8864BB-22F0-48FA-85D1-B234F97D7237}"/>
              </a:ext>
            </a:extLst>
          </p:cNvPr>
          <p:cNvSpPr/>
          <p:nvPr/>
        </p:nvSpPr>
        <p:spPr bwMode="auto">
          <a:xfrm>
            <a:off x="3551237" y="3525848"/>
            <a:ext cx="652462" cy="45561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443468-B4E6-41BD-B654-433B7527C227}"/>
              </a:ext>
            </a:extLst>
          </p:cNvPr>
          <p:cNvSpPr txBox="1"/>
          <p:nvPr/>
        </p:nvSpPr>
        <p:spPr bwMode="auto">
          <a:xfrm>
            <a:off x="4943718" y="3481472"/>
            <a:ext cx="4057117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000">
                <a:solidFill>
                  <a:schemeClr val="bg1">
                    <a:lumMod val="75000"/>
                    <a:alpha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内容示例内容示例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D9C889-9893-4E7B-A5F3-98D2C044B625}"/>
              </a:ext>
            </a:extLst>
          </p:cNvPr>
          <p:cNvSpPr/>
          <p:nvPr/>
        </p:nvSpPr>
        <p:spPr bwMode="auto">
          <a:xfrm>
            <a:off x="3643312" y="4449773"/>
            <a:ext cx="652462" cy="457200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03B3A8-8C32-48B2-895D-DD644E4A9B5D}"/>
              </a:ext>
            </a:extLst>
          </p:cNvPr>
          <p:cNvSpPr/>
          <p:nvPr/>
        </p:nvSpPr>
        <p:spPr bwMode="auto">
          <a:xfrm>
            <a:off x="3551237" y="4379923"/>
            <a:ext cx="652462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ECC89B-C6BF-40AE-BBBB-5BEE04508E85}"/>
              </a:ext>
            </a:extLst>
          </p:cNvPr>
          <p:cNvSpPr txBox="1"/>
          <p:nvPr/>
        </p:nvSpPr>
        <p:spPr bwMode="auto">
          <a:xfrm>
            <a:off x="4943719" y="4334680"/>
            <a:ext cx="4057116" cy="553997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000">
                <a:solidFill>
                  <a:schemeClr val="bg1">
                    <a:lumMod val="75000"/>
                    <a:alpha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内容示例内容示例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4EFB76-A028-4047-84E8-FE7DA94F3FDD}"/>
              </a:ext>
            </a:extLst>
          </p:cNvPr>
          <p:cNvSpPr/>
          <p:nvPr/>
        </p:nvSpPr>
        <p:spPr bwMode="auto">
          <a:xfrm>
            <a:off x="3657599" y="5303848"/>
            <a:ext cx="652463" cy="457200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9A095B-C16F-4E08-9C8F-8D84FD896913}"/>
              </a:ext>
            </a:extLst>
          </p:cNvPr>
          <p:cNvSpPr/>
          <p:nvPr/>
        </p:nvSpPr>
        <p:spPr bwMode="auto">
          <a:xfrm>
            <a:off x="3575049" y="5233998"/>
            <a:ext cx="652463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7B7547-CC2A-4416-92EF-218F9B5EAC3D}"/>
              </a:ext>
            </a:extLst>
          </p:cNvPr>
          <p:cNvSpPr txBox="1"/>
          <p:nvPr/>
        </p:nvSpPr>
        <p:spPr bwMode="auto">
          <a:xfrm>
            <a:off x="4985283" y="5161438"/>
            <a:ext cx="4057116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000">
                <a:solidFill>
                  <a:schemeClr val="bg1">
                    <a:lumMod val="75000"/>
                    <a:alpha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内容示例内容示例</a:t>
            </a:r>
          </a:p>
        </p:txBody>
      </p:sp>
    </p:spTree>
    <p:extLst>
      <p:ext uri="{BB962C8B-B14F-4D97-AF65-F5344CB8AC3E}">
        <p14:creationId xmlns:p14="http://schemas.microsoft.com/office/powerpoint/2010/main" val="33479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4250A1-CBE3-4004-90BB-4147C19FDB4F}"/>
              </a:ext>
            </a:extLst>
          </p:cNvPr>
          <p:cNvSpPr txBox="1"/>
          <p:nvPr/>
        </p:nvSpPr>
        <p:spPr>
          <a:xfrm>
            <a:off x="5553223" y="1984140"/>
            <a:ext cx="1085554" cy="1015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32380E-674C-4EDF-952F-5F2D910D4DD6}"/>
              </a:ext>
            </a:extLst>
          </p:cNvPr>
          <p:cNvSpPr txBox="1"/>
          <p:nvPr/>
        </p:nvSpPr>
        <p:spPr>
          <a:xfrm>
            <a:off x="4772561" y="366124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5034A48-E3E8-4DF1-AFB4-5183C5CD8615}"/>
              </a:ext>
            </a:extLst>
          </p:cNvPr>
          <p:cNvCxnSpPr>
            <a:cxnSpLocks/>
          </p:cNvCxnSpPr>
          <p:nvPr/>
        </p:nvCxnSpPr>
        <p:spPr>
          <a:xfrm flipH="1">
            <a:off x="2981590" y="3252432"/>
            <a:ext cx="6228821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4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4895D9-D518-4A3E-8644-2A7452D7D6AF}"/>
              </a:ext>
            </a:extLst>
          </p:cNvPr>
          <p:cNvSpPr txBox="1"/>
          <p:nvPr/>
        </p:nvSpPr>
        <p:spPr>
          <a:xfrm>
            <a:off x="8614610" y="180585"/>
            <a:ext cx="30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标题示例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8A796F8-1CAC-4B7C-89BE-32D271A14A43}"/>
              </a:ext>
            </a:extLst>
          </p:cNvPr>
          <p:cNvCxnSpPr>
            <a:cxnSpLocks/>
          </p:cNvCxnSpPr>
          <p:nvPr/>
        </p:nvCxnSpPr>
        <p:spPr>
          <a:xfrm>
            <a:off x="8614610" y="914399"/>
            <a:ext cx="302233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0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727053-333B-4A78-9824-F9048EEE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22337"/>
              </p:ext>
            </p:extLst>
          </p:nvPr>
        </p:nvGraphicFramePr>
        <p:xfrm>
          <a:off x="6334755" y="1803227"/>
          <a:ext cx="5093110" cy="35783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72436">
                  <a:extLst>
                    <a:ext uri="{9D8B030D-6E8A-4147-A177-3AD203B41FA5}">
                      <a16:colId xmlns:a16="http://schemas.microsoft.com/office/drawing/2014/main" val="513155491"/>
                    </a:ext>
                  </a:extLst>
                </a:gridCol>
                <a:gridCol w="1126872">
                  <a:extLst>
                    <a:ext uri="{9D8B030D-6E8A-4147-A177-3AD203B41FA5}">
                      <a16:colId xmlns:a16="http://schemas.microsoft.com/office/drawing/2014/main" val="1262071974"/>
                    </a:ext>
                  </a:extLst>
                </a:gridCol>
                <a:gridCol w="1112242">
                  <a:extLst>
                    <a:ext uri="{9D8B030D-6E8A-4147-A177-3AD203B41FA5}">
                      <a16:colId xmlns:a16="http://schemas.microsoft.com/office/drawing/2014/main" val="2655459594"/>
                    </a:ext>
                  </a:extLst>
                </a:gridCol>
                <a:gridCol w="1581560">
                  <a:extLst>
                    <a:ext uri="{9D8B030D-6E8A-4147-A177-3AD203B41FA5}">
                      <a16:colId xmlns:a16="http://schemas.microsoft.com/office/drawing/2014/main" val="5451264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标题示例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标题示例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标题示例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标题示例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830970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5686185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61874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3808081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798934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8531470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1753757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023746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529565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676801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2587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E122767-095D-498B-8249-FAC4BAA62444}"/>
              </a:ext>
            </a:extLst>
          </p:cNvPr>
          <p:cNvSpPr txBox="1"/>
          <p:nvPr/>
        </p:nvSpPr>
        <p:spPr>
          <a:xfrm>
            <a:off x="8789372" y="180585"/>
            <a:ext cx="284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表格示例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C450AE-788C-48F5-A0B4-AF02CEA0144D}"/>
              </a:ext>
            </a:extLst>
          </p:cNvPr>
          <p:cNvCxnSpPr>
            <a:cxnSpLocks/>
          </p:cNvCxnSpPr>
          <p:nvPr/>
        </p:nvCxnSpPr>
        <p:spPr>
          <a:xfrm>
            <a:off x="8521701" y="914399"/>
            <a:ext cx="311524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494F42E-93EB-4E8F-8290-B06104491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0150"/>
              </p:ext>
            </p:extLst>
          </p:nvPr>
        </p:nvGraphicFramePr>
        <p:xfrm>
          <a:off x="791205" y="1803227"/>
          <a:ext cx="5093110" cy="357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36">
                  <a:extLst>
                    <a:ext uri="{9D8B030D-6E8A-4147-A177-3AD203B41FA5}">
                      <a16:colId xmlns:a16="http://schemas.microsoft.com/office/drawing/2014/main" val="513155491"/>
                    </a:ext>
                  </a:extLst>
                </a:gridCol>
                <a:gridCol w="1126872">
                  <a:extLst>
                    <a:ext uri="{9D8B030D-6E8A-4147-A177-3AD203B41FA5}">
                      <a16:colId xmlns:a16="http://schemas.microsoft.com/office/drawing/2014/main" val="1262071974"/>
                    </a:ext>
                  </a:extLst>
                </a:gridCol>
                <a:gridCol w="1112242">
                  <a:extLst>
                    <a:ext uri="{9D8B030D-6E8A-4147-A177-3AD203B41FA5}">
                      <a16:colId xmlns:a16="http://schemas.microsoft.com/office/drawing/2014/main" val="2655459594"/>
                    </a:ext>
                  </a:extLst>
                </a:gridCol>
                <a:gridCol w="1581560">
                  <a:extLst>
                    <a:ext uri="{9D8B030D-6E8A-4147-A177-3AD203B41FA5}">
                      <a16:colId xmlns:a16="http://schemas.microsoft.com/office/drawing/2014/main" val="5451264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00">
                          <a:solidFill>
                            <a:schemeClr val="bg1"/>
                          </a:solidFill>
                          <a:effectLst/>
                        </a:rPr>
                        <a:t>标题示例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>
                          <a:solidFill>
                            <a:schemeClr val="bg1"/>
                          </a:solidFill>
                          <a:effectLst/>
                        </a:rPr>
                        <a:t>标题示例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>
                          <a:solidFill>
                            <a:schemeClr val="bg1"/>
                          </a:solidFill>
                          <a:effectLst/>
                        </a:rPr>
                        <a:t>标题示例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00">
                          <a:solidFill>
                            <a:schemeClr val="bg1"/>
                          </a:solidFill>
                          <a:effectLst/>
                        </a:rPr>
                        <a:t>标题示例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830970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5686185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61874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3808081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798934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8531470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1753757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023746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529565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676801"/>
                  </a:ext>
                </a:extLst>
              </a:tr>
              <a:tr h="311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1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 b="0" kern="0" cap="all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2587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02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D55259-4AB4-4163-97AC-6EB4AB74751E}"/>
              </a:ext>
            </a:extLst>
          </p:cNvPr>
          <p:cNvSpPr txBox="1"/>
          <p:nvPr/>
        </p:nvSpPr>
        <p:spPr>
          <a:xfrm>
            <a:off x="8789372" y="180585"/>
            <a:ext cx="284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甘特图示例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2A2118A-654C-4560-9648-115C5F6A077F}"/>
              </a:ext>
            </a:extLst>
          </p:cNvPr>
          <p:cNvCxnSpPr>
            <a:cxnSpLocks/>
          </p:cNvCxnSpPr>
          <p:nvPr/>
        </p:nvCxnSpPr>
        <p:spPr>
          <a:xfrm>
            <a:off x="8521701" y="914399"/>
            <a:ext cx="311524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5EBA7BA-305F-4562-A09D-C5B9DEA90888}"/>
              </a:ext>
            </a:extLst>
          </p:cNvPr>
          <p:cNvSpPr txBox="1"/>
          <p:nvPr/>
        </p:nvSpPr>
        <p:spPr>
          <a:xfrm>
            <a:off x="984416" y="1692895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BE895-D5A4-4B59-A316-18EC1D31CD8E}"/>
              </a:ext>
            </a:extLst>
          </p:cNvPr>
          <p:cNvSpPr txBox="1"/>
          <p:nvPr/>
        </p:nvSpPr>
        <p:spPr>
          <a:xfrm>
            <a:off x="984416" y="2192588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FC6489-5458-401D-95E7-560E72E62312}"/>
              </a:ext>
            </a:extLst>
          </p:cNvPr>
          <p:cNvSpPr txBox="1"/>
          <p:nvPr/>
        </p:nvSpPr>
        <p:spPr>
          <a:xfrm>
            <a:off x="984416" y="2692281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D23CC6-D90B-4406-8597-651824C6BDD1}"/>
              </a:ext>
            </a:extLst>
          </p:cNvPr>
          <p:cNvSpPr txBox="1"/>
          <p:nvPr/>
        </p:nvSpPr>
        <p:spPr>
          <a:xfrm>
            <a:off x="984416" y="3191974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0CD26B-F303-4281-97E2-DF26E2813355}"/>
              </a:ext>
            </a:extLst>
          </p:cNvPr>
          <p:cNvSpPr txBox="1"/>
          <p:nvPr/>
        </p:nvSpPr>
        <p:spPr>
          <a:xfrm>
            <a:off x="984416" y="3691667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5ECE03-08B1-45E4-8E57-F2391FFFF465}"/>
              </a:ext>
            </a:extLst>
          </p:cNvPr>
          <p:cNvSpPr txBox="1"/>
          <p:nvPr/>
        </p:nvSpPr>
        <p:spPr>
          <a:xfrm>
            <a:off x="984416" y="4191360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7F9708-155E-4F91-AF17-C28A14A8D8A2}"/>
              </a:ext>
            </a:extLst>
          </p:cNvPr>
          <p:cNvSpPr txBox="1"/>
          <p:nvPr/>
        </p:nvSpPr>
        <p:spPr>
          <a:xfrm>
            <a:off x="984416" y="4691053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27EBD-D3F3-4FDF-9674-312287E4BA45}"/>
              </a:ext>
            </a:extLst>
          </p:cNvPr>
          <p:cNvSpPr txBox="1"/>
          <p:nvPr/>
        </p:nvSpPr>
        <p:spPr>
          <a:xfrm>
            <a:off x="984416" y="5190746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6978C-2F27-4C65-A113-E42EB3E2FDBB}"/>
              </a:ext>
            </a:extLst>
          </p:cNvPr>
          <p:cNvSpPr txBox="1"/>
          <p:nvPr/>
        </p:nvSpPr>
        <p:spPr>
          <a:xfrm>
            <a:off x="984416" y="5690439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时间节点示例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B26AD0-A902-466D-9BE1-8EF644ED44E3}"/>
              </a:ext>
            </a:extLst>
          </p:cNvPr>
          <p:cNvSpPr txBox="1"/>
          <p:nvPr/>
        </p:nvSpPr>
        <p:spPr>
          <a:xfrm>
            <a:off x="2431971" y="118313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2020-11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35B622-F993-4531-8CE3-7CA8DDF61F19}"/>
              </a:ext>
            </a:extLst>
          </p:cNvPr>
          <p:cNvSpPr txBox="1"/>
          <p:nvPr/>
        </p:nvSpPr>
        <p:spPr>
          <a:xfrm>
            <a:off x="3590972" y="118313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2020-12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A8D864-2D2D-436E-BD99-DE55C044E128}"/>
              </a:ext>
            </a:extLst>
          </p:cNvPr>
          <p:cNvSpPr txBox="1"/>
          <p:nvPr/>
        </p:nvSpPr>
        <p:spPr>
          <a:xfrm>
            <a:off x="4749973" y="118313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2021-01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34E300-600E-4AD4-BB4C-9F5E21A130AA}"/>
              </a:ext>
            </a:extLst>
          </p:cNvPr>
          <p:cNvSpPr txBox="1"/>
          <p:nvPr/>
        </p:nvSpPr>
        <p:spPr>
          <a:xfrm>
            <a:off x="5908974" y="118313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2021-02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DD9B51-40DB-4F2F-AB60-218117C7B99F}"/>
              </a:ext>
            </a:extLst>
          </p:cNvPr>
          <p:cNvSpPr txBox="1"/>
          <p:nvPr/>
        </p:nvSpPr>
        <p:spPr>
          <a:xfrm>
            <a:off x="7067975" y="118313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2021-03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50CE92-712F-4243-BD52-056C2CF66317}"/>
              </a:ext>
            </a:extLst>
          </p:cNvPr>
          <p:cNvSpPr txBox="1"/>
          <p:nvPr/>
        </p:nvSpPr>
        <p:spPr>
          <a:xfrm>
            <a:off x="8226976" y="118313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2021-04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6031BB-AE5F-4582-A5E4-F3F2742008B5}"/>
              </a:ext>
            </a:extLst>
          </p:cNvPr>
          <p:cNvSpPr txBox="1"/>
          <p:nvPr/>
        </p:nvSpPr>
        <p:spPr>
          <a:xfrm>
            <a:off x="9385977" y="118313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2021-05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90B633-F797-48A2-AB04-ED2DFF23FB42}"/>
              </a:ext>
            </a:extLst>
          </p:cNvPr>
          <p:cNvSpPr txBox="1"/>
          <p:nvPr/>
        </p:nvSpPr>
        <p:spPr>
          <a:xfrm>
            <a:off x="10544977" y="118313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2021-06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62AD92-70AE-4628-98AB-D40092825C90}"/>
              </a:ext>
            </a:extLst>
          </p:cNvPr>
          <p:cNvSpPr/>
          <p:nvPr/>
        </p:nvSpPr>
        <p:spPr>
          <a:xfrm>
            <a:off x="3027647" y="1753101"/>
            <a:ext cx="2814277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B786E4-937D-41BE-AD05-9B973642FF5F}"/>
              </a:ext>
            </a:extLst>
          </p:cNvPr>
          <p:cNvSpPr/>
          <p:nvPr/>
        </p:nvSpPr>
        <p:spPr>
          <a:xfrm>
            <a:off x="4682938" y="2252794"/>
            <a:ext cx="1440137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268F0E-C492-414B-BD48-A5AFE11CA01A}"/>
              </a:ext>
            </a:extLst>
          </p:cNvPr>
          <p:cNvSpPr/>
          <p:nvPr/>
        </p:nvSpPr>
        <p:spPr>
          <a:xfrm>
            <a:off x="5707319" y="2752487"/>
            <a:ext cx="2379403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7B8E0F-2CF2-424E-95F2-278DC3AC5AB5}"/>
              </a:ext>
            </a:extLst>
          </p:cNvPr>
          <p:cNvSpPr/>
          <p:nvPr/>
        </p:nvSpPr>
        <p:spPr>
          <a:xfrm>
            <a:off x="6296025" y="3252180"/>
            <a:ext cx="2225675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F1E316-0678-4D69-898C-D26F73B31CBB}"/>
              </a:ext>
            </a:extLst>
          </p:cNvPr>
          <p:cNvSpPr/>
          <p:nvPr/>
        </p:nvSpPr>
        <p:spPr>
          <a:xfrm>
            <a:off x="7637027" y="3751873"/>
            <a:ext cx="1527326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D2E53C-D8D2-4458-8672-A78FED284307}"/>
              </a:ext>
            </a:extLst>
          </p:cNvPr>
          <p:cNvSpPr/>
          <p:nvPr/>
        </p:nvSpPr>
        <p:spPr>
          <a:xfrm>
            <a:off x="7637028" y="4251566"/>
            <a:ext cx="2666282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3AA311-FDBB-4E79-A0B0-EA9D48A58640}"/>
              </a:ext>
            </a:extLst>
          </p:cNvPr>
          <p:cNvSpPr/>
          <p:nvPr/>
        </p:nvSpPr>
        <p:spPr>
          <a:xfrm>
            <a:off x="9164353" y="4751259"/>
            <a:ext cx="1138962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F156D7-6D66-4DF2-BF60-0CFFF7876C5E}"/>
              </a:ext>
            </a:extLst>
          </p:cNvPr>
          <p:cNvSpPr/>
          <p:nvPr/>
        </p:nvSpPr>
        <p:spPr>
          <a:xfrm>
            <a:off x="9164352" y="5250952"/>
            <a:ext cx="1929708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470AFD-1FEC-4E35-92C6-AD80002562EE}"/>
              </a:ext>
            </a:extLst>
          </p:cNvPr>
          <p:cNvSpPr/>
          <p:nvPr/>
        </p:nvSpPr>
        <p:spPr>
          <a:xfrm>
            <a:off x="10820400" y="5750645"/>
            <a:ext cx="674913" cy="3104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864B2">
                  <a:lumMod val="86000"/>
                  <a:lumOff val="1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A3CBE5B-7F9F-49A1-A1F7-089108E7042C}"/>
              </a:ext>
            </a:extLst>
          </p:cNvPr>
          <p:cNvCxnSpPr>
            <a:cxnSpLocks/>
          </p:cNvCxnSpPr>
          <p:nvPr/>
        </p:nvCxnSpPr>
        <p:spPr>
          <a:xfrm>
            <a:off x="3027647" y="1639110"/>
            <a:ext cx="0" cy="45360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BBB26B-1454-47B0-9907-921455036602}"/>
              </a:ext>
            </a:extLst>
          </p:cNvPr>
          <p:cNvCxnSpPr>
            <a:cxnSpLocks/>
          </p:cNvCxnSpPr>
          <p:nvPr/>
        </p:nvCxnSpPr>
        <p:spPr>
          <a:xfrm>
            <a:off x="4179992" y="1639110"/>
            <a:ext cx="0" cy="453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7A52011-0A03-420E-BB3F-CDD810C9BAD1}"/>
              </a:ext>
            </a:extLst>
          </p:cNvPr>
          <p:cNvCxnSpPr>
            <a:cxnSpLocks/>
          </p:cNvCxnSpPr>
          <p:nvPr/>
        </p:nvCxnSpPr>
        <p:spPr>
          <a:xfrm>
            <a:off x="5332337" y="1639110"/>
            <a:ext cx="0" cy="453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855EC93-EB06-4DFA-85BF-1B0C68E62163}"/>
              </a:ext>
            </a:extLst>
          </p:cNvPr>
          <p:cNvCxnSpPr>
            <a:cxnSpLocks/>
          </p:cNvCxnSpPr>
          <p:nvPr/>
        </p:nvCxnSpPr>
        <p:spPr>
          <a:xfrm>
            <a:off x="6484682" y="1639110"/>
            <a:ext cx="0" cy="453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E83D855-A660-4DB5-8FAE-834797501625}"/>
              </a:ext>
            </a:extLst>
          </p:cNvPr>
          <p:cNvCxnSpPr>
            <a:cxnSpLocks/>
          </p:cNvCxnSpPr>
          <p:nvPr/>
        </p:nvCxnSpPr>
        <p:spPr>
          <a:xfrm>
            <a:off x="7637027" y="1639110"/>
            <a:ext cx="0" cy="453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8826157-9710-4028-9943-804056B00549}"/>
              </a:ext>
            </a:extLst>
          </p:cNvPr>
          <p:cNvCxnSpPr>
            <a:cxnSpLocks/>
          </p:cNvCxnSpPr>
          <p:nvPr/>
        </p:nvCxnSpPr>
        <p:spPr>
          <a:xfrm>
            <a:off x="8789372" y="1639110"/>
            <a:ext cx="0" cy="453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9AAC5D6-A3DE-4560-B739-2133C4A14469}"/>
              </a:ext>
            </a:extLst>
          </p:cNvPr>
          <p:cNvCxnSpPr>
            <a:cxnSpLocks/>
          </p:cNvCxnSpPr>
          <p:nvPr/>
        </p:nvCxnSpPr>
        <p:spPr>
          <a:xfrm>
            <a:off x="9941717" y="1639110"/>
            <a:ext cx="0" cy="453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380583C-A325-49BA-847D-72EE4031FB10}"/>
              </a:ext>
            </a:extLst>
          </p:cNvPr>
          <p:cNvCxnSpPr>
            <a:cxnSpLocks/>
          </p:cNvCxnSpPr>
          <p:nvPr/>
        </p:nvCxnSpPr>
        <p:spPr>
          <a:xfrm>
            <a:off x="11094065" y="1639110"/>
            <a:ext cx="0" cy="453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4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CE3BCC-850B-4621-82EF-592FA28AA074}"/>
              </a:ext>
            </a:extLst>
          </p:cNvPr>
          <p:cNvSpPr txBox="1"/>
          <p:nvPr/>
        </p:nvSpPr>
        <p:spPr>
          <a:xfrm>
            <a:off x="3729073" y="1736901"/>
            <a:ext cx="4733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 谢</a:t>
            </a:r>
            <a:endParaRPr kumimoji="1" lang="zh-CN" altLang="en-US" sz="6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6A8FCC-0949-4355-8E49-9518D5DE0AFB}"/>
              </a:ext>
            </a:extLst>
          </p:cNvPr>
          <p:cNvSpPr/>
          <p:nvPr/>
        </p:nvSpPr>
        <p:spPr>
          <a:xfrm>
            <a:off x="1833464" y="3428747"/>
            <a:ext cx="8525072" cy="12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标题内容示例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标题内容示例内容示例</a:t>
            </a:r>
          </a:p>
        </p:txBody>
      </p:sp>
      <p:cxnSp>
        <p:nvCxnSpPr>
          <p:cNvPr id="4" name="直接连接符 5">
            <a:extLst>
              <a:ext uri="{FF2B5EF4-FFF2-40B4-BE49-F238E27FC236}">
                <a16:creationId xmlns:a16="http://schemas.microsoft.com/office/drawing/2014/main" id="{31E6AC81-D3BF-424E-AE3F-65AB2691793B}"/>
              </a:ext>
            </a:extLst>
          </p:cNvPr>
          <p:cNvCxnSpPr>
            <a:cxnSpLocks/>
          </p:cNvCxnSpPr>
          <p:nvPr/>
        </p:nvCxnSpPr>
        <p:spPr bwMode="auto">
          <a:xfrm>
            <a:off x="2531604" y="3124477"/>
            <a:ext cx="712879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</p:spTree>
    <p:extLst>
      <p:ext uri="{BB962C8B-B14F-4D97-AF65-F5344CB8AC3E}">
        <p14:creationId xmlns:p14="http://schemas.microsoft.com/office/powerpoint/2010/main" val="225540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AE83A6-321C-4730-A2FB-577496DF2578}"/>
              </a:ext>
            </a:extLst>
          </p:cNvPr>
          <p:cNvSpPr/>
          <p:nvPr/>
        </p:nvSpPr>
        <p:spPr>
          <a:xfrm>
            <a:off x="1833464" y="1397718"/>
            <a:ext cx="852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标题内容示例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5">
            <a:extLst>
              <a:ext uri="{FF2B5EF4-FFF2-40B4-BE49-F238E27FC236}">
                <a16:creationId xmlns:a16="http://schemas.microsoft.com/office/drawing/2014/main" id="{B4D2571A-07FD-44B6-B36B-9E4BFA3309E7}"/>
              </a:ext>
            </a:extLst>
          </p:cNvPr>
          <p:cNvCxnSpPr>
            <a:cxnSpLocks/>
          </p:cNvCxnSpPr>
          <p:nvPr/>
        </p:nvCxnSpPr>
        <p:spPr bwMode="auto">
          <a:xfrm>
            <a:off x="2531604" y="3010675"/>
            <a:ext cx="712879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3D0B082-C1BB-40E1-8A2E-BD735EC4B6E5}"/>
              </a:ext>
            </a:extLst>
          </p:cNvPr>
          <p:cNvSpPr txBox="1"/>
          <p:nvPr/>
        </p:nvSpPr>
        <p:spPr>
          <a:xfrm>
            <a:off x="3612310" y="3423304"/>
            <a:ext cx="172354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dist"/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姓名与学号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CEEF78-0149-4E30-BAE6-D80A371CD623}"/>
              </a:ext>
            </a:extLst>
          </p:cNvPr>
          <p:cNvSpPr txBox="1"/>
          <p:nvPr/>
        </p:nvSpPr>
        <p:spPr>
          <a:xfrm>
            <a:off x="5568929" y="3423304"/>
            <a:ext cx="3010761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内容示例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93B341-86E7-4351-9BD6-5C2D69C519E2}"/>
              </a:ext>
            </a:extLst>
          </p:cNvPr>
          <p:cNvSpPr txBox="1"/>
          <p:nvPr/>
        </p:nvSpPr>
        <p:spPr>
          <a:xfrm>
            <a:off x="3612310" y="3955152"/>
            <a:ext cx="172354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指导教师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47A615-E3F2-4438-B8F0-241077DC72F0}"/>
              </a:ext>
            </a:extLst>
          </p:cNvPr>
          <p:cNvSpPr txBox="1"/>
          <p:nvPr/>
        </p:nvSpPr>
        <p:spPr>
          <a:xfrm>
            <a:off x="5568929" y="3955152"/>
            <a:ext cx="3010761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内容示例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97CFD9-A985-45D0-B838-5830E34AFFC5}"/>
              </a:ext>
            </a:extLst>
          </p:cNvPr>
          <p:cNvSpPr txBox="1"/>
          <p:nvPr/>
        </p:nvSpPr>
        <p:spPr>
          <a:xfrm>
            <a:off x="3612310" y="4487000"/>
            <a:ext cx="172354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dist"/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年级与专业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30C81C-432D-4976-A81E-E5B19A6501A8}"/>
              </a:ext>
            </a:extLst>
          </p:cNvPr>
          <p:cNvSpPr txBox="1"/>
          <p:nvPr/>
        </p:nvSpPr>
        <p:spPr>
          <a:xfrm>
            <a:off x="5568929" y="4487000"/>
            <a:ext cx="3010761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内容示例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243429-AB75-4228-98B0-83C2E291CE09}"/>
              </a:ext>
            </a:extLst>
          </p:cNvPr>
          <p:cNvSpPr txBox="1"/>
          <p:nvPr/>
        </p:nvSpPr>
        <p:spPr>
          <a:xfrm>
            <a:off x="5568929" y="5018848"/>
            <a:ext cx="3010761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内容示例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86D7C4-E2E4-44C9-9228-D3D5D688EA20}"/>
              </a:ext>
            </a:extLst>
          </p:cNvPr>
          <p:cNvSpPr txBox="1"/>
          <p:nvPr/>
        </p:nvSpPr>
        <p:spPr>
          <a:xfrm>
            <a:off x="3612310" y="5022891"/>
            <a:ext cx="172354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所在学院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71CDD2-D3F8-4E0A-B8BF-D0406EBBD101}"/>
              </a:ext>
            </a:extLst>
          </p:cNvPr>
          <p:cNvCxnSpPr>
            <a:cxnSpLocks/>
          </p:cNvCxnSpPr>
          <p:nvPr/>
        </p:nvCxnSpPr>
        <p:spPr>
          <a:xfrm flipH="1">
            <a:off x="5635599" y="5456698"/>
            <a:ext cx="32178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2B0F46D-C665-4313-8BA8-9BC85C4E68D6}"/>
              </a:ext>
            </a:extLst>
          </p:cNvPr>
          <p:cNvCxnSpPr>
            <a:cxnSpLocks/>
          </p:cNvCxnSpPr>
          <p:nvPr/>
        </p:nvCxnSpPr>
        <p:spPr>
          <a:xfrm flipH="1">
            <a:off x="5635599" y="3861154"/>
            <a:ext cx="32178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CD9BFB-C1ED-442D-8B8B-B1CC1626266E}"/>
              </a:ext>
            </a:extLst>
          </p:cNvPr>
          <p:cNvCxnSpPr>
            <a:cxnSpLocks/>
          </p:cNvCxnSpPr>
          <p:nvPr/>
        </p:nvCxnSpPr>
        <p:spPr>
          <a:xfrm flipH="1">
            <a:off x="5635599" y="4393002"/>
            <a:ext cx="32178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1C66704-43C5-4516-9C4D-E73A46C9C60E}"/>
              </a:ext>
            </a:extLst>
          </p:cNvPr>
          <p:cNvCxnSpPr>
            <a:cxnSpLocks/>
          </p:cNvCxnSpPr>
          <p:nvPr/>
        </p:nvCxnSpPr>
        <p:spPr>
          <a:xfrm flipH="1">
            <a:off x="5635599" y="4924850"/>
            <a:ext cx="32178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4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D371D2-5842-4BD0-889B-9075AC3C4E29}"/>
              </a:ext>
            </a:extLst>
          </p:cNvPr>
          <p:cNvSpPr txBox="1"/>
          <p:nvPr/>
        </p:nvSpPr>
        <p:spPr>
          <a:xfrm>
            <a:off x="4567377" y="356690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答辩人：内容示例</a:t>
            </a:r>
            <a:endParaRPr kumimoji="1"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FF57B-5DAD-4E18-A3F5-848CD48A835C}"/>
              </a:ext>
            </a:extLst>
          </p:cNvPr>
          <p:cNvSpPr txBox="1"/>
          <p:nvPr/>
        </p:nvSpPr>
        <p:spPr>
          <a:xfrm>
            <a:off x="5253463" y="4094684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2021.1.20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7CC231-2AA5-4337-AC1F-8CE9E5D2216B}"/>
              </a:ext>
            </a:extLst>
          </p:cNvPr>
          <p:cNvSpPr txBox="1"/>
          <p:nvPr/>
        </p:nvSpPr>
        <p:spPr>
          <a:xfrm>
            <a:off x="1800226" y="2270301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敬请各位老师批评指正</a:t>
            </a:r>
            <a:endParaRPr kumimoji="1" lang="zh-CN" altLang="en-US" sz="60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89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AE83A6-321C-4730-A2FB-577496DF2578}"/>
              </a:ext>
            </a:extLst>
          </p:cNvPr>
          <p:cNvSpPr/>
          <p:nvPr/>
        </p:nvSpPr>
        <p:spPr>
          <a:xfrm>
            <a:off x="1219200" y="1333321"/>
            <a:ext cx="852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感谢各位老师！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C7114B-1D46-4C8D-BE5C-0F852D11CD30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870975"/>
            <a:ext cx="782323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DD9D7A-9F06-4310-A8AD-5AD52850799E}"/>
              </a:ext>
            </a:extLst>
          </p:cNvPr>
          <p:cNvGrpSpPr/>
          <p:nvPr/>
        </p:nvGrpSpPr>
        <p:grpSpPr>
          <a:xfrm>
            <a:off x="1219200" y="3327400"/>
            <a:ext cx="5241173" cy="2061252"/>
            <a:chOff x="1402510" y="3208301"/>
            <a:chExt cx="5241173" cy="206125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2055B4-1536-4FB1-BA44-E0F95DBFBEA7}"/>
                </a:ext>
              </a:extLst>
            </p:cNvPr>
            <p:cNvSpPr txBox="1"/>
            <p:nvPr/>
          </p:nvSpPr>
          <p:spPr>
            <a:xfrm>
              <a:off x="1402510" y="320830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dist"/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姓名与学号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82320FE-34E1-4BB0-A37A-EEAF52588AAC}"/>
                </a:ext>
              </a:extLst>
            </p:cNvPr>
            <p:cNvSpPr txBox="1"/>
            <p:nvPr/>
          </p:nvSpPr>
          <p:spPr>
            <a:xfrm>
              <a:off x="3359129" y="3208301"/>
              <a:ext cx="3010761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内容示例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56FEC83-5D13-44EA-BB6A-651F75B71788}"/>
                </a:ext>
              </a:extLst>
            </p:cNvPr>
            <p:cNvSpPr txBox="1"/>
            <p:nvPr/>
          </p:nvSpPr>
          <p:spPr>
            <a:xfrm>
              <a:off x="1402510" y="3740149"/>
              <a:ext cx="1723549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dist"/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指导教师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7A9713-1F75-46D5-B5FD-A49FA66C24B9}"/>
                </a:ext>
              </a:extLst>
            </p:cNvPr>
            <p:cNvSpPr txBox="1"/>
            <p:nvPr/>
          </p:nvSpPr>
          <p:spPr>
            <a:xfrm>
              <a:off x="3359129" y="3740149"/>
              <a:ext cx="3010761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内容示例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7096F9-A474-4913-8E0E-0398D2CFA8A9}"/>
                </a:ext>
              </a:extLst>
            </p:cNvPr>
            <p:cNvSpPr txBox="1"/>
            <p:nvPr/>
          </p:nvSpPr>
          <p:spPr>
            <a:xfrm>
              <a:off x="1402510" y="427199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dist"/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年级与专业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0E4121-10DF-4EDB-AC3F-826A226A55B7}"/>
                </a:ext>
              </a:extLst>
            </p:cNvPr>
            <p:cNvSpPr txBox="1"/>
            <p:nvPr/>
          </p:nvSpPr>
          <p:spPr>
            <a:xfrm>
              <a:off x="3359129" y="4271997"/>
              <a:ext cx="3010761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内容示例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6FD0FE-111E-405E-8B20-770AA61C9520}"/>
                </a:ext>
              </a:extLst>
            </p:cNvPr>
            <p:cNvSpPr txBox="1"/>
            <p:nvPr/>
          </p:nvSpPr>
          <p:spPr>
            <a:xfrm>
              <a:off x="3359129" y="4803845"/>
              <a:ext cx="3010761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内容示例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27F16B-2445-4C55-AD48-6AB9E41670E9}"/>
                </a:ext>
              </a:extLst>
            </p:cNvPr>
            <p:cNvSpPr txBox="1"/>
            <p:nvPr/>
          </p:nvSpPr>
          <p:spPr>
            <a:xfrm>
              <a:off x="1402510" y="4807888"/>
              <a:ext cx="1723549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dist"/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所在学院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3CB9000-5BE5-4558-96F2-72A127063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99" y="5241695"/>
              <a:ext cx="32178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FF403B9-899B-47E8-83B6-6987650B5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99" y="3646151"/>
              <a:ext cx="32178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267F5C4-7AE4-4B14-94DE-E64B4B2FC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99" y="4177999"/>
              <a:ext cx="32178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B2B6BF-565C-4E4C-93A4-36DA6DA735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99" y="4709847"/>
              <a:ext cx="32178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0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AE83A6-321C-4730-A2FB-577496DF2578}"/>
              </a:ext>
            </a:extLst>
          </p:cNvPr>
          <p:cNvSpPr/>
          <p:nvPr/>
        </p:nvSpPr>
        <p:spPr>
          <a:xfrm>
            <a:off x="1219200" y="1333321"/>
            <a:ext cx="852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标题内容示例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C7114B-1D46-4C8D-BE5C-0F852D11CD30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870975"/>
            <a:ext cx="782323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DD9D7A-9F06-4310-A8AD-5AD52850799E}"/>
              </a:ext>
            </a:extLst>
          </p:cNvPr>
          <p:cNvGrpSpPr/>
          <p:nvPr/>
        </p:nvGrpSpPr>
        <p:grpSpPr>
          <a:xfrm>
            <a:off x="1219200" y="3327400"/>
            <a:ext cx="5241173" cy="2061252"/>
            <a:chOff x="1402510" y="3208301"/>
            <a:chExt cx="5241173" cy="206125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2055B4-1536-4FB1-BA44-E0F95DBFBEA7}"/>
                </a:ext>
              </a:extLst>
            </p:cNvPr>
            <p:cNvSpPr txBox="1"/>
            <p:nvPr/>
          </p:nvSpPr>
          <p:spPr>
            <a:xfrm>
              <a:off x="1402510" y="320830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dist"/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姓名与学号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82320FE-34E1-4BB0-A37A-EEAF52588AAC}"/>
                </a:ext>
              </a:extLst>
            </p:cNvPr>
            <p:cNvSpPr txBox="1"/>
            <p:nvPr/>
          </p:nvSpPr>
          <p:spPr>
            <a:xfrm>
              <a:off x="3359129" y="3208301"/>
              <a:ext cx="3010761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内容示例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56FEC83-5D13-44EA-BB6A-651F75B71788}"/>
                </a:ext>
              </a:extLst>
            </p:cNvPr>
            <p:cNvSpPr txBox="1"/>
            <p:nvPr/>
          </p:nvSpPr>
          <p:spPr>
            <a:xfrm>
              <a:off x="1402510" y="3740149"/>
              <a:ext cx="1723549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dist"/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指导教师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7A9713-1F75-46D5-B5FD-A49FA66C24B9}"/>
                </a:ext>
              </a:extLst>
            </p:cNvPr>
            <p:cNvSpPr txBox="1"/>
            <p:nvPr/>
          </p:nvSpPr>
          <p:spPr>
            <a:xfrm>
              <a:off x="3359129" y="3740149"/>
              <a:ext cx="3010761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内容示例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7096F9-A474-4913-8E0E-0398D2CFA8A9}"/>
                </a:ext>
              </a:extLst>
            </p:cNvPr>
            <p:cNvSpPr txBox="1"/>
            <p:nvPr/>
          </p:nvSpPr>
          <p:spPr>
            <a:xfrm>
              <a:off x="1402510" y="427199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dist"/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年级与专业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0E4121-10DF-4EDB-AC3F-826A226A55B7}"/>
                </a:ext>
              </a:extLst>
            </p:cNvPr>
            <p:cNvSpPr txBox="1"/>
            <p:nvPr/>
          </p:nvSpPr>
          <p:spPr>
            <a:xfrm>
              <a:off x="3359129" y="4271997"/>
              <a:ext cx="3010761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内容示例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6FD0FE-111E-405E-8B20-770AA61C9520}"/>
                </a:ext>
              </a:extLst>
            </p:cNvPr>
            <p:cNvSpPr txBox="1"/>
            <p:nvPr/>
          </p:nvSpPr>
          <p:spPr>
            <a:xfrm>
              <a:off x="3359129" y="4803845"/>
              <a:ext cx="3010761" cy="461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内容示例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27F16B-2445-4C55-AD48-6AB9E41670E9}"/>
                </a:ext>
              </a:extLst>
            </p:cNvPr>
            <p:cNvSpPr txBox="1"/>
            <p:nvPr/>
          </p:nvSpPr>
          <p:spPr>
            <a:xfrm>
              <a:off x="1402510" y="4807888"/>
              <a:ext cx="1723549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dist"/>
              <a:r>
                <a:rPr kumimoji="1"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所在学院</a:t>
              </a:r>
              <a:endPara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3CB9000-5BE5-4558-96F2-72A127063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99" y="5241695"/>
              <a:ext cx="32178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FF403B9-899B-47E8-83B6-6987650B5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99" y="3646151"/>
              <a:ext cx="32178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267F5C4-7AE4-4B14-94DE-E64B4B2FC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99" y="4177999"/>
              <a:ext cx="32178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B2B6BF-565C-4E4C-93A4-36DA6DA735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99" y="4709847"/>
              <a:ext cx="32178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42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AE83A6-321C-4730-A2FB-577496DF2578}"/>
              </a:ext>
            </a:extLst>
          </p:cNvPr>
          <p:cNvSpPr/>
          <p:nvPr/>
        </p:nvSpPr>
        <p:spPr>
          <a:xfrm>
            <a:off x="1833464" y="2133421"/>
            <a:ext cx="852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标题内容示例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0C7D5A-BEEF-4821-8C0B-345EAE522B96}"/>
              </a:ext>
            </a:extLst>
          </p:cNvPr>
          <p:cNvSpPr txBox="1"/>
          <p:nvPr/>
        </p:nvSpPr>
        <p:spPr>
          <a:xfrm>
            <a:off x="4567377" y="365263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答辩人：内容示例</a:t>
            </a:r>
            <a:endParaRPr kumimoji="1"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665FA2-A895-43F7-9DD7-DAE1B55DA390}"/>
              </a:ext>
            </a:extLst>
          </p:cNvPr>
          <p:cNvSpPr txBox="1"/>
          <p:nvPr/>
        </p:nvSpPr>
        <p:spPr>
          <a:xfrm>
            <a:off x="5253463" y="4180409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2021.1.20</a:t>
            </a:r>
          </a:p>
        </p:txBody>
      </p:sp>
    </p:spTree>
    <p:extLst>
      <p:ext uri="{BB962C8B-B14F-4D97-AF65-F5344CB8AC3E}">
        <p14:creationId xmlns:p14="http://schemas.microsoft.com/office/powerpoint/2010/main" val="378055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AE83A6-321C-4730-A2FB-577496DF2578}"/>
              </a:ext>
            </a:extLst>
          </p:cNvPr>
          <p:cNvSpPr/>
          <p:nvPr/>
        </p:nvSpPr>
        <p:spPr>
          <a:xfrm>
            <a:off x="1833464" y="1993721"/>
            <a:ext cx="852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标题内容示例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0C7D5A-BEEF-4821-8C0B-345EAE522B96}"/>
              </a:ext>
            </a:extLst>
          </p:cNvPr>
          <p:cNvSpPr txBox="1"/>
          <p:nvPr/>
        </p:nvSpPr>
        <p:spPr>
          <a:xfrm>
            <a:off x="4567377" y="383043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答辩人：内容示例</a:t>
            </a:r>
            <a:endParaRPr kumimoji="1"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665FA2-A895-43F7-9DD7-DAE1B55DA390}"/>
              </a:ext>
            </a:extLst>
          </p:cNvPr>
          <p:cNvSpPr txBox="1"/>
          <p:nvPr/>
        </p:nvSpPr>
        <p:spPr>
          <a:xfrm>
            <a:off x="5253463" y="4358209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2021.1.20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C7114B-1D46-4C8D-BE5C-0F852D11CD30}"/>
              </a:ext>
            </a:extLst>
          </p:cNvPr>
          <p:cNvCxnSpPr>
            <a:cxnSpLocks/>
          </p:cNvCxnSpPr>
          <p:nvPr/>
        </p:nvCxnSpPr>
        <p:spPr bwMode="auto">
          <a:xfrm>
            <a:off x="2531604" y="3505975"/>
            <a:ext cx="71287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</p:spTree>
    <p:extLst>
      <p:ext uri="{BB962C8B-B14F-4D97-AF65-F5344CB8AC3E}">
        <p14:creationId xmlns:p14="http://schemas.microsoft.com/office/powerpoint/2010/main" val="269258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9E3117-B699-4E81-8614-CE3DC814F8B6}"/>
              </a:ext>
            </a:extLst>
          </p:cNvPr>
          <p:cNvSpPr/>
          <p:nvPr/>
        </p:nvSpPr>
        <p:spPr>
          <a:xfrm>
            <a:off x="3452812" y="3432611"/>
            <a:ext cx="5286375" cy="11350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指导老师：内容示例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专业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方向：内容示例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9EC9EA-BF5D-4CAC-A4FB-A3BC7EF65773}"/>
              </a:ext>
            </a:extLst>
          </p:cNvPr>
          <p:cNvSpPr/>
          <p:nvPr/>
        </p:nvSpPr>
        <p:spPr>
          <a:xfrm>
            <a:off x="4772562" y="4902628"/>
            <a:ext cx="264687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答辩时间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2021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.1.20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B098D04-8660-4B8F-B9EC-07A05895FF9E}"/>
              </a:ext>
            </a:extLst>
          </p:cNvPr>
          <p:cNvCxnSpPr>
            <a:cxnSpLocks/>
          </p:cNvCxnSpPr>
          <p:nvPr/>
        </p:nvCxnSpPr>
        <p:spPr>
          <a:xfrm>
            <a:off x="3891757" y="4785151"/>
            <a:ext cx="440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186">
            <a:extLst>
              <a:ext uri="{FF2B5EF4-FFF2-40B4-BE49-F238E27FC236}">
                <a16:creationId xmlns:a16="http://schemas.microsoft.com/office/drawing/2014/main" id="{5402D5A6-C435-4B17-A241-98422736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26" y="1526022"/>
            <a:ext cx="69557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标题内容示例标题内容示例</a:t>
            </a:r>
            <a:endParaRPr lang="en-US" altLang="zh-CN" sz="44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42B7DE-F406-4D62-AE5B-3817D446E241}"/>
              </a:ext>
            </a:extLst>
          </p:cNvPr>
          <p:cNvSpPr txBox="1"/>
          <p:nvPr/>
        </p:nvSpPr>
        <p:spPr>
          <a:xfrm>
            <a:off x="3048000" y="284783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汇报人：内容示例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842668-DC03-4760-AE1D-46518FBC1F69}"/>
              </a:ext>
            </a:extLst>
          </p:cNvPr>
          <p:cNvCxnSpPr>
            <a:cxnSpLocks/>
          </p:cNvCxnSpPr>
          <p:nvPr/>
        </p:nvCxnSpPr>
        <p:spPr>
          <a:xfrm>
            <a:off x="3891757" y="2661076"/>
            <a:ext cx="440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EC329F-A4D9-472D-8B8D-D6370A67939C}"/>
              </a:ext>
            </a:extLst>
          </p:cNvPr>
          <p:cNvGrpSpPr/>
          <p:nvPr/>
        </p:nvGrpSpPr>
        <p:grpSpPr>
          <a:xfrm>
            <a:off x="4651576" y="669667"/>
            <a:ext cx="2888848" cy="1631216"/>
            <a:chOff x="1182814" y="2318695"/>
            <a:chExt cx="2888848" cy="1631216"/>
          </a:xfrm>
        </p:grpSpPr>
        <p:sp>
          <p:nvSpPr>
            <p:cNvPr id="3" name="文本框 4">
              <a:extLst>
                <a:ext uri="{FF2B5EF4-FFF2-40B4-BE49-F238E27FC236}">
                  <a16:creationId xmlns:a16="http://schemas.microsoft.com/office/drawing/2014/main" id="{5C1B7E7A-D0D6-41A3-A6D8-4B668B320790}"/>
                </a:ext>
              </a:extLst>
            </p:cNvPr>
            <p:cNvSpPr txBox="1"/>
            <p:nvPr/>
          </p:nvSpPr>
          <p:spPr>
            <a:xfrm>
              <a:off x="1182814" y="2318695"/>
              <a:ext cx="28888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6600" b="1">
                  <a:solidFill>
                    <a:srgbClr val="1933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zh-CN" altLang="en-US" sz="6600" b="1" dirty="0">
                <a:solidFill>
                  <a:srgbClr val="1933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6">
              <a:extLst>
                <a:ext uri="{FF2B5EF4-FFF2-40B4-BE49-F238E27FC236}">
                  <a16:creationId xmlns:a16="http://schemas.microsoft.com/office/drawing/2014/main" id="{263A2730-C0A2-427E-B840-E1788C2867F7}"/>
                </a:ext>
              </a:extLst>
            </p:cNvPr>
            <p:cNvSpPr txBox="1"/>
            <p:nvPr/>
          </p:nvSpPr>
          <p:spPr>
            <a:xfrm>
              <a:off x="1563466" y="3426691"/>
              <a:ext cx="2127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2800" dirty="0">
                  <a:solidFill>
                    <a:srgbClr val="1933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ECB2C1D-FBEC-46FA-AB7C-5FD83446C1B7}"/>
              </a:ext>
            </a:extLst>
          </p:cNvPr>
          <p:cNvSpPr/>
          <p:nvPr/>
        </p:nvSpPr>
        <p:spPr bwMode="auto">
          <a:xfrm>
            <a:off x="2069529" y="2798288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5091B9-1F54-4C81-8AC6-6D37CA792B2E}"/>
              </a:ext>
            </a:extLst>
          </p:cNvPr>
          <p:cNvSpPr txBox="1"/>
          <p:nvPr/>
        </p:nvSpPr>
        <p:spPr>
          <a:xfrm>
            <a:off x="3141345" y="27970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CEF21D-C676-401D-98F8-9E76D27607FF}"/>
              </a:ext>
            </a:extLst>
          </p:cNvPr>
          <p:cNvSpPr/>
          <p:nvPr/>
        </p:nvSpPr>
        <p:spPr bwMode="auto">
          <a:xfrm>
            <a:off x="7018815" y="2798288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582263-DB1A-49A5-8AD5-79CD77AEA0B4}"/>
              </a:ext>
            </a:extLst>
          </p:cNvPr>
          <p:cNvSpPr txBox="1"/>
          <p:nvPr/>
        </p:nvSpPr>
        <p:spPr>
          <a:xfrm>
            <a:off x="8090631" y="27970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CD2CDE-3670-409B-BD6C-707F43DEE059}"/>
              </a:ext>
            </a:extLst>
          </p:cNvPr>
          <p:cNvSpPr/>
          <p:nvPr/>
        </p:nvSpPr>
        <p:spPr bwMode="auto">
          <a:xfrm>
            <a:off x="2069529" y="3828981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54DF30-2D2B-419A-AE64-20F4C1D5222E}"/>
              </a:ext>
            </a:extLst>
          </p:cNvPr>
          <p:cNvSpPr txBox="1"/>
          <p:nvPr/>
        </p:nvSpPr>
        <p:spPr>
          <a:xfrm>
            <a:off x="3141345" y="38277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68ABD4-19ED-43BA-B760-538F84967726}"/>
              </a:ext>
            </a:extLst>
          </p:cNvPr>
          <p:cNvSpPr/>
          <p:nvPr/>
        </p:nvSpPr>
        <p:spPr bwMode="auto">
          <a:xfrm>
            <a:off x="7018815" y="3828981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53E40B-C5BB-4D1C-A9AF-D99E4F66BEB0}"/>
              </a:ext>
            </a:extLst>
          </p:cNvPr>
          <p:cNvSpPr txBox="1"/>
          <p:nvPr/>
        </p:nvSpPr>
        <p:spPr>
          <a:xfrm>
            <a:off x="8090631" y="38277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5125B6-ED5E-43F2-9AA1-C0CDC721AF48}"/>
              </a:ext>
            </a:extLst>
          </p:cNvPr>
          <p:cNvSpPr/>
          <p:nvPr/>
        </p:nvSpPr>
        <p:spPr bwMode="auto">
          <a:xfrm>
            <a:off x="2069529" y="4859674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999DE8-489D-4E37-A969-AF757C3947BF}"/>
              </a:ext>
            </a:extLst>
          </p:cNvPr>
          <p:cNvSpPr txBox="1"/>
          <p:nvPr/>
        </p:nvSpPr>
        <p:spPr>
          <a:xfrm>
            <a:off x="3141345" y="48584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51B559-4346-4A35-8954-9FEEB26DF383}"/>
              </a:ext>
            </a:extLst>
          </p:cNvPr>
          <p:cNvSpPr/>
          <p:nvPr/>
        </p:nvSpPr>
        <p:spPr bwMode="auto">
          <a:xfrm>
            <a:off x="7018815" y="4859676"/>
            <a:ext cx="643962" cy="643904"/>
          </a:xfrm>
          <a:prstGeom prst="rect">
            <a:avLst/>
          </a:prstGeom>
          <a:solidFill>
            <a:srgbClr val="19337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r>
              <a:rPr lang="en-US" altLang="zh-CN" sz="3600" b="1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en-US" altLang="zh-CN" sz="3600" b="1" dirty="0">
              <a:solidFill>
                <a:schemeClr val="bg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788679-A838-496E-B790-32E1EA922AD8}"/>
              </a:ext>
            </a:extLst>
          </p:cNvPr>
          <p:cNvSpPr txBox="1"/>
          <p:nvPr/>
        </p:nvSpPr>
        <p:spPr>
          <a:xfrm>
            <a:off x="8090631" y="4858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内容示例</a:t>
            </a:r>
          </a:p>
        </p:txBody>
      </p:sp>
    </p:spTree>
    <p:extLst>
      <p:ext uri="{BB962C8B-B14F-4D97-AF65-F5344CB8AC3E}">
        <p14:creationId xmlns:p14="http://schemas.microsoft.com/office/powerpoint/2010/main" val="261478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líḍe">
            <a:extLst>
              <a:ext uri="{FF2B5EF4-FFF2-40B4-BE49-F238E27FC236}">
                <a16:creationId xmlns:a16="http://schemas.microsoft.com/office/drawing/2014/main" id="{1289FDB2-EEEF-4A00-88FD-E630360AADFC}"/>
              </a:ext>
            </a:extLst>
          </p:cNvPr>
          <p:cNvSpPr/>
          <p:nvPr/>
        </p:nvSpPr>
        <p:spPr bwMode="auto">
          <a:xfrm>
            <a:off x="3017520" y="2038191"/>
            <a:ext cx="6156960" cy="101600"/>
          </a:xfrm>
          <a:prstGeom prst="roundRect">
            <a:avLst>
              <a:gd name="adj" fmla="val 50000"/>
            </a:avLst>
          </a:prstGeom>
          <a:solidFill>
            <a:srgbClr val="01458E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îṥḻîďè">
            <a:extLst>
              <a:ext uri="{FF2B5EF4-FFF2-40B4-BE49-F238E27FC236}">
                <a16:creationId xmlns:a16="http://schemas.microsoft.com/office/drawing/2014/main" id="{1696916F-826D-4C58-904F-9AFD218C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098" y="886255"/>
            <a:ext cx="34798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答辩目录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88595A-B40C-4486-9728-F427FE906C18}"/>
              </a:ext>
            </a:extLst>
          </p:cNvPr>
          <p:cNvSpPr/>
          <p:nvPr/>
        </p:nvSpPr>
        <p:spPr bwMode="auto">
          <a:xfrm>
            <a:off x="3643312" y="2786073"/>
            <a:ext cx="652462" cy="455611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1AACC1-A1E7-4552-85B1-FE60A7ADBCE0}"/>
              </a:ext>
            </a:extLst>
          </p:cNvPr>
          <p:cNvSpPr/>
          <p:nvPr/>
        </p:nvSpPr>
        <p:spPr bwMode="auto">
          <a:xfrm>
            <a:off x="3551237" y="2716223"/>
            <a:ext cx="652462" cy="455611"/>
          </a:xfrm>
          <a:prstGeom prst="rect">
            <a:avLst/>
          </a:prstGeom>
          <a:solidFill>
            <a:srgbClr val="01458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FDCFB5-1C89-43E4-A481-FC285D582566}"/>
              </a:ext>
            </a:extLst>
          </p:cNvPr>
          <p:cNvSpPr txBox="1"/>
          <p:nvPr/>
        </p:nvSpPr>
        <p:spPr bwMode="auto">
          <a:xfrm>
            <a:off x="4943718" y="2652758"/>
            <a:ext cx="4057117" cy="553997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000">
                <a:latin typeface="Arial" panose="020B0604020202020204" pitchFamily="34" charset="0"/>
                <a:sym typeface="Arial" panose="020B0604020202020204" pitchFamily="34" charset="0"/>
              </a:rPr>
              <a:t>内容示例内容示例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C63A5D-F0B3-4FAD-8BF6-5B5A496D70B7}"/>
              </a:ext>
            </a:extLst>
          </p:cNvPr>
          <p:cNvSpPr/>
          <p:nvPr/>
        </p:nvSpPr>
        <p:spPr bwMode="auto">
          <a:xfrm>
            <a:off x="3643312" y="3595698"/>
            <a:ext cx="652462" cy="455612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8864BB-22F0-48FA-85D1-B234F97D7237}"/>
              </a:ext>
            </a:extLst>
          </p:cNvPr>
          <p:cNvSpPr/>
          <p:nvPr/>
        </p:nvSpPr>
        <p:spPr bwMode="auto">
          <a:xfrm>
            <a:off x="3551237" y="3525848"/>
            <a:ext cx="652462" cy="455612"/>
          </a:xfrm>
          <a:prstGeom prst="rect">
            <a:avLst/>
          </a:prstGeom>
          <a:solidFill>
            <a:srgbClr val="01458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443468-B4E6-41BD-B654-433B7527C227}"/>
              </a:ext>
            </a:extLst>
          </p:cNvPr>
          <p:cNvSpPr txBox="1"/>
          <p:nvPr/>
        </p:nvSpPr>
        <p:spPr bwMode="auto">
          <a:xfrm>
            <a:off x="4943718" y="3481472"/>
            <a:ext cx="4057117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000">
                <a:latin typeface="Arial" panose="020B0604020202020204" pitchFamily="34" charset="0"/>
                <a:sym typeface="Arial" panose="020B0604020202020204" pitchFamily="34" charset="0"/>
              </a:rPr>
              <a:t>内容示例内容示例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D9C889-9893-4E7B-A5F3-98D2C044B625}"/>
              </a:ext>
            </a:extLst>
          </p:cNvPr>
          <p:cNvSpPr/>
          <p:nvPr/>
        </p:nvSpPr>
        <p:spPr bwMode="auto">
          <a:xfrm>
            <a:off x="3643312" y="4449773"/>
            <a:ext cx="652462" cy="457200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03B3A8-8C32-48B2-895D-DD644E4A9B5D}"/>
              </a:ext>
            </a:extLst>
          </p:cNvPr>
          <p:cNvSpPr/>
          <p:nvPr/>
        </p:nvSpPr>
        <p:spPr bwMode="auto">
          <a:xfrm>
            <a:off x="3551237" y="4379923"/>
            <a:ext cx="652462" cy="457200"/>
          </a:xfrm>
          <a:prstGeom prst="rect">
            <a:avLst/>
          </a:prstGeom>
          <a:solidFill>
            <a:srgbClr val="01458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ECC89B-C6BF-40AE-BBBB-5BEE04508E85}"/>
              </a:ext>
            </a:extLst>
          </p:cNvPr>
          <p:cNvSpPr txBox="1"/>
          <p:nvPr/>
        </p:nvSpPr>
        <p:spPr bwMode="auto">
          <a:xfrm>
            <a:off x="4943719" y="4334680"/>
            <a:ext cx="4057116" cy="553997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000">
                <a:latin typeface="Arial" panose="020B0604020202020204" pitchFamily="34" charset="0"/>
                <a:sym typeface="Arial" panose="020B0604020202020204" pitchFamily="34" charset="0"/>
              </a:rPr>
              <a:t>内容示例内容示例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4EFB76-A028-4047-84E8-FE7DA94F3FDD}"/>
              </a:ext>
            </a:extLst>
          </p:cNvPr>
          <p:cNvSpPr/>
          <p:nvPr/>
        </p:nvSpPr>
        <p:spPr bwMode="auto">
          <a:xfrm>
            <a:off x="3657599" y="5303848"/>
            <a:ext cx="652463" cy="457200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9A095B-C16F-4E08-9C8F-8D84FD896913}"/>
              </a:ext>
            </a:extLst>
          </p:cNvPr>
          <p:cNvSpPr/>
          <p:nvPr/>
        </p:nvSpPr>
        <p:spPr bwMode="auto">
          <a:xfrm>
            <a:off x="3575049" y="5233998"/>
            <a:ext cx="652463" cy="457200"/>
          </a:xfrm>
          <a:prstGeom prst="rect">
            <a:avLst/>
          </a:prstGeom>
          <a:solidFill>
            <a:srgbClr val="01458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7B7547-CC2A-4416-92EF-218F9B5EAC3D}"/>
              </a:ext>
            </a:extLst>
          </p:cNvPr>
          <p:cNvSpPr txBox="1"/>
          <p:nvPr/>
        </p:nvSpPr>
        <p:spPr bwMode="auto">
          <a:xfrm>
            <a:off x="4985283" y="5161438"/>
            <a:ext cx="4057116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000">
                <a:latin typeface="Arial" panose="020B0604020202020204" pitchFamily="34" charset="0"/>
                <a:sym typeface="Arial" panose="020B0604020202020204" pitchFamily="34" charset="0"/>
              </a:rPr>
              <a:t>内容示例内容示例</a:t>
            </a:r>
          </a:p>
        </p:txBody>
      </p:sp>
    </p:spTree>
    <p:extLst>
      <p:ext uri="{BB962C8B-B14F-4D97-AF65-F5344CB8AC3E}">
        <p14:creationId xmlns:p14="http://schemas.microsoft.com/office/powerpoint/2010/main" val="2650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AF6401-F94D-4491-A803-AECE8B53451F}"/>
              </a:ext>
            </a:extLst>
          </p:cNvPr>
          <p:cNvSpPr/>
          <p:nvPr/>
        </p:nvSpPr>
        <p:spPr>
          <a:xfrm>
            <a:off x="5406647" y="778175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2E5FB6-86F0-4520-952D-D53780A81053}"/>
              </a:ext>
            </a:extLst>
          </p:cNvPr>
          <p:cNvCxnSpPr>
            <a:cxnSpLocks/>
          </p:cNvCxnSpPr>
          <p:nvPr/>
        </p:nvCxnSpPr>
        <p:spPr>
          <a:xfrm>
            <a:off x="4871299" y="1617761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4926C13-49F5-493D-93C6-765AC0A460F3}"/>
              </a:ext>
            </a:extLst>
          </p:cNvPr>
          <p:cNvSpPr/>
          <p:nvPr/>
        </p:nvSpPr>
        <p:spPr>
          <a:xfrm>
            <a:off x="4354829" y="655064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0A20DC-E1D8-409A-8AB5-4767100B7AAC}"/>
              </a:ext>
            </a:extLst>
          </p:cNvPr>
          <p:cNvSpPr/>
          <p:nvPr/>
        </p:nvSpPr>
        <p:spPr>
          <a:xfrm>
            <a:off x="4354829" y="1749461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87C641-165C-431F-A796-7ED0D736E7F4}"/>
              </a:ext>
            </a:extLst>
          </p:cNvPr>
          <p:cNvSpPr/>
          <p:nvPr/>
        </p:nvSpPr>
        <p:spPr>
          <a:xfrm>
            <a:off x="4354829" y="2843858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0E18BD-1E78-4616-87C7-50CC8B3CBFC1}"/>
              </a:ext>
            </a:extLst>
          </p:cNvPr>
          <p:cNvSpPr/>
          <p:nvPr/>
        </p:nvSpPr>
        <p:spPr>
          <a:xfrm>
            <a:off x="4354829" y="3938255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B3DE21-38A7-4798-B246-3FA1BF305F64}"/>
              </a:ext>
            </a:extLst>
          </p:cNvPr>
          <p:cNvCxnSpPr>
            <a:cxnSpLocks/>
          </p:cNvCxnSpPr>
          <p:nvPr/>
        </p:nvCxnSpPr>
        <p:spPr>
          <a:xfrm>
            <a:off x="4871299" y="2712158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E5069E-122C-447A-B336-683FCA1D6839}"/>
              </a:ext>
            </a:extLst>
          </p:cNvPr>
          <p:cNvCxnSpPr>
            <a:cxnSpLocks/>
          </p:cNvCxnSpPr>
          <p:nvPr/>
        </p:nvCxnSpPr>
        <p:spPr>
          <a:xfrm>
            <a:off x="4871299" y="3806555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B10CFA3-B976-4161-997B-84EC58EE770B}"/>
              </a:ext>
            </a:extLst>
          </p:cNvPr>
          <p:cNvSpPr/>
          <p:nvPr/>
        </p:nvSpPr>
        <p:spPr>
          <a:xfrm>
            <a:off x="5406647" y="4061363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56E3F5-CAB8-4054-823A-126C41F9DA02}"/>
              </a:ext>
            </a:extLst>
          </p:cNvPr>
          <p:cNvSpPr/>
          <p:nvPr/>
        </p:nvSpPr>
        <p:spPr>
          <a:xfrm>
            <a:off x="5406647" y="296696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A414A3-0369-4CA9-92C3-6B12FE25B53F}"/>
              </a:ext>
            </a:extLst>
          </p:cNvPr>
          <p:cNvSpPr/>
          <p:nvPr/>
        </p:nvSpPr>
        <p:spPr>
          <a:xfrm>
            <a:off x="5406647" y="1872571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6AA5E6-D515-4D88-BA9A-5CF4EB242BA8}"/>
              </a:ext>
            </a:extLst>
          </p:cNvPr>
          <p:cNvSpPr/>
          <p:nvPr/>
        </p:nvSpPr>
        <p:spPr>
          <a:xfrm>
            <a:off x="4354829" y="5032650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05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69F2101-96B9-444B-851E-F73B6F02AF92}"/>
              </a:ext>
            </a:extLst>
          </p:cNvPr>
          <p:cNvCxnSpPr>
            <a:cxnSpLocks/>
          </p:cNvCxnSpPr>
          <p:nvPr/>
        </p:nvCxnSpPr>
        <p:spPr>
          <a:xfrm>
            <a:off x="4871299" y="4900952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B935C1C-C107-4DB1-895F-9DF76AA185F6}"/>
              </a:ext>
            </a:extLst>
          </p:cNvPr>
          <p:cNvSpPr/>
          <p:nvPr/>
        </p:nvSpPr>
        <p:spPr>
          <a:xfrm>
            <a:off x="5406647" y="5155761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内容示例内容示例内容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1CDE27-364C-4296-B2D4-B451F732F94E}"/>
              </a:ext>
            </a:extLst>
          </p:cNvPr>
          <p:cNvSpPr txBox="1"/>
          <p:nvPr/>
        </p:nvSpPr>
        <p:spPr>
          <a:xfrm>
            <a:off x="2208523" y="2119402"/>
            <a:ext cx="1107996" cy="20656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094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全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410</Words>
  <Application>Microsoft Office PowerPoint</Application>
  <PresentationFormat>宽屏</PresentationFormat>
  <Paragraphs>166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微软雅黑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11</cp:revision>
  <dcterms:created xsi:type="dcterms:W3CDTF">2021-01-20T06:20:13Z</dcterms:created>
  <dcterms:modified xsi:type="dcterms:W3CDTF">2021-01-20T07:21:49Z</dcterms:modified>
</cp:coreProperties>
</file>