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2" r:id="rId2"/>
    <p:sldId id="273" r:id="rId3"/>
    <p:sldId id="256" r:id="rId4"/>
    <p:sldId id="271" r:id="rId5"/>
    <p:sldId id="27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813B5B4-D974-4CD4-838A-D78B5F002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EAB582-6A48-414F-A5A2-F74EAC4B14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D120-F3F0-421C-8865-9085690E9AC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082521-5DB4-402B-9EDC-3858E38F45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23CB68-2D9A-421A-888D-0C1C97726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0DB2-454F-406F-B4D2-C4209522F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95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4DD05-9142-41D9-B63D-79C69A6DF486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A30A6-6C82-4A91-99D0-48D278B4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3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8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8CCA9-50BD-4A58-900C-D7C571F0ED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1" y="136525"/>
            <a:ext cx="2855237" cy="6268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C525-4C7C-4F9E-9AF5-F9C98250D64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70C7E3-85E9-4DBD-BDFD-9A3746B40D92}"/>
              </a:ext>
            </a:extLst>
          </p:cNvPr>
          <p:cNvSpPr/>
          <p:nvPr/>
        </p:nvSpPr>
        <p:spPr>
          <a:xfrm>
            <a:off x="0" y="1160808"/>
            <a:ext cx="12192000" cy="2869654"/>
          </a:xfrm>
          <a:prstGeom prst="rect">
            <a:avLst/>
          </a:prstGeom>
          <a:solidFill>
            <a:srgbClr val="013E8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A8CA58-9A3B-4B65-8294-A609E49B94E1}"/>
              </a:ext>
            </a:extLst>
          </p:cNvPr>
          <p:cNvSpPr txBox="1"/>
          <p:nvPr/>
        </p:nvSpPr>
        <p:spPr>
          <a:xfrm>
            <a:off x="882214" y="2072445"/>
            <a:ext cx="10427571" cy="1046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集成电路学院</a:t>
            </a:r>
            <a:r>
              <a:rPr lang="en-US" altLang="zh-CN" sz="6000" dirty="0">
                <a:solidFill>
                  <a:schemeClr val="bg1"/>
                </a:solidFill>
              </a:rPr>
              <a:t>PPT</a:t>
            </a:r>
            <a:r>
              <a:rPr lang="zh-CN" altLang="en-US" sz="6000" dirty="0">
                <a:solidFill>
                  <a:schemeClr val="bg1"/>
                </a:solidFill>
              </a:rPr>
              <a:t>模板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DF78B9F-13D3-4BA2-9D3D-E6E32004AD66}"/>
              </a:ext>
            </a:extLst>
          </p:cNvPr>
          <p:cNvSpPr txBox="1">
            <a:spLocks noChangeArrowheads="1"/>
          </p:cNvSpPr>
          <p:nvPr/>
        </p:nvSpPr>
        <p:spPr>
          <a:xfrm>
            <a:off x="4398306" y="4587579"/>
            <a:ext cx="3633978" cy="70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	</a:t>
            </a:r>
            <a:endParaRPr lang="zh-CN" altLang="en-US" b="1" dirty="0">
              <a:solidFill>
                <a:srgbClr val="003F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8DC11FC-FDD1-48F2-B6D2-4642FD654F97}"/>
              </a:ext>
            </a:extLst>
          </p:cNvPr>
          <p:cNvSpPr txBox="1">
            <a:spLocks noChangeArrowheads="1"/>
          </p:cNvSpPr>
          <p:nvPr/>
        </p:nvSpPr>
        <p:spPr>
          <a:xfrm>
            <a:off x="4159713" y="5299200"/>
            <a:ext cx="3872571" cy="995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4ACB6717-5348-7890-979B-97DC768110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9" y="-107930"/>
            <a:ext cx="2274323" cy="14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9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70C7E3-85E9-4DBD-BDFD-9A3746B40D92}"/>
              </a:ext>
            </a:extLst>
          </p:cNvPr>
          <p:cNvSpPr/>
          <p:nvPr/>
        </p:nvSpPr>
        <p:spPr>
          <a:xfrm>
            <a:off x="0" y="2316"/>
            <a:ext cx="12192000" cy="4365321"/>
          </a:xfrm>
          <a:prstGeom prst="rect">
            <a:avLst/>
          </a:prstGeom>
          <a:solidFill>
            <a:srgbClr val="013E8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A8CA58-9A3B-4B65-8294-A609E49B94E1}"/>
              </a:ext>
            </a:extLst>
          </p:cNvPr>
          <p:cNvSpPr txBox="1"/>
          <p:nvPr/>
        </p:nvSpPr>
        <p:spPr>
          <a:xfrm>
            <a:off x="882212" y="1796718"/>
            <a:ext cx="10427571" cy="1046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集成电路学院</a:t>
            </a:r>
            <a:r>
              <a:rPr lang="en-US" altLang="zh-CN" sz="6000" dirty="0">
                <a:solidFill>
                  <a:schemeClr val="bg1"/>
                </a:solidFill>
              </a:rPr>
              <a:t>PPT</a:t>
            </a:r>
            <a:r>
              <a:rPr lang="zh-CN" altLang="en-US" sz="6000" dirty="0">
                <a:solidFill>
                  <a:schemeClr val="bg1"/>
                </a:solidFill>
              </a:rPr>
              <a:t>模板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E55E786-93C9-4BC2-90CF-70EDF2B8C3E3}"/>
              </a:ext>
            </a:extLst>
          </p:cNvPr>
          <p:cNvSpPr txBox="1">
            <a:spLocks noChangeArrowheads="1"/>
          </p:cNvSpPr>
          <p:nvPr/>
        </p:nvSpPr>
        <p:spPr>
          <a:xfrm>
            <a:off x="4398306" y="4587579"/>
            <a:ext cx="3633978" cy="70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	</a:t>
            </a:r>
            <a:endParaRPr lang="zh-CN" altLang="en-US" b="1" dirty="0">
              <a:solidFill>
                <a:srgbClr val="003F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932E6A9-B61B-4901-9EC6-8C9CDC52A21A}"/>
              </a:ext>
            </a:extLst>
          </p:cNvPr>
          <p:cNvSpPr txBox="1">
            <a:spLocks noChangeArrowheads="1"/>
          </p:cNvSpPr>
          <p:nvPr/>
        </p:nvSpPr>
        <p:spPr>
          <a:xfrm>
            <a:off x="4159713" y="5299200"/>
            <a:ext cx="3872571" cy="995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ACA704E9-A7B9-9F51-DA34-6B4B3B6FAA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6" y="-216731"/>
            <a:ext cx="2383512" cy="156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1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E9E202-755E-4103-AC29-31E3F90E6B3F}"/>
              </a:ext>
            </a:extLst>
          </p:cNvPr>
          <p:cNvSpPr txBox="1">
            <a:spLocks/>
          </p:cNvSpPr>
          <p:nvPr/>
        </p:nvSpPr>
        <p:spPr>
          <a:xfrm>
            <a:off x="-138620" y="114074"/>
            <a:ext cx="3183679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2000" b="1" dirty="0">
              <a:solidFill>
                <a:srgbClr val="003F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DE6175D-BC55-450E-8BD9-612F3166BFA6}"/>
              </a:ext>
            </a:extLst>
          </p:cNvPr>
          <p:cNvCxnSpPr>
            <a:cxnSpLocks/>
          </p:cNvCxnSpPr>
          <p:nvPr/>
        </p:nvCxnSpPr>
        <p:spPr>
          <a:xfrm>
            <a:off x="356832" y="811008"/>
            <a:ext cx="8325529" cy="0"/>
          </a:xfrm>
          <a:prstGeom prst="line">
            <a:avLst/>
          </a:prstGeom>
          <a:ln>
            <a:solidFill>
              <a:srgbClr val="003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790082-6204-468A-8B74-5122FFBB9ECC}"/>
              </a:ext>
            </a:extLst>
          </p:cNvPr>
          <p:cNvGrpSpPr/>
          <p:nvPr/>
        </p:nvGrpSpPr>
        <p:grpSpPr>
          <a:xfrm>
            <a:off x="3394979" y="1375663"/>
            <a:ext cx="5402041" cy="646331"/>
            <a:chOff x="2074052" y="1242090"/>
            <a:chExt cx="5402041" cy="64633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EBCA664-5B95-4A66-98F3-A318B000F2A4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065FE9E8-9A98-4B9F-B2A5-AA1D2377FBDA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18" name="文本框 9">
                <a:extLst>
                  <a:ext uri="{FF2B5EF4-FFF2-40B4-BE49-F238E27FC236}">
                    <a16:creationId xmlns:a16="http://schemas.microsoft.com/office/drawing/2014/main" id="{720F621F-08CE-4C9F-9DDE-2BC0ABD92E73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8152E02-0312-46BD-96C8-97744F7F84DB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9DD63F9-A6B0-4770-96C9-9DB7F7D3E593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平行四边形 32">
                <a:extLst>
                  <a:ext uri="{FF2B5EF4-FFF2-40B4-BE49-F238E27FC236}">
                    <a16:creationId xmlns:a16="http://schemas.microsoft.com/office/drawing/2014/main" id="{55FEDE22-15E2-43B5-94E0-0184FE36F40A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107ED85-58B2-46BC-BA40-2665BAA71E66}"/>
              </a:ext>
            </a:extLst>
          </p:cNvPr>
          <p:cNvGrpSpPr/>
          <p:nvPr/>
        </p:nvGrpSpPr>
        <p:grpSpPr>
          <a:xfrm>
            <a:off x="3394979" y="4393684"/>
            <a:ext cx="5402041" cy="646331"/>
            <a:chOff x="2074052" y="1242090"/>
            <a:chExt cx="5402041" cy="64633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80EE7AE-B37D-4505-9635-702019263F2F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FA62D8EB-00B6-4DFC-AF70-B47EE810174A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2" name="文本框 9">
                <a:extLst>
                  <a:ext uri="{FF2B5EF4-FFF2-40B4-BE49-F238E27FC236}">
                    <a16:creationId xmlns:a16="http://schemas.microsoft.com/office/drawing/2014/main" id="{0AE06A76-F8B8-4B5C-8994-35DE1D645510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F1CA955D-729B-4D12-97D3-EC1D3F7B0C17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63F9A10-E7D2-4538-9E8E-E60D1DF2AAD2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6AF506FF-9AEF-41C3-9601-F5DE789D21FC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5DFEFD4-1603-4246-BA60-3EC313BA2399}"/>
              </a:ext>
            </a:extLst>
          </p:cNvPr>
          <p:cNvGrpSpPr/>
          <p:nvPr/>
        </p:nvGrpSpPr>
        <p:grpSpPr>
          <a:xfrm>
            <a:off x="3394979" y="3367979"/>
            <a:ext cx="5402041" cy="646331"/>
            <a:chOff x="2074052" y="1242090"/>
            <a:chExt cx="5402041" cy="64633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6A7D3BE-EBAA-45B3-84D0-12B76E45C849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8168D438-3EE7-4281-AE41-BF2935E21047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文本框 9">
                <a:extLst>
                  <a:ext uri="{FF2B5EF4-FFF2-40B4-BE49-F238E27FC236}">
                    <a16:creationId xmlns:a16="http://schemas.microsoft.com/office/drawing/2014/main" id="{71D8E3CE-5BF6-4BB9-BAEC-1CEABA68C565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B97F7C7-14FF-4EE0-A0C9-E4CF9D631E5E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D50D624-0CA1-47A0-A802-F63B623CA360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平行四边形 56">
                <a:extLst>
                  <a:ext uri="{FF2B5EF4-FFF2-40B4-BE49-F238E27FC236}">
                    <a16:creationId xmlns:a16="http://schemas.microsoft.com/office/drawing/2014/main" id="{0DAAED70-1A0D-4D04-A632-715ABD7F9AFB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55CBCB8-26B5-4A8F-9868-0DA775A96EBF}"/>
              </a:ext>
            </a:extLst>
          </p:cNvPr>
          <p:cNvGrpSpPr/>
          <p:nvPr/>
        </p:nvGrpSpPr>
        <p:grpSpPr>
          <a:xfrm>
            <a:off x="3394979" y="2373784"/>
            <a:ext cx="5402041" cy="646331"/>
            <a:chOff x="2074052" y="1242090"/>
            <a:chExt cx="5402041" cy="64633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EEA98948-E0A9-4847-9BEF-5571EB3F01F0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65" name="平行四边形 64">
                <a:extLst>
                  <a:ext uri="{FF2B5EF4-FFF2-40B4-BE49-F238E27FC236}">
                    <a16:creationId xmlns:a16="http://schemas.microsoft.com/office/drawing/2014/main" id="{2200FEB3-8498-4606-8567-1C9379BDEF11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6" name="文本框 9">
                <a:extLst>
                  <a:ext uri="{FF2B5EF4-FFF2-40B4-BE49-F238E27FC236}">
                    <a16:creationId xmlns:a16="http://schemas.microsoft.com/office/drawing/2014/main" id="{97CAE5F4-6B6A-4A31-9FE9-EA6E83AF96C6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A3A9E6D-D2F0-4572-8938-9E7470C60803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9233770-E7DC-49C1-8666-8BBB78AC0CF7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平行四边形 63">
                <a:extLst>
                  <a:ext uri="{FF2B5EF4-FFF2-40B4-BE49-F238E27FC236}">
                    <a16:creationId xmlns:a16="http://schemas.microsoft.com/office/drawing/2014/main" id="{A6D343F7-1FCC-4862-B5FB-C980DA9662B7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D462740-90C0-48BA-A4C1-42EBB5C8D308}"/>
              </a:ext>
            </a:extLst>
          </p:cNvPr>
          <p:cNvGrpSpPr/>
          <p:nvPr/>
        </p:nvGrpSpPr>
        <p:grpSpPr>
          <a:xfrm>
            <a:off x="3394979" y="5405163"/>
            <a:ext cx="5402041" cy="646331"/>
            <a:chOff x="2074052" y="1242090"/>
            <a:chExt cx="5402041" cy="64633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E76D4156-17EE-4B16-AE86-6B04C88991E4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72" name="平行四边形 71">
                <a:extLst>
                  <a:ext uri="{FF2B5EF4-FFF2-40B4-BE49-F238E27FC236}">
                    <a16:creationId xmlns:a16="http://schemas.microsoft.com/office/drawing/2014/main" id="{422DA94C-B3D7-4D03-931A-B02C5A02AEB2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73" name="文本框 9">
                <a:extLst>
                  <a:ext uri="{FF2B5EF4-FFF2-40B4-BE49-F238E27FC236}">
                    <a16:creationId xmlns:a16="http://schemas.microsoft.com/office/drawing/2014/main" id="{BA37D3E6-5F51-417D-B38B-ADDD5E61803E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3A88087-F177-4CB7-8231-835851B6D5A5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A94B691-108D-42D3-80CF-626C01681A8E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平行四边形 70">
                <a:extLst>
                  <a:ext uri="{FF2B5EF4-FFF2-40B4-BE49-F238E27FC236}">
                    <a16:creationId xmlns:a16="http://schemas.microsoft.com/office/drawing/2014/main" id="{817B90D6-3FDD-40BE-8D32-2561E51C8636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7D53C51-D74E-8B16-7EB9-DBF334386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845" y="-216085"/>
            <a:ext cx="2274323" cy="14436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846B7415-0B3B-4DE9-A285-AC68668F7CC9}"/>
              </a:ext>
            </a:extLst>
          </p:cNvPr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680C03-8931-4F55-B071-E09C3F100E56}"/>
              </a:ext>
            </a:extLst>
          </p:cNvPr>
          <p:cNvSpPr/>
          <p:nvPr/>
        </p:nvSpPr>
        <p:spPr>
          <a:xfrm>
            <a:off x="300753" y="162745"/>
            <a:ext cx="282714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FF2D4E-8927-446B-A2F1-81BDB076A41C}"/>
              </a:ext>
            </a:extLst>
          </p:cNvPr>
          <p:cNvCxnSpPr>
            <a:cxnSpLocks/>
          </p:cNvCxnSpPr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CEB5426-CB26-8EF7-F3C7-41B4C430E7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845" y="-216085"/>
            <a:ext cx="2274323" cy="14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5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6533E20-8BE1-4244-B906-06CAB00997A0}"/>
              </a:ext>
            </a:extLst>
          </p:cNvPr>
          <p:cNvSpPr/>
          <p:nvPr/>
        </p:nvSpPr>
        <p:spPr>
          <a:xfrm>
            <a:off x="0" y="3230108"/>
            <a:ext cx="12192000" cy="2088978"/>
          </a:xfrm>
          <a:prstGeom prst="rect">
            <a:avLst/>
          </a:prstGeom>
          <a:solidFill>
            <a:srgbClr val="013E8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1568" y="1658682"/>
            <a:ext cx="6688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</a:rPr>
              <a:t>敬请批评指正！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D327E6-981F-4E25-ADEE-594CABA5B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41" y="3617534"/>
            <a:ext cx="1251930" cy="12519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F3D07D-CD5E-443C-B522-DE78F8BE81A9}"/>
              </a:ext>
            </a:extLst>
          </p:cNvPr>
          <p:cNvSpPr txBox="1"/>
          <p:nvPr/>
        </p:nvSpPr>
        <p:spPr>
          <a:xfrm>
            <a:off x="4463230" y="3411244"/>
            <a:ext cx="6430911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地址：浙江省杭州市萧山区平澜路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2118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号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网址：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https://mne.zju.edu.cn/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C76D520-BAE4-9A0F-F279-3361A3B27C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845" y="-216085"/>
            <a:ext cx="2274323" cy="144363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72</Words>
  <Application>Microsoft Office PowerPoint</Application>
  <PresentationFormat>宽屏</PresentationFormat>
  <Paragraphs>22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Ying</dc:creator>
  <cp:lastModifiedBy>周莹</cp:lastModifiedBy>
  <cp:revision>25</cp:revision>
  <dcterms:created xsi:type="dcterms:W3CDTF">2020-11-15T08:36:00Z</dcterms:created>
  <dcterms:modified xsi:type="dcterms:W3CDTF">2024-02-26T01:20:07Z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