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2"/>
    <p:sldId id="256" r:id="rId3"/>
    <p:sldId id="273" r:id="rId4"/>
    <p:sldId id="271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813B5B4-D974-4CD4-838A-D78B5F002F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EAB582-6A48-414F-A5A2-F74EAC4B14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D120-F3F0-421C-8865-9085690E9ACB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082521-5DB4-402B-9EDC-3858E38F45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3CB68-2D9A-421A-888D-0C1C97726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0DB2-454F-406F-B4D2-C4209522F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95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DD05-9142-41D9-B63D-79C69A6DF486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A30A6-6C82-4A91-99D0-48D278B45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3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8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82F-C3F1-4348-9784-44C11F542CA0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E108-934C-414D-9CC9-4516FAA5F532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AFD4-3C86-4F77-998E-86148B1CBEB8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497F-721D-4AE1-A414-2601D809F0C1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6CDF-D54B-4084-ACDA-4B0636542E6F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8C60-3256-4356-A1F2-F17AAE6040FE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3881-6093-45B4-869F-0DE051DFFC84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6978E-2484-47AE-B4FF-88C8C10E752C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79087" y="6356350"/>
            <a:ext cx="2743200" cy="365125"/>
          </a:xfr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5037B38-C9A9-42AC-A12C-DCA38F34D23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AC89-37BE-406B-87D1-0E9772741667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F8CCA9-50BD-4A58-900C-D7C571F0ED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1" y="136525"/>
            <a:ext cx="2855237" cy="626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C09D-D3CB-4B46-87C0-37913D53EA56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1DA7-0AC4-4C15-97CD-5FC513990058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487A4-1972-47F7-A8CB-DF1C807788AB}" type="datetime1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7B38-C9A9-42AC-A12C-DCA38F34D2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70C7E3-85E9-4DBD-BDFD-9A3746B40D92}"/>
              </a:ext>
            </a:extLst>
          </p:cNvPr>
          <p:cNvSpPr/>
          <p:nvPr/>
        </p:nvSpPr>
        <p:spPr>
          <a:xfrm>
            <a:off x="0" y="1160808"/>
            <a:ext cx="12192000" cy="2869654"/>
          </a:xfrm>
          <a:prstGeom prst="rect">
            <a:avLst/>
          </a:prstGeom>
          <a:solidFill>
            <a:srgbClr val="013E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A8CA58-9A3B-4B65-8294-A609E49B94E1}"/>
              </a:ext>
            </a:extLst>
          </p:cNvPr>
          <p:cNvSpPr txBox="1"/>
          <p:nvPr/>
        </p:nvSpPr>
        <p:spPr>
          <a:xfrm>
            <a:off x="882214" y="2072445"/>
            <a:ext cx="10427571" cy="1046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集成电路学院</a:t>
            </a:r>
            <a:r>
              <a:rPr lang="en-US" altLang="zh-CN" sz="6000" dirty="0">
                <a:solidFill>
                  <a:schemeClr val="bg1"/>
                </a:solidFill>
              </a:rPr>
              <a:t>PPT</a:t>
            </a:r>
            <a:r>
              <a:rPr lang="zh-CN" altLang="en-US" sz="6000" dirty="0">
                <a:solidFill>
                  <a:schemeClr val="bg1"/>
                </a:solidFill>
              </a:rPr>
              <a:t>模板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DF78B9F-13D3-4BA2-9D3D-E6E32004AD66}"/>
              </a:ext>
            </a:extLst>
          </p:cNvPr>
          <p:cNvSpPr txBox="1">
            <a:spLocks noChangeArrowheads="1"/>
          </p:cNvSpPr>
          <p:nvPr/>
        </p:nvSpPr>
        <p:spPr>
          <a:xfrm>
            <a:off x="4398306" y="4587579"/>
            <a:ext cx="3633978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	</a:t>
            </a:r>
            <a:endParaRPr lang="zh-CN" altLang="en-US" b="1" dirty="0">
              <a:solidFill>
                <a:srgbClr val="003F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8DC11FC-FDD1-48F2-B6D2-4642FD654F97}"/>
              </a:ext>
            </a:extLst>
          </p:cNvPr>
          <p:cNvSpPr txBox="1">
            <a:spLocks noChangeArrowheads="1"/>
          </p:cNvSpPr>
          <p:nvPr/>
        </p:nvSpPr>
        <p:spPr>
          <a:xfrm>
            <a:off x="4159713" y="5299200"/>
            <a:ext cx="3872571" cy="99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FA966952-F548-9F6B-E1A2-0DBB6144DC49}"/>
              </a:ext>
            </a:extLst>
          </p:cNvPr>
          <p:cNvGrpSpPr>
            <a:grpSpLocks noChangeAspect="1"/>
          </p:cNvGrpSpPr>
          <p:nvPr/>
        </p:nvGrpSpPr>
        <p:grpSpPr>
          <a:xfrm>
            <a:off x="216310" y="249171"/>
            <a:ext cx="2126363" cy="601700"/>
            <a:chOff x="4294890" y="-4746215"/>
            <a:chExt cx="3775460" cy="1068348"/>
          </a:xfrm>
          <a:solidFill>
            <a:srgbClr val="034C9C"/>
          </a:solidFill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ABCDF1C7-AE04-4CE0-899C-B536DAB84B23}"/>
                </a:ext>
              </a:extLst>
            </p:cNvPr>
            <p:cNvGrpSpPr/>
            <p:nvPr/>
          </p:nvGrpSpPr>
          <p:grpSpPr>
            <a:xfrm>
              <a:off x="4294890" y="-4746215"/>
              <a:ext cx="1065162" cy="1068348"/>
              <a:chOff x="1220788" y="2549525"/>
              <a:chExt cx="2652713" cy="2660650"/>
            </a:xfrm>
            <a:grpFill/>
          </p:grpSpPr>
          <p:sp>
            <p:nvSpPr>
              <p:cNvPr id="180" name="Freeform 176">
                <a:extLst>
                  <a:ext uri="{FF2B5EF4-FFF2-40B4-BE49-F238E27FC236}">
                    <a16:creationId xmlns:a16="http://schemas.microsoft.com/office/drawing/2014/main" id="{A6D08B65-07EC-5C72-4FA6-5F590DEED3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0788" y="2549525"/>
                <a:ext cx="2652713" cy="2660650"/>
              </a:xfrm>
              <a:custGeom>
                <a:avLst/>
                <a:gdLst>
                  <a:gd name="T0" fmla="*/ 1718 w 3644"/>
                  <a:gd name="T1" fmla="*/ 11 h 3653"/>
                  <a:gd name="T2" fmla="*/ 2295 w 3644"/>
                  <a:gd name="T3" fmla="*/ 72 h 3653"/>
                  <a:gd name="T4" fmla="*/ 3083 w 3644"/>
                  <a:gd name="T5" fmla="*/ 524 h 3653"/>
                  <a:gd name="T6" fmla="*/ 3527 w 3644"/>
                  <a:gd name="T7" fmla="*/ 1217 h 3653"/>
                  <a:gd name="T8" fmla="*/ 3627 w 3644"/>
                  <a:gd name="T9" fmla="*/ 1946 h 3653"/>
                  <a:gd name="T10" fmla="*/ 3259 w 3644"/>
                  <a:gd name="T11" fmla="*/ 2920 h 3653"/>
                  <a:gd name="T12" fmla="*/ 2587 w 3644"/>
                  <a:gd name="T13" fmla="*/ 3464 h 3653"/>
                  <a:gd name="T14" fmla="*/ 2035 w 3644"/>
                  <a:gd name="T15" fmla="*/ 3623 h 3653"/>
                  <a:gd name="T16" fmla="*/ 1299 w 3644"/>
                  <a:gd name="T17" fmla="*/ 3561 h 3653"/>
                  <a:gd name="T18" fmla="*/ 551 w 3644"/>
                  <a:gd name="T19" fmla="*/ 3120 h 3653"/>
                  <a:gd name="T20" fmla="*/ 92 w 3644"/>
                  <a:gd name="T21" fmla="*/ 2383 h 3653"/>
                  <a:gd name="T22" fmla="*/ 3 w 3644"/>
                  <a:gd name="T23" fmla="*/ 1794 h 3653"/>
                  <a:gd name="T24" fmla="*/ 231 w 3644"/>
                  <a:gd name="T25" fmla="*/ 943 h 3653"/>
                  <a:gd name="T26" fmla="*/ 824 w 3644"/>
                  <a:gd name="T27" fmla="*/ 305 h 3653"/>
                  <a:gd name="T28" fmla="*/ 1718 w 3644"/>
                  <a:gd name="T29" fmla="*/ 11 h 3653"/>
                  <a:gd name="T30" fmla="*/ 1683 w 3644"/>
                  <a:gd name="T31" fmla="*/ 85 h 3653"/>
                  <a:gd name="T32" fmla="*/ 1045 w 3644"/>
                  <a:gd name="T33" fmla="*/ 261 h 3653"/>
                  <a:gd name="T34" fmla="*/ 363 w 3644"/>
                  <a:gd name="T35" fmla="*/ 864 h 3653"/>
                  <a:gd name="T36" fmla="*/ 79 w 3644"/>
                  <a:gd name="T37" fmla="*/ 1706 h 3653"/>
                  <a:gd name="T38" fmla="*/ 134 w 3644"/>
                  <a:gd name="T39" fmla="*/ 2270 h 3653"/>
                  <a:gd name="T40" fmla="*/ 319 w 3644"/>
                  <a:gd name="T41" fmla="*/ 2708 h 3653"/>
                  <a:gd name="T42" fmla="*/ 936 w 3644"/>
                  <a:gd name="T43" fmla="*/ 3323 h 3653"/>
                  <a:gd name="T44" fmla="*/ 1705 w 3644"/>
                  <a:gd name="T45" fmla="*/ 3560 h 3653"/>
                  <a:gd name="T46" fmla="*/ 2393 w 3644"/>
                  <a:gd name="T47" fmla="*/ 3465 h 3653"/>
                  <a:gd name="T48" fmla="*/ 3116 w 3644"/>
                  <a:gd name="T49" fmla="*/ 2981 h 3653"/>
                  <a:gd name="T50" fmla="*/ 3543 w 3644"/>
                  <a:gd name="T51" fmla="*/ 2058 h 3653"/>
                  <a:gd name="T52" fmla="*/ 3474 w 3644"/>
                  <a:gd name="T53" fmla="*/ 1285 h 3653"/>
                  <a:gd name="T54" fmla="*/ 3031 w 3644"/>
                  <a:gd name="T55" fmla="*/ 575 h 3653"/>
                  <a:gd name="T56" fmla="*/ 2274 w 3644"/>
                  <a:gd name="T57" fmla="*/ 141 h 3653"/>
                  <a:gd name="T58" fmla="*/ 1683 w 3644"/>
                  <a:gd name="T59" fmla="*/ 85 h 3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4" h="3653">
                    <a:moveTo>
                      <a:pt x="1718" y="11"/>
                    </a:moveTo>
                    <a:cubicBezTo>
                      <a:pt x="1912" y="0"/>
                      <a:pt x="2108" y="21"/>
                      <a:pt x="2295" y="72"/>
                    </a:cubicBezTo>
                    <a:cubicBezTo>
                      <a:pt x="2591" y="153"/>
                      <a:pt x="2864" y="311"/>
                      <a:pt x="3083" y="524"/>
                    </a:cubicBezTo>
                    <a:cubicBezTo>
                      <a:pt x="3281" y="717"/>
                      <a:pt x="3434" y="956"/>
                      <a:pt x="3527" y="1217"/>
                    </a:cubicBezTo>
                    <a:cubicBezTo>
                      <a:pt x="3610" y="1449"/>
                      <a:pt x="3644" y="1699"/>
                      <a:pt x="3627" y="1946"/>
                    </a:cubicBezTo>
                    <a:cubicBezTo>
                      <a:pt x="3604" y="2298"/>
                      <a:pt x="3474" y="2641"/>
                      <a:pt x="3259" y="2920"/>
                    </a:cubicBezTo>
                    <a:cubicBezTo>
                      <a:pt x="3083" y="3152"/>
                      <a:pt x="2850" y="3340"/>
                      <a:pt x="2587" y="3464"/>
                    </a:cubicBezTo>
                    <a:cubicBezTo>
                      <a:pt x="2413" y="3546"/>
                      <a:pt x="2226" y="3600"/>
                      <a:pt x="2035" y="3623"/>
                    </a:cubicBezTo>
                    <a:cubicBezTo>
                      <a:pt x="1789" y="3653"/>
                      <a:pt x="1537" y="3632"/>
                      <a:pt x="1299" y="3561"/>
                    </a:cubicBezTo>
                    <a:cubicBezTo>
                      <a:pt x="1019" y="3477"/>
                      <a:pt x="760" y="3324"/>
                      <a:pt x="551" y="3120"/>
                    </a:cubicBezTo>
                    <a:cubicBezTo>
                      <a:pt x="342" y="2916"/>
                      <a:pt x="183" y="2661"/>
                      <a:pt x="92" y="2383"/>
                    </a:cubicBezTo>
                    <a:cubicBezTo>
                      <a:pt x="30" y="2194"/>
                      <a:pt x="0" y="1994"/>
                      <a:pt x="3" y="1794"/>
                    </a:cubicBezTo>
                    <a:cubicBezTo>
                      <a:pt x="7" y="1497"/>
                      <a:pt x="86" y="1202"/>
                      <a:pt x="231" y="943"/>
                    </a:cubicBezTo>
                    <a:cubicBezTo>
                      <a:pt x="373" y="687"/>
                      <a:pt x="579" y="466"/>
                      <a:pt x="824" y="305"/>
                    </a:cubicBezTo>
                    <a:cubicBezTo>
                      <a:pt x="1089" y="130"/>
                      <a:pt x="1401" y="27"/>
                      <a:pt x="1718" y="11"/>
                    </a:cubicBezTo>
                    <a:close/>
                    <a:moveTo>
                      <a:pt x="1683" y="85"/>
                    </a:moveTo>
                    <a:cubicBezTo>
                      <a:pt x="1462" y="102"/>
                      <a:pt x="1244" y="162"/>
                      <a:pt x="1045" y="261"/>
                    </a:cubicBezTo>
                    <a:cubicBezTo>
                      <a:pt x="770" y="398"/>
                      <a:pt x="532" y="608"/>
                      <a:pt x="363" y="864"/>
                    </a:cubicBezTo>
                    <a:cubicBezTo>
                      <a:pt x="198" y="1114"/>
                      <a:pt x="98" y="1407"/>
                      <a:pt x="79" y="1706"/>
                    </a:cubicBezTo>
                    <a:cubicBezTo>
                      <a:pt x="66" y="1895"/>
                      <a:pt x="85" y="2087"/>
                      <a:pt x="134" y="2270"/>
                    </a:cubicBezTo>
                    <a:cubicBezTo>
                      <a:pt x="175" y="2424"/>
                      <a:pt x="237" y="2572"/>
                      <a:pt x="319" y="2708"/>
                    </a:cubicBezTo>
                    <a:cubicBezTo>
                      <a:pt x="468" y="2961"/>
                      <a:pt x="683" y="3174"/>
                      <a:pt x="936" y="3323"/>
                    </a:cubicBezTo>
                    <a:cubicBezTo>
                      <a:pt x="1169" y="3461"/>
                      <a:pt x="1435" y="3543"/>
                      <a:pt x="1705" y="3560"/>
                    </a:cubicBezTo>
                    <a:cubicBezTo>
                      <a:pt x="1938" y="3575"/>
                      <a:pt x="2173" y="3543"/>
                      <a:pt x="2393" y="3465"/>
                    </a:cubicBezTo>
                    <a:cubicBezTo>
                      <a:pt x="2670" y="3368"/>
                      <a:pt x="2921" y="3199"/>
                      <a:pt x="3116" y="2981"/>
                    </a:cubicBezTo>
                    <a:cubicBezTo>
                      <a:pt x="3345" y="2725"/>
                      <a:pt x="3497" y="2399"/>
                      <a:pt x="3543" y="2058"/>
                    </a:cubicBezTo>
                    <a:cubicBezTo>
                      <a:pt x="3578" y="1800"/>
                      <a:pt x="3555" y="1533"/>
                      <a:pt x="3474" y="1285"/>
                    </a:cubicBezTo>
                    <a:cubicBezTo>
                      <a:pt x="3387" y="1017"/>
                      <a:pt x="3233" y="772"/>
                      <a:pt x="3031" y="575"/>
                    </a:cubicBezTo>
                    <a:cubicBezTo>
                      <a:pt x="2821" y="370"/>
                      <a:pt x="2558" y="218"/>
                      <a:pt x="2274" y="141"/>
                    </a:cubicBezTo>
                    <a:cubicBezTo>
                      <a:pt x="2082" y="89"/>
                      <a:pt x="1881" y="70"/>
                      <a:pt x="168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77">
                <a:extLst>
                  <a:ext uri="{FF2B5EF4-FFF2-40B4-BE49-F238E27FC236}">
                    <a16:creationId xmlns:a16="http://schemas.microsoft.com/office/drawing/2014/main" id="{237D8944-CCAB-DED4-887A-0EC07A8C5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5" y="2733675"/>
                <a:ext cx="153988" cy="155575"/>
              </a:xfrm>
              <a:custGeom>
                <a:avLst/>
                <a:gdLst>
                  <a:gd name="T0" fmla="*/ 78 w 211"/>
                  <a:gd name="T1" fmla="*/ 40 h 212"/>
                  <a:gd name="T2" fmla="*/ 142 w 211"/>
                  <a:gd name="T3" fmla="*/ 3 h 212"/>
                  <a:gd name="T4" fmla="*/ 194 w 211"/>
                  <a:gd name="T5" fmla="*/ 36 h 212"/>
                  <a:gd name="T6" fmla="*/ 183 w 211"/>
                  <a:gd name="T7" fmla="*/ 125 h 212"/>
                  <a:gd name="T8" fmla="*/ 146 w 211"/>
                  <a:gd name="T9" fmla="*/ 172 h 212"/>
                  <a:gd name="T10" fmla="*/ 98 w 211"/>
                  <a:gd name="T11" fmla="*/ 212 h 212"/>
                  <a:gd name="T12" fmla="*/ 98 w 211"/>
                  <a:gd name="T13" fmla="*/ 137 h 212"/>
                  <a:gd name="T14" fmla="*/ 66 w 211"/>
                  <a:gd name="T15" fmla="*/ 150 h 212"/>
                  <a:gd name="T16" fmla="*/ 13 w 211"/>
                  <a:gd name="T17" fmla="*/ 117 h 212"/>
                  <a:gd name="T18" fmla="*/ 30 w 211"/>
                  <a:gd name="T19" fmla="*/ 72 h 212"/>
                  <a:gd name="T20" fmla="*/ 78 w 211"/>
                  <a:gd name="T21" fmla="*/ 4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212">
                    <a:moveTo>
                      <a:pt x="78" y="40"/>
                    </a:moveTo>
                    <a:cubicBezTo>
                      <a:pt x="98" y="26"/>
                      <a:pt x="116" y="5"/>
                      <a:pt x="142" y="3"/>
                    </a:cubicBezTo>
                    <a:cubicBezTo>
                      <a:pt x="165" y="0"/>
                      <a:pt x="185" y="16"/>
                      <a:pt x="194" y="36"/>
                    </a:cubicBezTo>
                    <a:cubicBezTo>
                      <a:pt x="211" y="64"/>
                      <a:pt x="193" y="97"/>
                      <a:pt x="183" y="125"/>
                    </a:cubicBezTo>
                    <a:cubicBezTo>
                      <a:pt x="177" y="145"/>
                      <a:pt x="159" y="157"/>
                      <a:pt x="146" y="172"/>
                    </a:cubicBezTo>
                    <a:cubicBezTo>
                      <a:pt x="131" y="187"/>
                      <a:pt x="119" y="206"/>
                      <a:pt x="98" y="212"/>
                    </a:cubicBezTo>
                    <a:cubicBezTo>
                      <a:pt x="94" y="187"/>
                      <a:pt x="101" y="162"/>
                      <a:pt x="98" y="137"/>
                    </a:cubicBezTo>
                    <a:cubicBezTo>
                      <a:pt x="87" y="141"/>
                      <a:pt x="77" y="147"/>
                      <a:pt x="66" y="150"/>
                    </a:cubicBezTo>
                    <a:cubicBezTo>
                      <a:pt x="45" y="147"/>
                      <a:pt x="25" y="135"/>
                      <a:pt x="13" y="117"/>
                    </a:cubicBezTo>
                    <a:cubicBezTo>
                      <a:pt x="0" y="102"/>
                      <a:pt x="11" y="76"/>
                      <a:pt x="30" y="72"/>
                    </a:cubicBezTo>
                    <a:cubicBezTo>
                      <a:pt x="49" y="68"/>
                      <a:pt x="63" y="51"/>
                      <a:pt x="7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78">
                <a:extLst>
                  <a:ext uri="{FF2B5EF4-FFF2-40B4-BE49-F238E27FC236}">
                    <a16:creationId xmlns:a16="http://schemas.microsoft.com/office/drawing/2014/main" id="{BF4721AA-C7CA-D283-4378-1501A1070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2738438"/>
                <a:ext cx="90488" cy="103188"/>
              </a:xfrm>
              <a:custGeom>
                <a:avLst/>
                <a:gdLst>
                  <a:gd name="T0" fmla="*/ 1 w 124"/>
                  <a:gd name="T1" fmla="*/ 26 h 142"/>
                  <a:gd name="T2" fmla="*/ 15 w 124"/>
                  <a:gd name="T3" fmla="*/ 0 h 142"/>
                  <a:gd name="T4" fmla="*/ 101 w 124"/>
                  <a:gd name="T5" fmla="*/ 33 h 142"/>
                  <a:gd name="T6" fmla="*/ 115 w 124"/>
                  <a:gd name="T7" fmla="*/ 77 h 142"/>
                  <a:gd name="T8" fmla="*/ 36 w 124"/>
                  <a:gd name="T9" fmla="*/ 142 h 142"/>
                  <a:gd name="T10" fmla="*/ 32 w 124"/>
                  <a:gd name="T11" fmla="*/ 118 h 142"/>
                  <a:gd name="T12" fmla="*/ 3 w 124"/>
                  <a:gd name="T13" fmla="*/ 60 h 142"/>
                  <a:gd name="T14" fmla="*/ 1 w 124"/>
                  <a:gd name="T15" fmla="*/ 2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42">
                    <a:moveTo>
                      <a:pt x="1" y="26"/>
                    </a:moveTo>
                    <a:cubicBezTo>
                      <a:pt x="2" y="15"/>
                      <a:pt x="10" y="8"/>
                      <a:pt x="15" y="0"/>
                    </a:cubicBezTo>
                    <a:cubicBezTo>
                      <a:pt x="45" y="7"/>
                      <a:pt x="77" y="14"/>
                      <a:pt x="101" y="33"/>
                    </a:cubicBezTo>
                    <a:cubicBezTo>
                      <a:pt x="114" y="43"/>
                      <a:pt x="124" y="62"/>
                      <a:pt x="115" y="77"/>
                    </a:cubicBezTo>
                    <a:cubicBezTo>
                      <a:pt x="97" y="107"/>
                      <a:pt x="68" y="128"/>
                      <a:pt x="36" y="142"/>
                    </a:cubicBezTo>
                    <a:cubicBezTo>
                      <a:pt x="29" y="135"/>
                      <a:pt x="29" y="126"/>
                      <a:pt x="32" y="118"/>
                    </a:cubicBezTo>
                    <a:cubicBezTo>
                      <a:pt x="24" y="98"/>
                      <a:pt x="5" y="82"/>
                      <a:pt x="3" y="60"/>
                    </a:cubicBezTo>
                    <a:cubicBezTo>
                      <a:pt x="2" y="49"/>
                      <a:pt x="0" y="37"/>
                      <a:pt x="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79">
                <a:extLst>
                  <a:ext uri="{FF2B5EF4-FFF2-40B4-BE49-F238E27FC236}">
                    <a16:creationId xmlns:a16="http://schemas.microsoft.com/office/drawing/2014/main" id="{E459191C-5736-4754-9203-DBC576165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9238" y="2841625"/>
                <a:ext cx="376238" cy="292100"/>
              </a:xfrm>
              <a:custGeom>
                <a:avLst/>
                <a:gdLst>
                  <a:gd name="T0" fmla="*/ 390 w 516"/>
                  <a:gd name="T1" fmla="*/ 24 h 402"/>
                  <a:gd name="T2" fmla="*/ 423 w 516"/>
                  <a:gd name="T3" fmla="*/ 0 h 402"/>
                  <a:gd name="T4" fmla="*/ 456 w 516"/>
                  <a:gd name="T5" fmla="*/ 32 h 402"/>
                  <a:gd name="T6" fmla="*/ 476 w 516"/>
                  <a:gd name="T7" fmla="*/ 107 h 402"/>
                  <a:gd name="T8" fmla="*/ 448 w 516"/>
                  <a:gd name="T9" fmla="*/ 138 h 402"/>
                  <a:gd name="T10" fmla="*/ 395 w 516"/>
                  <a:gd name="T11" fmla="*/ 231 h 402"/>
                  <a:gd name="T12" fmla="*/ 513 w 516"/>
                  <a:gd name="T13" fmla="*/ 232 h 402"/>
                  <a:gd name="T14" fmla="*/ 478 w 516"/>
                  <a:gd name="T15" fmla="*/ 282 h 402"/>
                  <a:gd name="T16" fmla="*/ 364 w 516"/>
                  <a:gd name="T17" fmla="*/ 286 h 402"/>
                  <a:gd name="T18" fmla="*/ 242 w 516"/>
                  <a:gd name="T19" fmla="*/ 388 h 402"/>
                  <a:gd name="T20" fmla="*/ 143 w 516"/>
                  <a:gd name="T21" fmla="*/ 397 h 402"/>
                  <a:gd name="T22" fmla="*/ 60 w 516"/>
                  <a:gd name="T23" fmla="*/ 382 h 402"/>
                  <a:gd name="T24" fmla="*/ 67 w 516"/>
                  <a:gd name="T25" fmla="*/ 373 h 402"/>
                  <a:gd name="T26" fmla="*/ 196 w 516"/>
                  <a:gd name="T27" fmla="*/ 342 h 402"/>
                  <a:gd name="T28" fmla="*/ 237 w 516"/>
                  <a:gd name="T29" fmla="*/ 309 h 402"/>
                  <a:gd name="T30" fmla="*/ 61 w 516"/>
                  <a:gd name="T31" fmla="*/ 306 h 402"/>
                  <a:gd name="T32" fmla="*/ 18 w 516"/>
                  <a:gd name="T33" fmla="*/ 263 h 402"/>
                  <a:gd name="T34" fmla="*/ 0 w 516"/>
                  <a:gd name="T35" fmla="*/ 221 h 402"/>
                  <a:gd name="T36" fmla="*/ 40 w 516"/>
                  <a:gd name="T37" fmla="*/ 204 h 402"/>
                  <a:gd name="T38" fmla="*/ 112 w 516"/>
                  <a:gd name="T39" fmla="*/ 224 h 402"/>
                  <a:gd name="T40" fmla="*/ 235 w 516"/>
                  <a:gd name="T41" fmla="*/ 229 h 402"/>
                  <a:gd name="T42" fmla="*/ 302 w 516"/>
                  <a:gd name="T43" fmla="*/ 224 h 402"/>
                  <a:gd name="T44" fmla="*/ 390 w 516"/>
                  <a:gd name="T45" fmla="*/ 24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6" h="402">
                    <a:moveTo>
                      <a:pt x="390" y="24"/>
                    </a:moveTo>
                    <a:cubicBezTo>
                      <a:pt x="396" y="11"/>
                      <a:pt x="408" y="0"/>
                      <a:pt x="423" y="0"/>
                    </a:cubicBezTo>
                    <a:cubicBezTo>
                      <a:pt x="440" y="3"/>
                      <a:pt x="448" y="19"/>
                      <a:pt x="456" y="32"/>
                    </a:cubicBezTo>
                    <a:cubicBezTo>
                      <a:pt x="468" y="55"/>
                      <a:pt x="484" y="80"/>
                      <a:pt x="476" y="107"/>
                    </a:cubicBezTo>
                    <a:cubicBezTo>
                      <a:pt x="473" y="122"/>
                      <a:pt x="457" y="127"/>
                      <a:pt x="448" y="138"/>
                    </a:cubicBezTo>
                    <a:cubicBezTo>
                      <a:pt x="425" y="165"/>
                      <a:pt x="407" y="197"/>
                      <a:pt x="395" y="231"/>
                    </a:cubicBezTo>
                    <a:cubicBezTo>
                      <a:pt x="434" y="237"/>
                      <a:pt x="474" y="218"/>
                      <a:pt x="513" y="232"/>
                    </a:cubicBezTo>
                    <a:cubicBezTo>
                      <a:pt x="516" y="255"/>
                      <a:pt x="502" y="279"/>
                      <a:pt x="478" y="282"/>
                    </a:cubicBezTo>
                    <a:cubicBezTo>
                      <a:pt x="440" y="284"/>
                      <a:pt x="402" y="285"/>
                      <a:pt x="364" y="286"/>
                    </a:cubicBezTo>
                    <a:cubicBezTo>
                      <a:pt x="333" y="329"/>
                      <a:pt x="295" y="374"/>
                      <a:pt x="242" y="388"/>
                    </a:cubicBezTo>
                    <a:cubicBezTo>
                      <a:pt x="210" y="394"/>
                      <a:pt x="176" y="402"/>
                      <a:pt x="143" y="397"/>
                    </a:cubicBezTo>
                    <a:cubicBezTo>
                      <a:pt x="115" y="394"/>
                      <a:pt x="86" y="392"/>
                      <a:pt x="60" y="382"/>
                    </a:cubicBezTo>
                    <a:cubicBezTo>
                      <a:pt x="62" y="380"/>
                      <a:pt x="65" y="376"/>
                      <a:pt x="67" y="373"/>
                    </a:cubicBezTo>
                    <a:cubicBezTo>
                      <a:pt x="111" y="365"/>
                      <a:pt x="156" y="360"/>
                      <a:pt x="196" y="342"/>
                    </a:cubicBezTo>
                    <a:cubicBezTo>
                      <a:pt x="212" y="335"/>
                      <a:pt x="226" y="323"/>
                      <a:pt x="237" y="309"/>
                    </a:cubicBezTo>
                    <a:cubicBezTo>
                      <a:pt x="178" y="305"/>
                      <a:pt x="118" y="323"/>
                      <a:pt x="61" y="306"/>
                    </a:cubicBezTo>
                    <a:cubicBezTo>
                      <a:pt x="43" y="296"/>
                      <a:pt x="31" y="278"/>
                      <a:pt x="18" y="263"/>
                    </a:cubicBezTo>
                    <a:cubicBezTo>
                      <a:pt x="9" y="250"/>
                      <a:pt x="1" y="236"/>
                      <a:pt x="0" y="221"/>
                    </a:cubicBezTo>
                    <a:cubicBezTo>
                      <a:pt x="0" y="202"/>
                      <a:pt x="26" y="194"/>
                      <a:pt x="40" y="204"/>
                    </a:cubicBezTo>
                    <a:cubicBezTo>
                      <a:pt x="62" y="216"/>
                      <a:pt x="87" y="221"/>
                      <a:pt x="112" y="224"/>
                    </a:cubicBezTo>
                    <a:cubicBezTo>
                      <a:pt x="153" y="229"/>
                      <a:pt x="194" y="229"/>
                      <a:pt x="235" y="229"/>
                    </a:cubicBezTo>
                    <a:cubicBezTo>
                      <a:pt x="257" y="229"/>
                      <a:pt x="280" y="229"/>
                      <a:pt x="302" y="224"/>
                    </a:cubicBezTo>
                    <a:cubicBezTo>
                      <a:pt x="339" y="161"/>
                      <a:pt x="361" y="91"/>
                      <a:pt x="39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80">
                <a:extLst>
                  <a:ext uri="{FF2B5EF4-FFF2-40B4-BE49-F238E27FC236}">
                    <a16:creationId xmlns:a16="http://schemas.microsoft.com/office/drawing/2014/main" id="{9C8FA5BA-A4E2-CA1E-ECA8-C02E92A19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325" y="2863850"/>
                <a:ext cx="125413" cy="106363"/>
              </a:xfrm>
              <a:custGeom>
                <a:avLst/>
                <a:gdLst>
                  <a:gd name="T0" fmla="*/ 138 w 172"/>
                  <a:gd name="T1" fmla="*/ 3 h 146"/>
                  <a:gd name="T2" fmla="*/ 160 w 172"/>
                  <a:gd name="T3" fmla="*/ 0 h 146"/>
                  <a:gd name="T4" fmla="*/ 122 w 172"/>
                  <a:gd name="T5" fmla="*/ 118 h 146"/>
                  <a:gd name="T6" fmla="*/ 82 w 172"/>
                  <a:gd name="T7" fmla="*/ 143 h 146"/>
                  <a:gd name="T8" fmla="*/ 12 w 172"/>
                  <a:gd name="T9" fmla="*/ 113 h 146"/>
                  <a:gd name="T10" fmla="*/ 7 w 172"/>
                  <a:gd name="T11" fmla="*/ 82 h 146"/>
                  <a:gd name="T12" fmla="*/ 64 w 172"/>
                  <a:gd name="T13" fmla="*/ 57 h 146"/>
                  <a:gd name="T14" fmla="*/ 138 w 172"/>
                  <a:gd name="T15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6">
                    <a:moveTo>
                      <a:pt x="138" y="3"/>
                    </a:moveTo>
                    <a:cubicBezTo>
                      <a:pt x="145" y="0"/>
                      <a:pt x="153" y="0"/>
                      <a:pt x="160" y="0"/>
                    </a:cubicBezTo>
                    <a:cubicBezTo>
                      <a:pt x="172" y="43"/>
                      <a:pt x="150" y="87"/>
                      <a:pt x="122" y="118"/>
                    </a:cubicBezTo>
                    <a:cubicBezTo>
                      <a:pt x="111" y="129"/>
                      <a:pt x="99" y="144"/>
                      <a:pt x="82" y="143"/>
                    </a:cubicBezTo>
                    <a:cubicBezTo>
                      <a:pt x="55" y="146"/>
                      <a:pt x="33" y="128"/>
                      <a:pt x="12" y="113"/>
                    </a:cubicBezTo>
                    <a:cubicBezTo>
                      <a:pt x="0" y="107"/>
                      <a:pt x="7" y="92"/>
                      <a:pt x="7" y="82"/>
                    </a:cubicBezTo>
                    <a:cubicBezTo>
                      <a:pt x="26" y="73"/>
                      <a:pt x="45" y="65"/>
                      <a:pt x="64" y="57"/>
                    </a:cubicBezTo>
                    <a:cubicBezTo>
                      <a:pt x="90" y="41"/>
                      <a:pt x="110" y="16"/>
                      <a:pt x="13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181">
                <a:extLst>
                  <a:ext uri="{FF2B5EF4-FFF2-40B4-BE49-F238E27FC236}">
                    <a16:creationId xmlns:a16="http://schemas.microsoft.com/office/drawing/2014/main" id="{326A314B-F4BF-561F-A42D-FC1B9EFC5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00" y="2870200"/>
                <a:ext cx="90488" cy="100013"/>
              </a:xfrm>
              <a:custGeom>
                <a:avLst/>
                <a:gdLst>
                  <a:gd name="T0" fmla="*/ 34 w 124"/>
                  <a:gd name="T1" fmla="*/ 5 h 137"/>
                  <a:gd name="T2" fmla="*/ 91 w 124"/>
                  <a:gd name="T3" fmla="*/ 18 h 137"/>
                  <a:gd name="T4" fmla="*/ 120 w 124"/>
                  <a:gd name="T5" fmla="*/ 66 h 137"/>
                  <a:gd name="T6" fmla="*/ 50 w 124"/>
                  <a:gd name="T7" fmla="*/ 137 h 137"/>
                  <a:gd name="T8" fmla="*/ 9 w 124"/>
                  <a:gd name="T9" fmla="*/ 54 h 137"/>
                  <a:gd name="T10" fmla="*/ 34 w 124"/>
                  <a:gd name="T11" fmla="*/ 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137">
                    <a:moveTo>
                      <a:pt x="34" y="5"/>
                    </a:moveTo>
                    <a:cubicBezTo>
                      <a:pt x="53" y="0"/>
                      <a:pt x="76" y="5"/>
                      <a:pt x="91" y="18"/>
                    </a:cubicBezTo>
                    <a:cubicBezTo>
                      <a:pt x="106" y="30"/>
                      <a:pt x="124" y="45"/>
                      <a:pt x="120" y="66"/>
                    </a:cubicBezTo>
                    <a:cubicBezTo>
                      <a:pt x="116" y="102"/>
                      <a:pt x="82" y="125"/>
                      <a:pt x="50" y="137"/>
                    </a:cubicBezTo>
                    <a:cubicBezTo>
                      <a:pt x="28" y="114"/>
                      <a:pt x="20" y="82"/>
                      <a:pt x="9" y="54"/>
                    </a:cubicBezTo>
                    <a:cubicBezTo>
                      <a:pt x="0" y="34"/>
                      <a:pt x="14" y="10"/>
                      <a:pt x="3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182">
                <a:extLst>
                  <a:ext uri="{FF2B5EF4-FFF2-40B4-BE49-F238E27FC236}">
                    <a16:creationId xmlns:a16="http://schemas.microsoft.com/office/drawing/2014/main" id="{186CDD4A-FF8E-62DA-D021-28B2B9668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788" y="2917825"/>
                <a:ext cx="173038" cy="293688"/>
              </a:xfrm>
              <a:custGeom>
                <a:avLst/>
                <a:gdLst>
                  <a:gd name="T0" fmla="*/ 195 w 239"/>
                  <a:gd name="T1" fmla="*/ 23 h 405"/>
                  <a:gd name="T2" fmla="*/ 216 w 239"/>
                  <a:gd name="T3" fmla="*/ 0 h 405"/>
                  <a:gd name="T4" fmla="*/ 239 w 239"/>
                  <a:gd name="T5" fmla="*/ 12 h 405"/>
                  <a:gd name="T6" fmla="*/ 209 w 239"/>
                  <a:gd name="T7" fmla="*/ 81 h 405"/>
                  <a:gd name="T8" fmla="*/ 164 w 239"/>
                  <a:gd name="T9" fmla="*/ 257 h 405"/>
                  <a:gd name="T10" fmla="*/ 111 w 239"/>
                  <a:gd name="T11" fmla="*/ 388 h 405"/>
                  <a:gd name="T12" fmla="*/ 88 w 239"/>
                  <a:gd name="T13" fmla="*/ 405 h 405"/>
                  <a:gd name="T14" fmla="*/ 1 w 239"/>
                  <a:gd name="T15" fmla="*/ 354 h 405"/>
                  <a:gd name="T16" fmla="*/ 7 w 239"/>
                  <a:gd name="T17" fmla="*/ 325 h 405"/>
                  <a:gd name="T18" fmla="*/ 155 w 239"/>
                  <a:gd name="T19" fmla="*/ 124 h 405"/>
                  <a:gd name="T20" fmla="*/ 195 w 239"/>
                  <a:gd name="T21" fmla="*/ 2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" h="405">
                    <a:moveTo>
                      <a:pt x="195" y="23"/>
                    </a:moveTo>
                    <a:cubicBezTo>
                      <a:pt x="199" y="14"/>
                      <a:pt x="206" y="4"/>
                      <a:pt x="216" y="0"/>
                    </a:cubicBezTo>
                    <a:cubicBezTo>
                      <a:pt x="225" y="0"/>
                      <a:pt x="232" y="7"/>
                      <a:pt x="239" y="12"/>
                    </a:cubicBezTo>
                    <a:cubicBezTo>
                      <a:pt x="237" y="38"/>
                      <a:pt x="214" y="56"/>
                      <a:pt x="209" y="81"/>
                    </a:cubicBezTo>
                    <a:cubicBezTo>
                      <a:pt x="196" y="140"/>
                      <a:pt x="185" y="200"/>
                      <a:pt x="164" y="257"/>
                    </a:cubicBezTo>
                    <a:cubicBezTo>
                      <a:pt x="148" y="301"/>
                      <a:pt x="135" y="347"/>
                      <a:pt x="111" y="388"/>
                    </a:cubicBezTo>
                    <a:cubicBezTo>
                      <a:pt x="107" y="398"/>
                      <a:pt x="97" y="401"/>
                      <a:pt x="88" y="405"/>
                    </a:cubicBezTo>
                    <a:cubicBezTo>
                      <a:pt x="55" y="397"/>
                      <a:pt x="27" y="376"/>
                      <a:pt x="1" y="354"/>
                    </a:cubicBezTo>
                    <a:cubicBezTo>
                      <a:pt x="2" y="344"/>
                      <a:pt x="0" y="333"/>
                      <a:pt x="7" y="325"/>
                    </a:cubicBezTo>
                    <a:cubicBezTo>
                      <a:pt x="59" y="259"/>
                      <a:pt x="113" y="196"/>
                      <a:pt x="155" y="124"/>
                    </a:cubicBezTo>
                    <a:cubicBezTo>
                      <a:pt x="168" y="90"/>
                      <a:pt x="181" y="56"/>
                      <a:pt x="19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183">
                <a:extLst>
                  <a:ext uri="{FF2B5EF4-FFF2-40B4-BE49-F238E27FC236}">
                    <a16:creationId xmlns:a16="http://schemas.microsoft.com/office/drawing/2014/main" id="{E38B3343-AFAE-E05F-9128-4C14CFE8F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925" y="3138488"/>
                <a:ext cx="1468438" cy="1300163"/>
              </a:xfrm>
              <a:custGeom>
                <a:avLst/>
                <a:gdLst>
                  <a:gd name="T0" fmla="*/ 607 w 2017"/>
                  <a:gd name="T1" fmla="*/ 93 h 1787"/>
                  <a:gd name="T2" fmla="*/ 1099 w 2017"/>
                  <a:gd name="T3" fmla="*/ 16 h 1787"/>
                  <a:gd name="T4" fmla="*/ 1538 w 2017"/>
                  <a:gd name="T5" fmla="*/ 167 h 1787"/>
                  <a:gd name="T6" fmla="*/ 1850 w 2017"/>
                  <a:gd name="T7" fmla="*/ 479 h 1787"/>
                  <a:gd name="T8" fmla="*/ 2001 w 2017"/>
                  <a:gd name="T9" fmla="*/ 922 h 1787"/>
                  <a:gd name="T10" fmla="*/ 1926 w 2017"/>
                  <a:gd name="T11" fmla="*/ 1405 h 1787"/>
                  <a:gd name="T12" fmla="*/ 1640 w 2017"/>
                  <a:gd name="T13" fmla="*/ 1787 h 1787"/>
                  <a:gd name="T14" fmla="*/ 1617 w 2017"/>
                  <a:gd name="T15" fmla="*/ 1759 h 1787"/>
                  <a:gd name="T16" fmla="*/ 1859 w 2017"/>
                  <a:gd name="T17" fmla="*/ 1462 h 1787"/>
                  <a:gd name="T18" fmla="*/ 1969 w 2017"/>
                  <a:gd name="T19" fmla="*/ 1034 h 1787"/>
                  <a:gd name="T20" fmla="*/ 1845 w 2017"/>
                  <a:gd name="T21" fmla="*/ 540 h 1787"/>
                  <a:gd name="T22" fmla="*/ 1555 w 2017"/>
                  <a:gd name="T23" fmla="*/ 222 h 1787"/>
                  <a:gd name="T24" fmla="*/ 1079 w 2017"/>
                  <a:gd name="T25" fmla="*/ 50 h 1787"/>
                  <a:gd name="T26" fmla="*/ 606 w 2017"/>
                  <a:gd name="T27" fmla="*/ 133 h 1787"/>
                  <a:gd name="T28" fmla="*/ 166 w 2017"/>
                  <a:gd name="T29" fmla="*/ 533 h 1787"/>
                  <a:gd name="T30" fmla="*/ 37 w 2017"/>
                  <a:gd name="T31" fmla="*/ 1026 h 1787"/>
                  <a:gd name="T32" fmla="*/ 161 w 2017"/>
                  <a:gd name="T33" fmla="*/ 1488 h 1787"/>
                  <a:gd name="T34" fmla="*/ 389 w 2017"/>
                  <a:gd name="T35" fmla="*/ 1759 h 1787"/>
                  <a:gd name="T36" fmla="*/ 366 w 2017"/>
                  <a:gd name="T37" fmla="*/ 1787 h 1787"/>
                  <a:gd name="T38" fmla="*/ 112 w 2017"/>
                  <a:gd name="T39" fmla="*/ 1473 h 1787"/>
                  <a:gd name="T40" fmla="*/ 0 w 2017"/>
                  <a:gd name="T41" fmla="*/ 1014 h 1787"/>
                  <a:gd name="T42" fmla="*/ 133 w 2017"/>
                  <a:gd name="T43" fmla="*/ 516 h 1787"/>
                  <a:gd name="T44" fmla="*/ 607 w 2017"/>
                  <a:gd name="T45" fmla="*/ 93 h 1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17" h="1787">
                    <a:moveTo>
                      <a:pt x="607" y="93"/>
                    </a:moveTo>
                    <a:cubicBezTo>
                      <a:pt x="761" y="26"/>
                      <a:pt x="932" y="0"/>
                      <a:pt x="1099" y="16"/>
                    </a:cubicBezTo>
                    <a:cubicBezTo>
                      <a:pt x="1255" y="31"/>
                      <a:pt x="1407" y="83"/>
                      <a:pt x="1538" y="167"/>
                    </a:cubicBezTo>
                    <a:cubicBezTo>
                      <a:pt x="1663" y="246"/>
                      <a:pt x="1771" y="354"/>
                      <a:pt x="1850" y="479"/>
                    </a:cubicBezTo>
                    <a:cubicBezTo>
                      <a:pt x="1935" y="612"/>
                      <a:pt x="1987" y="765"/>
                      <a:pt x="2001" y="922"/>
                    </a:cubicBezTo>
                    <a:cubicBezTo>
                      <a:pt x="2017" y="1086"/>
                      <a:pt x="1991" y="1253"/>
                      <a:pt x="1926" y="1405"/>
                    </a:cubicBezTo>
                    <a:cubicBezTo>
                      <a:pt x="1863" y="1553"/>
                      <a:pt x="1764" y="1685"/>
                      <a:pt x="1640" y="1787"/>
                    </a:cubicBezTo>
                    <a:cubicBezTo>
                      <a:pt x="1633" y="1778"/>
                      <a:pt x="1625" y="1769"/>
                      <a:pt x="1617" y="1759"/>
                    </a:cubicBezTo>
                    <a:cubicBezTo>
                      <a:pt x="1716" y="1677"/>
                      <a:pt x="1799" y="1576"/>
                      <a:pt x="1859" y="1462"/>
                    </a:cubicBezTo>
                    <a:cubicBezTo>
                      <a:pt x="1928" y="1331"/>
                      <a:pt x="1966" y="1183"/>
                      <a:pt x="1969" y="1034"/>
                    </a:cubicBezTo>
                    <a:cubicBezTo>
                      <a:pt x="1973" y="862"/>
                      <a:pt x="1930" y="690"/>
                      <a:pt x="1845" y="540"/>
                    </a:cubicBezTo>
                    <a:cubicBezTo>
                      <a:pt x="1774" y="414"/>
                      <a:pt x="1674" y="304"/>
                      <a:pt x="1555" y="222"/>
                    </a:cubicBezTo>
                    <a:cubicBezTo>
                      <a:pt x="1415" y="124"/>
                      <a:pt x="1249" y="64"/>
                      <a:pt x="1079" y="50"/>
                    </a:cubicBezTo>
                    <a:cubicBezTo>
                      <a:pt x="918" y="38"/>
                      <a:pt x="753" y="66"/>
                      <a:pt x="606" y="133"/>
                    </a:cubicBezTo>
                    <a:cubicBezTo>
                      <a:pt x="422" y="216"/>
                      <a:pt x="266" y="358"/>
                      <a:pt x="166" y="533"/>
                    </a:cubicBezTo>
                    <a:cubicBezTo>
                      <a:pt x="79" y="681"/>
                      <a:pt x="34" y="854"/>
                      <a:pt x="37" y="1026"/>
                    </a:cubicBezTo>
                    <a:cubicBezTo>
                      <a:pt x="38" y="1187"/>
                      <a:pt x="81" y="1348"/>
                      <a:pt x="161" y="1488"/>
                    </a:cubicBezTo>
                    <a:cubicBezTo>
                      <a:pt x="220" y="1591"/>
                      <a:pt x="297" y="1684"/>
                      <a:pt x="389" y="1759"/>
                    </a:cubicBezTo>
                    <a:cubicBezTo>
                      <a:pt x="381" y="1769"/>
                      <a:pt x="373" y="1778"/>
                      <a:pt x="366" y="1787"/>
                    </a:cubicBezTo>
                    <a:cubicBezTo>
                      <a:pt x="261" y="1701"/>
                      <a:pt x="174" y="1593"/>
                      <a:pt x="112" y="1473"/>
                    </a:cubicBezTo>
                    <a:cubicBezTo>
                      <a:pt x="39" y="1332"/>
                      <a:pt x="0" y="1173"/>
                      <a:pt x="0" y="1014"/>
                    </a:cubicBezTo>
                    <a:cubicBezTo>
                      <a:pt x="0" y="840"/>
                      <a:pt x="46" y="667"/>
                      <a:pt x="133" y="516"/>
                    </a:cubicBezTo>
                    <a:cubicBezTo>
                      <a:pt x="240" y="329"/>
                      <a:pt x="409" y="179"/>
                      <a:pt x="60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84">
                <a:extLst>
                  <a:ext uri="{FF2B5EF4-FFF2-40B4-BE49-F238E27FC236}">
                    <a16:creationId xmlns:a16="http://schemas.microsoft.com/office/drawing/2014/main" id="{C85E3571-BA21-3FB4-2970-1CAF23EC4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3713" y="3141663"/>
                <a:ext cx="87313" cy="107950"/>
              </a:xfrm>
              <a:custGeom>
                <a:avLst/>
                <a:gdLst>
                  <a:gd name="T0" fmla="*/ 29 w 121"/>
                  <a:gd name="T1" fmla="*/ 10 h 147"/>
                  <a:gd name="T2" fmla="*/ 100 w 121"/>
                  <a:gd name="T3" fmla="*/ 32 h 147"/>
                  <a:gd name="T4" fmla="*/ 118 w 121"/>
                  <a:gd name="T5" fmla="*/ 80 h 147"/>
                  <a:gd name="T6" fmla="*/ 98 w 121"/>
                  <a:gd name="T7" fmla="*/ 134 h 147"/>
                  <a:gd name="T8" fmla="*/ 11 w 121"/>
                  <a:gd name="T9" fmla="*/ 129 h 147"/>
                  <a:gd name="T10" fmla="*/ 1 w 121"/>
                  <a:gd name="T11" fmla="*/ 116 h 147"/>
                  <a:gd name="T12" fmla="*/ 13 w 121"/>
                  <a:gd name="T13" fmla="*/ 84 h 147"/>
                  <a:gd name="T14" fmla="*/ 11 w 121"/>
                  <a:gd name="T15" fmla="*/ 40 h 147"/>
                  <a:gd name="T16" fmla="*/ 29 w 121"/>
                  <a:gd name="T17" fmla="*/ 1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47">
                    <a:moveTo>
                      <a:pt x="29" y="10"/>
                    </a:moveTo>
                    <a:cubicBezTo>
                      <a:pt x="55" y="0"/>
                      <a:pt x="81" y="16"/>
                      <a:pt x="100" y="32"/>
                    </a:cubicBezTo>
                    <a:cubicBezTo>
                      <a:pt x="114" y="43"/>
                      <a:pt x="115" y="63"/>
                      <a:pt x="118" y="80"/>
                    </a:cubicBezTo>
                    <a:cubicBezTo>
                      <a:pt x="121" y="99"/>
                      <a:pt x="118" y="124"/>
                      <a:pt x="98" y="134"/>
                    </a:cubicBezTo>
                    <a:cubicBezTo>
                      <a:pt x="70" y="147"/>
                      <a:pt x="36" y="147"/>
                      <a:pt x="11" y="129"/>
                    </a:cubicBezTo>
                    <a:cubicBezTo>
                      <a:pt x="7" y="126"/>
                      <a:pt x="0" y="122"/>
                      <a:pt x="1" y="116"/>
                    </a:cubicBezTo>
                    <a:cubicBezTo>
                      <a:pt x="5" y="105"/>
                      <a:pt x="12" y="95"/>
                      <a:pt x="13" y="84"/>
                    </a:cubicBezTo>
                    <a:cubicBezTo>
                      <a:pt x="15" y="69"/>
                      <a:pt x="11" y="55"/>
                      <a:pt x="11" y="40"/>
                    </a:cubicBezTo>
                    <a:cubicBezTo>
                      <a:pt x="11" y="27"/>
                      <a:pt x="18" y="15"/>
                      <a:pt x="2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185">
                <a:extLst>
                  <a:ext uri="{FF2B5EF4-FFF2-40B4-BE49-F238E27FC236}">
                    <a16:creationId xmlns:a16="http://schemas.microsoft.com/office/drawing/2014/main" id="{DE007924-CA7C-5D2D-8ED9-2ADF0FF6E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3167063"/>
                <a:ext cx="358775" cy="615950"/>
              </a:xfrm>
              <a:custGeom>
                <a:avLst/>
                <a:gdLst>
                  <a:gd name="T0" fmla="*/ 170 w 491"/>
                  <a:gd name="T1" fmla="*/ 0 h 845"/>
                  <a:gd name="T2" fmla="*/ 208 w 491"/>
                  <a:gd name="T3" fmla="*/ 21 h 845"/>
                  <a:gd name="T4" fmla="*/ 211 w 491"/>
                  <a:gd name="T5" fmla="*/ 137 h 845"/>
                  <a:gd name="T6" fmla="*/ 232 w 491"/>
                  <a:gd name="T7" fmla="*/ 154 h 845"/>
                  <a:gd name="T8" fmla="*/ 218 w 491"/>
                  <a:gd name="T9" fmla="*/ 102 h 845"/>
                  <a:gd name="T10" fmla="*/ 268 w 491"/>
                  <a:gd name="T11" fmla="*/ 44 h 845"/>
                  <a:gd name="T12" fmla="*/ 314 w 491"/>
                  <a:gd name="T13" fmla="*/ 41 h 845"/>
                  <a:gd name="T14" fmla="*/ 334 w 491"/>
                  <a:gd name="T15" fmla="*/ 104 h 845"/>
                  <a:gd name="T16" fmla="*/ 451 w 491"/>
                  <a:gd name="T17" fmla="*/ 179 h 845"/>
                  <a:gd name="T18" fmla="*/ 485 w 491"/>
                  <a:gd name="T19" fmla="*/ 250 h 845"/>
                  <a:gd name="T20" fmla="*/ 473 w 491"/>
                  <a:gd name="T21" fmla="*/ 301 h 845"/>
                  <a:gd name="T22" fmla="*/ 291 w 491"/>
                  <a:gd name="T23" fmla="*/ 186 h 845"/>
                  <a:gd name="T24" fmla="*/ 357 w 491"/>
                  <a:gd name="T25" fmla="*/ 305 h 845"/>
                  <a:gd name="T26" fmla="*/ 351 w 491"/>
                  <a:gd name="T27" fmla="*/ 323 h 845"/>
                  <a:gd name="T28" fmla="*/ 297 w 491"/>
                  <a:gd name="T29" fmla="*/ 341 h 845"/>
                  <a:gd name="T30" fmla="*/ 287 w 491"/>
                  <a:gd name="T31" fmla="*/ 315 h 845"/>
                  <a:gd name="T32" fmla="*/ 196 w 491"/>
                  <a:gd name="T33" fmla="*/ 249 h 845"/>
                  <a:gd name="T34" fmla="*/ 214 w 491"/>
                  <a:gd name="T35" fmla="*/ 341 h 845"/>
                  <a:gd name="T36" fmla="*/ 222 w 491"/>
                  <a:gd name="T37" fmla="*/ 393 h 845"/>
                  <a:gd name="T38" fmla="*/ 301 w 491"/>
                  <a:gd name="T39" fmla="*/ 493 h 845"/>
                  <a:gd name="T40" fmla="*/ 314 w 491"/>
                  <a:gd name="T41" fmla="*/ 549 h 845"/>
                  <a:gd name="T42" fmla="*/ 285 w 491"/>
                  <a:gd name="T43" fmla="*/ 557 h 845"/>
                  <a:gd name="T44" fmla="*/ 227 w 491"/>
                  <a:gd name="T45" fmla="*/ 487 h 845"/>
                  <a:gd name="T46" fmla="*/ 220 w 491"/>
                  <a:gd name="T47" fmla="*/ 564 h 845"/>
                  <a:gd name="T48" fmla="*/ 166 w 491"/>
                  <a:gd name="T49" fmla="*/ 601 h 845"/>
                  <a:gd name="T50" fmla="*/ 309 w 491"/>
                  <a:gd name="T51" fmla="*/ 785 h 845"/>
                  <a:gd name="T52" fmla="*/ 315 w 491"/>
                  <a:gd name="T53" fmla="*/ 820 h 845"/>
                  <a:gd name="T54" fmla="*/ 197 w 491"/>
                  <a:gd name="T55" fmla="*/ 789 h 845"/>
                  <a:gd name="T56" fmla="*/ 129 w 491"/>
                  <a:gd name="T57" fmla="*/ 610 h 845"/>
                  <a:gd name="T58" fmla="*/ 107 w 491"/>
                  <a:gd name="T59" fmla="*/ 546 h 845"/>
                  <a:gd name="T60" fmla="*/ 147 w 491"/>
                  <a:gd name="T61" fmla="*/ 567 h 845"/>
                  <a:gd name="T62" fmla="*/ 159 w 491"/>
                  <a:gd name="T63" fmla="*/ 541 h 845"/>
                  <a:gd name="T64" fmla="*/ 148 w 491"/>
                  <a:gd name="T65" fmla="*/ 423 h 845"/>
                  <a:gd name="T66" fmla="*/ 119 w 491"/>
                  <a:gd name="T67" fmla="*/ 399 h 845"/>
                  <a:gd name="T68" fmla="*/ 88 w 491"/>
                  <a:gd name="T69" fmla="*/ 456 h 845"/>
                  <a:gd name="T70" fmla="*/ 67 w 491"/>
                  <a:gd name="T71" fmla="*/ 450 h 845"/>
                  <a:gd name="T72" fmla="*/ 60 w 491"/>
                  <a:gd name="T73" fmla="*/ 358 h 845"/>
                  <a:gd name="T74" fmla="*/ 5 w 491"/>
                  <a:gd name="T75" fmla="*/ 304 h 845"/>
                  <a:gd name="T76" fmla="*/ 12 w 491"/>
                  <a:gd name="T77" fmla="*/ 281 h 845"/>
                  <a:gd name="T78" fmla="*/ 78 w 491"/>
                  <a:gd name="T79" fmla="*/ 270 h 845"/>
                  <a:gd name="T80" fmla="*/ 106 w 491"/>
                  <a:gd name="T81" fmla="*/ 258 h 845"/>
                  <a:gd name="T82" fmla="*/ 131 w 491"/>
                  <a:gd name="T83" fmla="*/ 303 h 845"/>
                  <a:gd name="T84" fmla="*/ 155 w 491"/>
                  <a:gd name="T85" fmla="*/ 324 h 845"/>
                  <a:gd name="T86" fmla="*/ 160 w 491"/>
                  <a:gd name="T87" fmla="*/ 305 h 845"/>
                  <a:gd name="T88" fmla="*/ 158 w 491"/>
                  <a:gd name="T89" fmla="*/ 221 h 845"/>
                  <a:gd name="T90" fmla="*/ 87 w 491"/>
                  <a:gd name="T91" fmla="*/ 137 h 845"/>
                  <a:gd name="T92" fmla="*/ 154 w 491"/>
                  <a:gd name="T93" fmla="*/ 74 h 845"/>
                  <a:gd name="T94" fmla="*/ 162 w 491"/>
                  <a:gd name="T95" fmla="*/ 25 h 845"/>
                  <a:gd name="T96" fmla="*/ 170 w 491"/>
                  <a:gd name="T97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1" h="845">
                    <a:moveTo>
                      <a:pt x="170" y="0"/>
                    </a:moveTo>
                    <a:cubicBezTo>
                      <a:pt x="184" y="4"/>
                      <a:pt x="203" y="5"/>
                      <a:pt x="208" y="21"/>
                    </a:cubicBezTo>
                    <a:cubicBezTo>
                      <a:pt x="219" y="59"/>
                      <a:pt x="200" y="99"/>
                      <a:pt x="211" y="137"/>
                    </a:cubicBezTo>
                    <a:cubicBezTo>
                      <a:pt x="213" y="147"/>
                      <a:pt x="223" y="151"/>
                      <a:pt x="232" y="154"/>
                    </a:cubicBezTo>
                    <a:cubicBezTo>
                      <a:pt x="240" y="134"/>
                      <a:pt x="225" y="118"/>
                      <a:pt x="218" y="102"/>
                    </a:cubicBezTo>
                    <a:cubicBezTo>
                      <a:pt x="224" y="76"/>
                      <a:pt x="246" y="58"/>
                      <a:pt x="268" y="44"/>
                    </a:cubicBezTo>
                    <a:cubicBezTo>
                      <a:pt x="281" y="34"/>
                      <a:pt x="300" y="30"/>
                      <a:pt x="314" y="41"/>
                    </a:cubicBezTo>
                    <a:cubicBezTo>
                      <a:pt x="330" y="58"/>
                      <a:pt x="315" y="88"/>
                      <a:pt x="334" y="104"/>
                    </a:cubicBezTo>
                    <a:cubicBezTo>
                      <a:pt x="372" y="130"/>
                      <a:pt x="412" y="154"/>
                      <a:pt x="451" y="179"/>
                    </a:cubicBezTo>
                    <a:cubicBezTo>
                      <a:pt x="475" y="194"/>
                      <a:pt x="480" y="224"/>
                      <a:pt x="485" y="250"/>
                    </a:cubicBezTo>
                    <a:cubicBezTo>
                      <a:pt x="487" y="267"/>
                      <a:pt x="491" y="290"/>
                      <a:pt x="473" y="301"/>
                    </a:cubicBezTo>
                    <a:cubicBezTo>
                      <a:pt x="412" y="263"/>
                      <a:pt x="354" y="220"/>
                      <a:pt x="291" y="186"/>
                    </a:cubicBezTo>
                    <a:cubicBezTo>
                      <a:pt x="322" y="220"/>
                      <a:pt x="348" y="260"/>
                      <a:pt x="357" y="305"/>
                    </a:cubicBezTo>
                    <a:cubicBezTo>
                      <a:pt x="360" y="312"/>
                      <a:pt x="355" y="318"/>
                      <a:pt x="351" y="323"/>
                    </a:cubicBezTo>
                    <a:cubicBezTo>
                      <a:pt x="338" y="338"/>
                      <a:pt x="317" y="346"/>
                      <a:pt x="297" y="341"/>
                    </a:cubicBezTo>
                    <a:cubicBezTo>
                      <a:pt x="290" y="335"/>
                      <a:pt x="294" y="322"/>
                      <a:pt x="287" y="315"/>
                    </a:cubicBezTo>
                    <a:cubicBezTo>
                      <a:pt x="262" y="286"/>
                      <a:pt x="227" y="269"/>
                      <a:pt x="196" y="249"/>
                    </a:cubicBezTo>
                    <a:cubicBezTo>
                      <a:pt x="192" y="281"/>
                      <a:pt x="205" y="311"/>
                      <a:pt x="214" y="341"/>
                    </a:cubicBezTo>
                    <a:cubicBezTo>
                      <a:pt x="219" y="358"/>
                      <a:pt x="218" y="376"/>
                      <a:pt x="222" y="393"/>
                    </a:cubicBezTo>
                    <a:cubicBezTo>
                      <a:pt x="248" y="427"/>
                      <a:pt x="285" y="452"/>
                      <a:pt x="301" y="493"/>
                    </a:cubicBezTo>
                    <a:cubicBezTo>
                      <a:pt x="307" y="511"/>
                      <a:pt x="317" y="529"/>
                      <a:pt x="314" y="549"/>
                    </a:cubicBezTo>
                    <a:cubicBezTo>
                      <a:pt x="312" y="562"/>
                      <a:pt x="293" y="570"/>
                      <a:pt x="285" y="557"/>
                    </a:cubicBezTo>
                    <a:cubicBezTo>
                      <a:pt x="271" y="530"/>
                      <a:pt x="253" y="504"/>
                      <a:pt x="227" y="487"/>
                    </a:cubicBezTo>
                    <a:cubicBezTo>
                      <a:pt x="222" y="512"/>
                      <a:pt x="230" y="539"/>
                      <a:pt x="220" y="564"/>
                    </a:cubicBezTo>
                    <a:cubicBezTo>
                      <a:pt x="210" y="586"/>
                      <a:pt x="185" y="591"/>
                      <a:pt x="166" y="601"/>
                    </a:cubicBezTo>
                    <a:cubicBezTo>
                      <a:pt x="218" y="659"/>
                      <a:pt x="258" y="727"/>
                      <a:pt x="309" y="785"/>
                    </a:cubicBezTo>
                    <a:cubicBezTo>
                      <a:pt x="319" y="794"/>
                      <a:pt x="317" y="808"/>
                      <a:pt x="315" y="820"/>
                    </a:cubicBezTo>
                    <a:cubicBezTo>
                      <a:pt x="277" y="845"/>
                      <a:pt x="215" y="832"/>
                      <a:pt x="197" y="789"/>
                    </a:cubicBezTo>
                    <a:cubicBezTo>
                      <a:pt x="178" y="727"/>
                      <a:pt x="151" y="669"/>
                      <a:pt x="129" y="610"/>
                    </a:cubicBezTo>
                    <a:cubicBezTo>
                      <a:pt x="122" y="588"/>
                      <a:pt x="102" y="570"/>
                      <a:pt x="107" y="546"/>
                    </a:cubicBezTo>
                    <a:cubicBezTo>
                      <a:pt x="124" y="546"/>
                      <a:pt x="136" y="557"/>
                      <a:pt x="147" y="567"/>
                    </a:cubicBezTo>
                    <a:cubicBezTo>
                      <a:pt x="153" y="559"/>
                      <a:pt x="160" y="551"/>
                      <a:pt x="159" y="541"/>
                    </a:cubicBezTo>
                    <a:cubicBezTo>
                      <a:pt x="157" y="502"/>
                      <a:pt x="155" y="462"/>
                      <a:pt x="148" y="423"/>
                    </a:cubicBezTo>
                    <a:cubicBezTo>
                      <a:pt x="138" y="415"/>
                      <a:pt x="129" y="407"/>
                      <a:pt x="119" y="399"/>
                    </a:cubicBezTo>
                    <a:cubicBezTo>
                      <a:pt x="111" y="419"/>
                      <a:pt x="105" y="442"/>
                      <a:pt x="88" y="456"/>
                    </a:cubicBezTo>
                    <a:cubicBezTo>
                      <a:pt x="80" y="462"/>
                      <a:pt x="73" y="455"/>
                      <a:pt x="67" y="450"/>
                    </a:cubicBezTo>
                    <a:cubicBezTo>
                      <a:pt x="72" y="420"/>
                      <a:pt x="74" y="386"/>
                      <a:pt x="60" y="358"/>
                    </a:cubicBezTo>
                    <a:cubicBezTo>
                      <a:pt x="45" y="337"/>
                      <a:pt x="18" y="327"/>
                      <a:pt x="5" y="304"/>
                    </a:cubicBezTo>
                    <a:cubicBezTo>
                      <a:pt x="0" y="296"/>
                      <a:pt x="7" y="286"/>
                      <a:pt x="12" y="281"/>
                    </a:cubicBezTo>
                    <a:cubicBezTo>
                      <a:pt x="30" y="265"/>
                      <a:pt x="56" y="265"/>
                      <a:pt x="78" y="270"/>
                    </a:cubicBezTo>
                    <a:cubicBezTo>
                      <a:pt x="89" y="274"/>
                      <a:pt x="97" y="263"/>
                      <a:pt x="106" y="258"/>
                    </a:cubicBezTo>
                    <a:cubicBezTo>
                      <a:pt x="118" y="270"/>
                      <a:pt x="124" y="287"/>
                      <a:pt x="131" y="303"/>
                    </a:cubicBezTo>
                    <a:cubicBezTo>
                      <a:pt x="135" y="314"/>
                      <a:pt x="146" y="318"/>
                      <a:pt x="155" y="324"/>
                    </a:cubicBezTo>
                    <a:cubicBezTo>
                      <a:pt x="158" y="318"/>
                      <a:pt x="161" y="312"/>
                      <a:pt x="160" y="305"/>
                    </a:cubicBezTo>
                    <a:cubicBezTo>
                      <a:pt x="158" y="277"/>
                      <a:pt x="157" y="249"/>
                      <a:pt x="158" y="221"/>
                    </a:cubicBezTo>
                    <a:cubicBezTo>
                      <a:pt x="131" y="196"/>
                      <a:pt x="103" y="171"/>
                      <a:pt x="87" y="137"/>
                    </a:cubicBezTo>
                    <a:cubicBezTo>
                      <a:pt x="88" y="102"/>
                      <a:pt x="126" y="85"/>
                      <a:pt x="154" y="74"/>
                    </a:cubicBezTo>
                    <a:cubicBezTo>
                      <a:pt x="161" y="59"/>
                      <a:pt x="162" y="42"/>
                      <a:pt x="162" y="25"/>
                    </a:cubicBezTo>
                    <a:cubicBezTo>
                      <a:pt x="160" y="16"/>
                      <a:pt x="166" y="8"/>
                      <a:pt x="17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186">
                <a:extLst>
                  <a:ext uri="{FF2B5EF4-FFF2-40B4-BE49-F238E27FC236}">
                    <a16:creationId xmlns:a16="http://schemas.microsoft.com/office/drawing/2014/main" id="{8668168E-0A11-5B9F-734C-56E97665C1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9450" y="3317875"/>
                <a:ext cx="500063" cy="388938"/>
              </a:xfrm>
              <a:custGeom>
                <a:avLst/>
                <a:gdLst>
                  <a:gd name="T0" fmla="*/ 351 w 686"/>
                  <a:gd name="T1" fmla="*/ 0 h 534"/>
                  <a:gd name="T2" fmla="*/ 378 w 686"/>
                  <a:gd name="T3" fmla="*/ 102 h 534"/>
                  <a:gd name="T4" fmla="*/ 384 w 686"/>
                  <a:gd name="T5" fmla="*/ 179 h 534"/>
                  <a:gd name="T6" fmla="*/ 421 w 686"/>
                  <a:gd name="T7" fmla="*/ 143 h 534"/>
                  <a:gd name="T8" fmla="*/ 445 w 686"/>
                  <a:gd name="T9" fmla="*/ 135 h 534"/>
                  <a:gd name="T10" fmla="*/ 478 w 686"/>
                  <a:gd name="T11" fmla="*/ 74 h 534"/>
                  <a:gd name="T12" fmla="*/ 651 w 686"/>
                  <a:gd name="T13" fmla="*/ 106 h 534"/>
                  <a:gd name="T14" fmla="*/ 657 w 686"/>
                  <a:gd name="T15" fmla="*/ 180 h 534"/>
                  <a:gd name="T16" fmla="*/ 667 w 686"/>
                  <a:gd name="T17" fmla="*/ 218 h 534"/>
                  <a:gd name="T18" fmla="*/ 671 w 686"/>
                  <a:gd name="T19" fmla="*/ 286 h 534"/>
                  <a:gd name="T20" fmla="*/ 512 w 686"/>
                  <a:gd name="T21" fmla="*/ 352 h 534"/>
                  <a:gd name="T22" fmla="*/ 480 w 686"/>
                  <a:gd name="T23" fmla="*/ 411 h 534"/>
                  <a:gd name="T24" fmla="*/ 405 w 686"/>
                  <a:gd name="T25" fmla="*/ 384 h 534"/>
                  <a:gd name="T26" fmla="*/ 295 w 686"/>
                  <a:gd name="T27" fmla="*/ 371 h 534"/>
                  <a:gd name="T28" fmla="*/ 291 w 686"/>
                  <a:gd name="T29" fmla="*/ 456 h 534"/>
                  <a:gd name="T30" fmla="*/ 182 w 686"/>
                  <a:gd name="T31" fmla="*/ 501 h 534"/>
                  <a:gd name="T32" fmla="*/ 26 w 686"/>
                  <a:gd name="T33" fmla="*/ 411 h 534"/>
                  <a:gd name="T34" fmla="*/ 111 w 686"/>
                  <a:gd name="T35" fmla="*/ 426 h 534"/>
                  <a:gd name="T36" fmla="*/ 38 w 686"/>
                  <a:gd name="T37" fmla="*/ 343 h 534"/>
                  <a:gd name="T38" fmla="*/ 24 w 686"/>
                  <a:gd name="T39" fmla="*/ 219 h 534"/>
                  <a:gd name="T40" fmla="*/ 76 w 686"/>
                  <a:gd name="T41" fmla="*/ 261 h 534"/>
                  <a:gd name="T42" fmla="*/ 243 w 686"/>
                  <a:gd name="T43" fmla="*/ 325 h 534"/>
                  <a:gd name="T44" fmla="*/ 382 w 686"/>
                  <a:gd name="T45" fmla="*/ 346 h 534"/>
                  <a:gd name="T46" fmla="*/ 219 w 686"/>
                  <a:gd name="T47" fmla="*/ 292 h 534"/>
                  <a:gd name="T48" fmla="*/ 130 w 686"/>
                  <a:gd name="T49" fmla="*/ 206 h 534"/>
                  <a:gd name="T50" fmla="*/ 239 w 686"/>
                  <a:gd name="T51" fmla="*/ 226 h 534"/>
                  <a:gd name="T52" fmla="*/ 406 w 686"/>
                  <a:gd name="T53" fmla="*/ 234 h 534"/>
                  <a:gd name="T54" fmla="*/ 330 w 686"/>
                  <a:gd name="T55" fmla="*/ 194 h 534"/>
                  <a:gd name="T56" fmla="*/ 287 w 686"/>
                  <a:gd name="T57" fmla="*/ 118 h 534"/>
                  <a:gd name="T58" fmla="*/ 491 w 686"/>
                  <a:gd name="T59" fmla="*/ 225 h 534"/>
                  <a:gd name="T60" fmla="*/ 500 w 686"/>
                  <a:gd name="T61" fmla="*/ 236 h 534"/>
                  <a:gd name="T62" fmla="*/ 493 w 686"/>
                  <a:gd name="T63" fmla="*/ 280 h 534"/>
                  <a:gd name="T64" fmla="*/ 526 w 686"/>
                  <a:gd name="T65" fmla="*/ 213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6" h="534">
                    <a:moveTo>
                      <a:pt x="319" y="46"/>
                    </a:moveTo>
                    <a:cubicBezTo>
                      <a:pt x="324" y="27"/>
                      <a:pt x="332" y="7"/>
                      <a:pt x="351" y="0"/>
                    </a:cubicBezTo>
                    <a:cubicBezTo>
                      <a:pt x="362" y="3"/>
                      <a:pt x="380" y="6"/>
                      <a:pt x="378" y="22"/>
                    </a:cubicBezTo>
                    <a:cubicBezTo>
                      <a:pt x="375" y="48"/>
                      <a:pt x="382" y="75"/>
                      <a:pt x="378" y="102"/>
                    </a:cubicBezTo>
                    <a:cubicBezTo>
                      <a:pt x="373" y="132"/>
                      <a:pt x="363" y="163"/>
                      <a:pt x="342" y="185"/>
                    </a:cubicBezTo>
                    <a:cubicBezTo>
                      <a:pt x="356" y="186"/>
                      <a:pt x="373" y="191"/>
                      <a:pt x="384" y="179"/>
                    </a:cubicBezTo>
                    <a:cubicBezTo>
                      <a:pt x="393" y="172"/>
                      <a:pt x="385" y="159"/>
                      <a:pt x="391" y="151"/>
                    </a:cubicBezTo>
                    <a:cubicBezTo>
                      <a:pt x="398" y="142"/>
                      <a:pt x="411" y="141"/>
                      <a:pt x="421" y="143"/>
                    </a:cubicBezTo>
                    <a:cubicBezTo>
                      <a:pt x="430" y="149"/>
                      <a:pt x="437" y="158"/>
                      <a:pt x="447" y="163"/>
                    </a:cubicBezTo>
                    <a:cubicBezTo>
                      <a:pt x="447" y="154"/>
                      <a:pt x="443" y="145"/>
                      <a:pt x="445" y="135"/>
                    </a:cubicBezTo>
                    <a:cubicBezTo>
                      <a:pt x="449" y="132"/>
                      <a:pt x="454" y="129"/>
                      <a:pt x="459" y="126"/>
                    </a:cubicBezTo>
                    <a:cubicBezTo>
                      <a:pt x="451" y="106"/>
                      <a:pt x="458" y="83"/>
                      <a:pt x="478" y="74"/>
                    </a:cubicBezTo>
                    <a:cubicBezTo>
                      <a:pt x="507" y="91"/>
                      <a:pt x="537" y="109"/>
                      <a:pt x="568" y="124"/>
                    </a:cubicBezTo>
                    <a:cubicBezTo>
                      <a:pt x="596" y="119"/>
                      <a:pt x="622" y="107"/>
                      <a:pt x="651" y="106"/>
                    </a:cubicBezTo>
                    <a:cubicBezTo>
                      <a:pt x="664" y="105"/>
                      <a:pt x="680" y="110"/>
                      <a:pt x="686" y="123"/>
                    </a:cubicBezTo>
                    <a:cubicBezTo>
                      <a:pt x="685" y="145"/>
                      <a:pt x="673" y="166"/>
                      <a:pt x="657" y="180"/>
                    </a:cubicBezTo>
                    <a:cubicBezTo>
                      <a:pt x="646" y="187"/>
                      <a:pt x="633" y="189"/>
                      <a:pt x="621" y="195"/>
                    </a:cubicBezTo>
                    <a:cubicBezTo>
                      <a:pt x="633" y="210"/>
                      <a:pt x="654" y="207"/>
                      <a:pt x="667" y="218"/>
                    </a:cubicBezTo>
                    <a:cubicBezTo>
                      <a:pt x="674" y="229"/>
                      <a:pt x="666" y="242"/>
                      <a:pt x="665" y="253"/>
                    </a:cubicBezTo>
                    <a:cubicBezTo>
                      <a:pt x="666" y="264"/>
                      <a:pt x="673" y="274"/>
                      <a:pt x="671" y="286"/>
                    </a:cubicBezTo>
                    <a:cubicBezTo>
                      <a:pt x="666" y="296"/>
                      <a:pt x="657" y="302"/>
                      <a:pt x="647" y="307"/>
                    </a:cubicBezTo>
                    <a:cubicBezTo>
                      <a:pt x="603" y="324"/>
                      <a:pt x="557" y="336"/>
                      <a:pt x="512" y="352"/>
                    </a:cubicBezTo>
                    <a:cubicBezTo>
                      <a:pt x="515" y="357"/>
                      <a:pt x="518" y="362"/>
                      <a:pt x="521" y="366"/>
                    </a:cubicBezTo>
                    <a:cubicBezTo>
                      <a:pt x="509" y="382"/>
                      <a:pt x="495" y="398"/>
                      <a:pt x="480" y="411"/>
                    </a:cubicBezTo>
                    <a:cubicBezTo>
                      <a:pt x="469" y="416"/>
                      <a:pt x="455" y="413"/>
                      <a:pt x="444" y="408"/>
                    </a:cubicBezTo>
                    <a:cubicBezTo>
                      <a:pt x="430" y="402"/>
                      <a:pt x="420" y="389"/>
                      <a:pt x="405" y="384"/>
                    </a:cubicBezTo>
                    <a:cubicBezTo>
                      <a:pt x="373" y="373"/>
                      <a:pt x="341" y="363"/>
                      <a:pt x="309" y="355"/>
                    </a:cubicBezTo>
                    <a:cubicBezTo>
                      <a:pt x="304" y="360"/>
                      <a:pt x="300" y="365"/>
                      <a:pt x="295" y="371"/>
                    </a:cubicBezTo>
                    <a:cubicBezTo>
                      <a:pt x="307" y="383"/>
                      <a:pt x="321" y="393"/>
                      <a:pt x="332" y="406"/>
                    </a:cubicBezTo>
                    <a:cubicBezTo>
                      <a:pt x="335" y="431"/>
                      <a:pt x="311" y="448"/>
                      <a:pt x="291" y="456"/>
                    </a:cubicBezTo>
                    <a:cubicBezTo>
                      <a:pt x="278" y="447"/>
                      <a:pt x="266" y="438"/>
                      <a:pt x="251" y="434"/>
                    </a:cubicBezTo>
                    <a:cubicBezTo>
                      <a:pt x="220" y="448"/>
                      <a:pt x="206" y="479"/>
                      <a:pt x="182" y="501"/>
                    </a:cubicBezTo>
                    <a:cubicBezTo>
                      <a:pt x="166" y="517"/>
                      <a:pt x="142" y="534"/>
                      <a:pt x="119" y="523"/>
                    </a:cubicBezTo>
                    <a:cubicBezTo>
                      <a:pt x="83" y="491"/>
                      <a:pt x="48" y="454"/>
                      <a:pt x="26" y="411"/>
                    </a:cubicBezTo>
                    <a:cubicBezTo>
                      <a:pt x="22" y="406"/>
                      <a:pt x="24" y="400"/>
                      <a:pt x="27" y="395"/>
                    </a:cubicBezTo>
                    <a:cubicBezTo>
                      <a:pt x="56" y="403"/>
                      <a:pt x="79" y="429"/>
                      <a:pt x="111" y="426"/>
                    </a:cubicBezTo>
                    <a:cubicBezTo>
                      <a:pt x="130" y="417"/>
                      <a:pt x="144" y="402"/>
                      <a:pt x="158" y="387"/>
                    </a:cubicBezTo>
                    <a:cubicBezTo>
                      <a:pt x="124" y="357"/>
                      <a:pt x="77" y="361"/>
                      <a:pt x="38" y="343"/>
                    </a:cubicBezTo>
                    <a:cubicBezTo>
                      <a:pt x="15" y="318"/>
                      <a:pt x="3" y="283"/>
                      <a:pt x="2" y="250"/>
                    </a:cubicBezTo>
                    <a:cubicBezTo>
                      <a:pt x="0" y="235"/>
                      <a:pt x="12" y="224"/>
                      <a:pt x="24" y="219"/>
                    </a:cubicBezTo>
                    <a:cubicBezTo>
                      <a:pt x="30" y="216"/>
                      <a:pt x="34" y="223"/>
                      <a:pt x="38" y="227"/>
                    </a:cubicBezTo>
                    <a:cubicBezTo>
                      <a:pt x="49" y="240"/>
                      <a:pt x="60" y="253"/>
                      <a:pt x="76" y="261"/>
                    </a:cubicBezTo>
                    <a:cubicBezTo>
                      <a:pt x="116" y="285"/>
                      <a:pt x="162" y="298"/>
                      <a:pt x="206" y="315"/>
                    </a:cubicBezTo>
                    <a:cubicBezTo>
                      <a:pt x="218" y="320"/>
                      <a:pt x="231" y="322"/>
                      <a:pt x="243" y="325"/>
                    </a:cubicBezTo>
                    <a:cubicBezTo>
                      <a:pt x="261" y="315"/>
                      <a:pt x="283" y="308"/>
                      <a:pt x="301" y="320"/>
                    </a:cubicBezTo>
                    <a:cubicBezTo>
                      <a:pt x="325" y="336"/>
                      <a:pt x="354" y="339"/>
                      <a:pt x="382" y="346"/>
                    </a:cubicBezTo>
                    <a:cubicBezTo>
                      <a:pt x="385" y="345"/>
                      <a:pt x="390" y="342"/>
                      <a:pt x="393" y="340"/>
                    </a:cubicBezTo>
                    <a:cubicBezTo>
                      <a:pt x="343" y="303"/>
                      <a:pt x="278" y="301"/>
                      <a:pt x="219" y="292"/>
                    </a:cubicBezTo>
                    <a:cubicBezTo>
                      <a:pt x="194" y="289"/>
                      <a:pt x="178" y="266"/>
                      <a:pt x="168" y="245"/>
                    </a:cubicBezTo>
                    <a:cubicBezTo>
                      <a:pt x="156" y="231"/>
                      <a:pt x="137" y="224"/>
                      <a:pt x="130" y="206"/>
                    </a:cubicBezTo>
                    <a:cubicBezTo>
                      <a:pt x="133" y="201"/>
                      <a:pt x="141" y="202"/>
                      <a:pt x="146" y="203"/>
                    </a:cubicBezTo>
                    <a:cubicBezTo>
                      <a:pt x="177" y="212"/>
                      <a:pt x="208" y="220"/>
                      <a:pt x="239" y="226"/>
                    </a:cubicBezTo>
                    <a:cubicBezTo>
                      <a:pt x="286" y="238"/>
                      <a:pt x="332" y="252"/>
                      <a:pt x="379" y="264"/>
                    </a:cubicBezTo>
                    <a:cubicBezTo>
                      <a:pt x="383" y="250"/>
                      <a:pt x="394" y="241"/>
                      <a:pt x="406" y="234"/>
                    </a:cubicBezTo>
                    <a:cubicBezTo>
                      <a:pt x="385" y="231"/>
                      <a:pt x="363" y="229"/>
                      <a:pt x="343" y="221"/>
                    </a:cubicBezTo>
                    <a:cubicBezTo>
                      <a:pt x="332" y="217"/>
                      <a:pt x="331" y="204"/>
                      <a:pt x="330" y="194"/>
                    </a:cubicBezTo>
                    <a:cubicBezTo>
                      <a:pt x="308" y="207"/>
                      <a:pt x="279" y="206"/>
                      <a:pt x="258" y="190"/>
                    </a:cubicBezTo>
                    <a:cubicBezTo>
                      <a:pt x="254" y="162"/>
                      <a:pt x="272" y="139"/>
                      <a:pt x="287" y="118"/>
                    </a:cubicBezTo>
                    <a:cubicBezTo>
                      <a:pt x="301" y="95"/>
                      <a:pt x="313" y="72"/>
                      <a:pt x="319" y="46"/>
                    </a:cubicBezTo>
                    <a:close/>
                    <a:moveTo>
                      <a:pt x="491" y="225"/>
                    </a:moveTo>
                    <a:cubicBezTo>
                      <a:pt x="486" y="227"/>
                      <a:pt x="477" y="231"/>
                      <a:pt x="484" y="237"/>
                    </a:cubicBezTo>
                    <a:cubicBezTo>
                      <a:pt x="489" y="237"/>
                      <a:pt x="495" y="237"/>
                      <a:pt x="500" y="236"/>
                    </a:cubicBezTo>
                    <a:cubicBezTo>
                      <a:pt x="506" y="242"/>
                      <a:pt x="516" y="249"/>
                      <a:pt x="511" y="258"/>
                    </a:cubicBezTo>
                    <a:cubicBezTo>
                      <a:pt x="505" y="266"/>
                      <a:pt x="498" y="272"/>
                      <a:pt x="493" y="280"/>
                    </a:cubicBezTo>
                    <a:cubicBezTo>
                      <a:pt x="515" y="281"/>
                      <a:pt x="538" y="275"/>
                      <a:pt x="554" y="259"/>
                    </a:cubicBezTo>
                    <a:cubicBezTo>
                      <a:pt x="550" y="240"/>
                      <a:pt x="539" y="225"/>
                      <a:pt x="526" y="213"/>
                    </a:cubicBezTo>
                    <a:cubicBezTo>
                      <a:pt x="514" y="217"/>
                      <a:pt x="502" y="220"/>
                      <a:pt x="491" y="2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87">
                <a:extLst>
                  <a:ext uri="{FF2B5EF4-FFF2-40B4-BE49-F238E27FC236}">
                    <a16:creationId xmlns:a16="http://schemas.microsoft.com/office/drawing/2014/main" id="{44AE00C3-30FC-5284-F2B8-9D13A3126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513" y="3371850"/>
                <a:ext cx="65088" cy="76200"/>
              </a:xfrm>
              <a:custGeom>
                <a:avLst/>
                <a:gdLst>
                  <a:gd name="T0" fmla="*/ 8 w 90"/>
                  <a:gd name="T1" fmla="*/ 52 h 104"/>
                  <a:gd name="T2" fmla="*/ 61 w 90"/>
                  <a:gd name="T3" fmla="*/ 0 h 104"/>
                  <a:gd name="T4" fmla="*/ 85 w 90"/>
                  <a:gd name="T5" fmla="*/ 26 h 104"/>
                  <a:gd name="T6" fmla="*/ 61 w 90"/>
                  <a:gd name="T7" fmla="*/ 93 h 104"/>
                  <a:gd name="T8" fmla="*/ 33 w 90"/>
                  <a:gd name="T9" fmla="*/ 103 h 104"/>
                  <a:gd name="T10" fmla="*/ 7 w 90"/>
                  <a:gd name="T11" fmla="*/ 90 h 104"/>
                  <a:gd name="T12" fmla="*/ 8 w 90"/>
                  <a:gd name="T13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04">
                    <a:moveTo>
                      <a:pt x="8" y="52"/>
                    </a:moveTo>
                    <a:cubicBezTo>
                      <a:pt x="20" y="30"/>
                      <a:pt x="41" y="14"/>
                      <a:pt x="61" y="0"/>
                    </a:cubicBezTo>
                    <a:cubicBezTo>
                      <a:pt x="72" y="5"/>
                      <a:pt x="82" y="13"/>
                      <a:pt x="85" y="26"/>
                    </a:cubicBezTo>
                    <a:cubicBezTo>
                      <a:pt x="90" y="50"/>
                      <a:pt x="84" y="80"/>
                      <a:pt x="61" y="93"/>
                    </a:cubicBezTo>
                    <a:cubicBezTo>
                      <a:pt x="52" y="98"/>
                      <a:pt x="43" y="104"/>
                      <a:pt x="33" y="103"/>
                    </a:cubicBezTo>
                    <a:cubicBezTo>
                      <a:pt x="24" y="101"/>
                      <a:pt x="15" y="96"/>
                      <a:pt x="7" y="90"/>
                    </a:cubicBezTo>
                    <a:cubicBezTo>
                      <a:pt x="0" y="79"/>
                      <a:pt x="2" y="64"/>
                      <a:pt x="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188">
                <a:extLst>
                  <a:ext uri="{FF2B5EF4-FFF2-40B4-BE49-F238E27FC236}">
                    <a16:creationId xmlns:a16="http://schemas.microsoft.com/office/drawing/2014/main" id="{B0141678-0D32-E364-B41F-7BFB72A7F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350" y="3440113"/>
                <a:ext cx="96838" cy="84138"/>
              </a:xfrm>
              <a:custGeom>
                <a:avLst/>
                <a:gdLst>
                  <a:gd name="T0" fmla="*/ 34 w 133"/>
                  <a:gd name="T1" fmla="*/ 17 h 116"/>
                  <a:gd name="T2" fmla="*/ 108 w 133"/>
                  <a:gd name="T3" fmla="*/ 6 h 116"/>
                  <a:gd name="T4" fmla="*/ 131 w 133"/>
                  <a:gd name="T5" fmla="*/ 48 h 116"/>
                  <a:gd name="T6" fmla="*/ 118 w 133"/>
                  <a:gd name="T7" fmla="*/ 105 h 116"/>
                  <a:gd name="T8" fmla="*/ 106 w 133"/>
                  <a:gd name="T9" fmla="*/ 116 h 116"/>
                  <a:gd name="T10" fmla="*/ 82 w 133"/>
                  <a:gd name="T11" fmla="*/ 94 h 116"/>
                  <a:gd name="T12" fmla="*/ 8 w 133"/>
                  <a:gd name="T13" fmla="*/ 54 h 116"/>
                  <a:gd name="T14" fmla="*/ 1 w 133"/>
                  <a:gd name="T15" fmla="*/ 15 h 116"/>
                  <a:gd name="T16" fmla="*/ 34 w 133"/>
                  <a:gd name="T17" fmla="*/ 1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116">
                    <a:moveTo>
                      <a:pt x="34" y="17"/>
                    </a:moveTo>
                    <a:cubicBezTo>
                      <a:pt x="59" y="14"/>
                      <a:pt x="83" y="0"/>
                      <a:pt x="108" y="6"/>
                    </a:cubicBezTo>
                    <a:cubicBezTo>
                      <a:pt x="125" y="11"/>
                      <a:pt x="133" y="31"/>
                      <a:pt x="131" y="48"/>
                    </a:cubicBezTo>
                    <a:cubicBezTo>
                      <a:pt x="128" y="67"/>
                      <a:pt x="123" y="86"/>
                      <a:pt x="118" y="105"/>
                    </a:cubicBezTo>
                    <a:cubicBezTo>
                      <a:pt x="118" y="112"/>
                      <a:pt x="110" y="113"/>
                      <a:pt x="106" y="116"/>
                    </a:cubicBezTo>
                    <a:cubicBezTo>
                      <a:pt x="99" y="108"/>
                      <a:pt x="94" y="94"/>
                      <a:pt x="82" y="94"/>
                    </a:cubicBezTo>
                    <a:cubicBezTo>
                      <a:pt x="53" y="93"/>
                      <a:pt x="23" y="80"/>
                      <a:pt x="8" y="54"/>
                    </a:cubicBezTo>
                    <a:cubicBezTo>
                      <a:pt x="0" y="43"/>
                      <a:pt x="0" y="28"/>
                      <a:pt x="1" y="15"/>
                    </a:cubicBezTo>
                    <a:cubicBezTo>
                      <a:pt x="12" y="11"/>
                      <a:pt x="23" y="15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89">
                <a:extLst>
                  <a:ext uri="{FF2B5EF4-FFF2-40B4-BE49-F238E27FC236}">
                    <a16:creationId xmlns:a16="http://schemas.microsoft.com/office/drawing/2014/main" id="{5E047D7C-21AF-D904-A0EF-1C5B56A9C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550" y="3521075"/>
                <a:ext cx="96838" cy="82550"/>
              </a:xfrm>
              <a:custGeom>
                <a:avLst/>
                <a:gdLst>
                  <a:gd name="T0" fmla="*/ 12 w 133"/>
                  <a:gd name="T1" fmla="*/ 18 h 113"/>
                  <a:gd name="T2" fmla="*/ 84 w 133"/>
                  <a:gd name="T3" fmla="*/ 3 h 113"/>
                  <a:gd name="T4" fmla="*/ 126 w 133"/>
                  <a:gd name="T5" fmla="*/ 32 h 113"/>
                  <a:gd name="T6" fmla="*/ 121 w 133"/>
                  <a:gd name="T7" fmla="*/ 113 h 113"/>
                  <a:gd name="T8" fmla="*/ 97 w 133"/>
                  <a:gd name="T9" fmla="*/ 95 h 113"/>
                  <a:gd name="T10" fmla="*/ 48 w 133"/>
                  <a:gd name="T11" fmla="*/ 76 h 113"/>
                  <a:gd name="T12" fmla="*/ 0 w 133"/>
                  <a:gd name="T13" fmla="*/ 31 h 113"/>
                  <a:gd name="T14" fmla="*/ 12 w 133"/>
                  <a:gd name="T15" fmla="*/ 1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113">
                    <a:moveTo>
                      <a:pt x="12" y="18"/>
                    </a:moveTo>
                    <a:cubicBezTo>
                      <a:pt x="36" y="10"/>
                      <a:pt x="60" y="6"/>
                      <a:pt x="84" y="3"/>
                    </a:cubicBezTo>
                    <a:cubicBezTo>
                      <a:pt x="103" y="0"/>
                      <a:pt x="121" y="14"/>
                      <a:pt x="126" y="32"/>
                    </a:cubicBezTo>
                    <a:cubicBezTo>
                      <a:pt x="133" y="59"/>
                      <a:pt x="126" y="86"/>
                      <a:pt x="121" y="113"/>
                    </a:cubicBezTo>
                    <a:cubicBezTo>
                      <a:pt x="112" y="109"/>
                      <a:pt x="103" y="103"/>
                      <a:pt x="97" y="95"/>
                    </a:cubicBezTo>
                    <a:cubicBezTo>
                      <a:pt x="85" y="81"/>
                      <a:pt x="64" y="83"/>
                      <a:pt x="48" y="76"/>
                    </a:cubicBezTo>
                    <a:cubicBezTo>
                      <a:pt x="26" y="69"/>
                      <a:pt x="9" y="52"/>
                      <a:pt x="0" y="31"/>
                    </a:cubicBezTo>
                    <a:cubicBezTo>
                      <a:pt x="4" y="26"/>
                      <a:pt x="6" y="19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90">
                <a:extLst>
                  <a:ext uri="{FF2B5EF4-FFF2-40B4-BE49-F238E27FC236}">
                    <a16:creationId xmlns:a16="http://schemas.microsoft.com/office/drawing/2014/main" id="{94A24653-EB58-033B-C186-160480CB9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3521075"/>
                <a:ext cx="1239838" cy="1030288"/>
              </a:xfrm>
              <a:custGeom>
                <a:avLst/>
                <a:gdLst>
                  <a:gd name="T0" fmla="*/ 821 w 1702"/>
                  <a:gd name="T1" fmla="*/ 12 h 1415"/>
                  <a:gd name="T2" fmla="*/ 974 w 1702"/>
                  <a:gd name="T3" fmla="*/ 20 h 1415"/>
                  <a:gd name="T4" fmla="*/ 1081 w 1702"/>
                  <a:gd name="T5" fmla="*/ 73 h 1415"/>
                  <a:gd name="T6" fmla="*/ 943 w 1702"/>
                  <a:gd name="T7" fmla="*/ 123 h 1415"/>
                  <a:gd name="T8" fmla="*/ 1011 w 1702"/>
                  <a:gd name="T9" fmla="*/ 287 h 1415"/>
                  <a:gd name="T10" fmla="*/ 1121 w 1702"/>
                  <a:gd name="T11" fmla="*/ 100 h 1415"/>
                  <a:gd name="T12" fmla="*/ 1245 w 1702"/>
                  <a:gd name="T13" fmla="*/ 47 h 1415"/>
                  <a:gd name="T14" fmla="*/ 1702 w 1702"/>
                  <a:gd name="T15" fmla="*/ 47 h 1415"/>
                  <a:gd name="T16" fmla="*/ 1635 w 1702"/>
                  <a:gd name="T17" fmla="*/ 139 h 1415"/>
                  <a:gd name="T18" fmla="*/ 1485 w 1702"/>
                  <a:gd name="T19" fmla="*/ 174 h 1415"/>
                  <a:gd name="T20" fmla="*/ 1400 w 1702"/>
                  <a:gd name="T21" fmla="*/ 164 h 1415"/>
                  <a:gd name="T22" fmla="*/ 1367 w 1702"/>
                  <a:gd name="T23" fmla="*/ 249 h 1415"/>
                  <a:gd name="T24" fmla="*/ 1593 w 1702"/>
                  <a:gd name="T25" fmla="*/ 249 h 1415"/>
                  <a:gd name="T26" fmla="*/ 1496 w 1702"/>
                  <a:gd name="T27" fmla="*/ 364 h 1415"/>
                  <a:gd name="T28" fmla="*/ 1311 w 1702"/>
                  <a:gd name="T29" fmla="*/ 372 h 1415"/>
                  <a:gd name="T30" fmla="*/ 1275 w 1702"/>
                  <a:gd name="T31" fmla="*/ 457 h 1415"/>
                  <a:gd name="T32" fmla="*/ 1456 w 1702"/>
                  <a:gd name="T33" fmla="*/ 463 h 1415"/>
                  <a:gd name="T34" fmla="*/ 1370 w 1702"/>
                  <a:gd name="T35" fmla="*/ 558 h 1415"/>
                  <a:gd name="T36" fmla="*/ 1219 w 1702"/>
                  <a:gd name="T37" fmla="*/ 574 h 1415"/>
                  <a:gd name="T38" fmla="*/ 1190 w 1702"/>
                  <a:gd name="T39" fmla="*/ 656 h 1415"/>
                  <a:gd name="T40" fmla="*/ 1333 w 1702"/>
                  <a:gd name="T41" fmla="*/ 656 h 1415"/>
                  <a:gd name="T42" fmla="*/ 1264 w 1702"/>
                  <a:gd name="T43" fmla="*/ 756 h 1415"/>
                  <a:gd name="T44" fmla="*/ 1135 w 1702"/>
                  <a:gd name="T45" fmla="*/ 773 h 1415"/>
                  <a:gd name="T46" fmla="*/ 1105 w 1702"/>
                  <a:gd name="T47" fmla="*/ 855 h 1415"/>
                  <a:gd name="T48" fmla="*/ 1208 w 1702"/>
                  <a:gd name="T49" fmla="*/ 855 h 1415"/>
                  <a:gd name="T50" fmla="*/ 1153 w 1702"/>
                  <a:gd name="T51" fmla="*/ 937 h 1415"/>
                  <a:gd name="T52" fmla="*/ 1053 w 1702"/>
                  <a:gd name="T53" fmla="*/ 962 h 1415"/>
                  <a:gd name="T54" fmla="*/ 1007 w 1702"/>
                  <a:gd name="T55" fmla="*/ 1029 h 1415"/>
                  <a:gd name="T56" fmla="*/ 1053 w 1702"/>
                  <a:gd name="T57" fmla="*/ 1107 h 1415"/>
                  <a:gd name="T58" fmla="*/ 863 w 1702"/>
                  <a:gd name="T59" fmla="*/ 1415 h 1415"/>
                  <a:gd name="T60" fmla="*/ 658 w 1702"/>
                  <a:gd name="T61" fmla="*/ 1102 h 1415"/>
                  <a:gd name="T62" fmla="*/ 686 w 1702"/>
                  <a:gd name="T63" fmla="*/ 976 h 1415"/>
                  <a:gd name="T64" fmla="*/ 636 w 1702"/>
                  <a:gd name="T65" fmla="*/ 956 h 1415"/>
                  <a:gd name="T66" fmla="*/ 560 w 1702"/>
                  <a:gd name="T67" fmla="*/ 926 h 1415"/>
                  <a:gd name="T68" fmla="*/ 509 w 1702"/>
                  <a:gd name="T69" fmla="*/ 853 h 1415"/>
                  <a:gd name="T70" fmla="*/ 607 w 1702"/>
                  <a:gd name="T71" fmla="*/ 853 h 1415"/>
                  <a:gd name="T72" fmla="*/ 577 w 1702"/>
                  <a:gd name="T73" fmla="*/ 771 h 1415"/>
                  <a:gd name="T74" fmla="*/ 461 w 1702"/>
                  <a:gd name="T75" fmla="*/ 753 h 1415"/>
                  <a:gd name="T76" fmla="*/ 389 w 1702"/>
                  <a:gd name="T77" fmla="*/ 662 h 1415"/>
                  <a:gd name="T78" fmla="*/ 529 w 1702"/>
                  <a:gd name="T79" fmla="*/ 657 h 1415"/>
                  <a:gd name="T80" fmla="*/ 500 w 1702"/>
                  <a:gd name="T81" fmla="*/ 586 h 1415"/>
                  <a:gd name="T82" fmla="*/ 346 w 1702"/>
                  <a:gd name="T83" fmla="*/ 564 h 1415"/>
                  <a:gd name="T84" fmla="*/ 270 w 1702"/>
                  <a:gd name="T85" fmla="*/ 469 h 1415"/>
                  <a:gd name="T86" fmla="*/ 447 w 1702"/>
                  <a:gd name="T87" fmla="*/ 462 h 1415"/>
                  <a:gd name="T88" fmla="*/ 409 w 1702"/>
                  <a:gd name="T89" fmla="*/ 378 h 1415"/>
                  <a:gd name="T90" fmla="*/ 257 w 1702"/>
                  <a:gd name="T91" fmla="*/ 373 h 1415"/>
                  <a:gd name="T92" fmla="*/ 178 w 1702"/>
                  <a:gd name="T93" fmla="*/ 336 h 1415"/>
                  <a:gd name="T94" fmla="*/ 122 w 1702"/>
                  <a:gd name="T95" fmla="*/ 255 h 1415"/>
                  <a:gd name="T96" fmla="*/ 348 w 1702"/>
                  <a:gd name="T97" fmla="*/ 254 h 1415"/>
                  <a:gd name="T98" fmla="*/ 316 w 1702"/>
                  <a:gd name="T99" fmla="*/ 173 h 1415"/>
                  <a:gd name="T100" fmla="*/ 165 w 1702"/>
                  <a:gd name="T101" fmla="*/ 171 h 1415"/>
                  <a:gd name="T102" fmla="*/ 65 w 1702"/>
                  <a:gd name="T103" fmla="*/ 137 h 1415"/>
                  <a:gd name="T104" fmla="*/ 0 w 1702"/>
                  <a:gd name="T105" fmla="*/ 58 h 1415"/>
                  <a:gd name="T106" fmla="*/ 457 w 1702"/>
                  <a:gd name="T107" fmla="*/ 47 h 1415"/>
                  <a:gd name="T108" fmla="*/ 611 w 1702"/>
                  <a:gd name="T109" fmla="*/ 115 h 1415"/>
                  <a:gd name="T110" fmla="*/ 653 w 1702"/>
                  <a:gd name="T111" fmla="*/ 189 h 1415"/>
                  <a:gd name="T112" fmla="*/ 691 w 1702"/>
                  <a:gd name="T113" fmla="*/ 272 h 1415"/>
                  <a:gd name="T114" fmla="*/ 751 w 1702"/>
                  <a:gd name="T115" fmla="*/ 67 h 1415"/>
                  <a:gd name="T116" fmla="*/ 821 w 1702"/>
                  <a:gd name="T117" fmla="*/ 12 h 1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2" h="1415">
                    <a:moveTo>
                      <a:pt x="821" y="12"/>
                    </a:moveTo>
                    <a:cubicBezTo>
                      <a:pt x="872" y="0"/>
                      <a:pt x="925" y="7"/>
                      <a:pt x="974" y="20"/>
                    </a:cubicBezTo>
                    <a:cubicBezTo>
                      <a:pt x="1013" y="31"/>
                      <a:pt x="1051" y="47"/>
                      <a:pt x="1081" y="73"/>
                    </a:cubicBezTo>
                    <a:cubicBezTo>
                      <a:pt x="1035" y="90"/>
                      <a:pt x="989" y="106"/>
                      <a:pt x="943" y="123"/>
                    </a:cubicBezTo>
                    <a:cubicBezTo>
                      <a:pt x="966" y="177"/>
                      <a:pt x="988" y="232"/>
                      <a:pt x="1011" y="287"/>
                    </a:cubicBezTo>
                    <a:cubicBezTo>
                      <a:pt x="1039" y="221"/>
                      <a:pt x="1069" y="152"/>
                      <a:pt x="1121" y="100"/>
                    </a:cubicBezTo>
                    <a:cubicBezTo>
                      <a:pt x="1153" y="68"/>
                      <a:pt x="1198" y="47"/>
                      <a:pt x="1245" y="47"/>
                    </a:cubicBezTo>
                    <a:cubicBezTo>
                      <a:pt x="1397" y="46"/>
                      <a:pt x="1549" y="47"/>
                      <a:pt x="1702" y="47"/>
                    </a:cubicBezTo>
                    <a:cubicBezTo>
                      <a:pt x="1689" y="83"/>
                      <a:pt x="1667" y="117"/>
                      <a:pt x="1635" y="139"/>
                    </a:cubicBezTo>
                    <a:cubicBezTo>
                      <a:pt x="1592" y="169"/>
                      <a:pt x="1537" y="176"/>
                      <a:pt x="1485" y="174"/>
                    </a:cubicBezTo>
                    <a:cubicBezTo>
                      <a:pt x="1456" y="173"/>
                      <a:pt x="1428" y="170"/>
                      <a:pt x="1400" y="164"/>
                    </a:cubicBezTo>
                    <a:cubicBezTo>
                      <a:pt x="1388" y="192"/>
                      <a:pt x="1378" y="221"/>
                      <a:pt x="1367" y="249"/>
                    </a:cubicBezTo>
                    <a:cubicBezTo>
                      <a:pt x="1442" y="249"/>
                      <a:pt x="1518" y="249"/>
                      <a:pt x="1593" y="249"/>
                    </a:cubicBezTo>
                    <a:cubicBezTo>
                      <a:pt x="1573" y="295"/>
                      <a:pt x="1545" y="344"/>
                      <a:pt x="1496" y="364"/>
                    </a:cubicBezTo>
                    <a:cubicBezTo>
                      <a:pt x="1437" y="387"/>
                      <a:pt x="1372" y="377"/>
                      <a:pt x="1311" y="372"/>
                    </a:cubicBezTo>
                    <a:cubicBezTo>
                      <a:pt x="1299" y="400"/>
                      <a:pt x="1287" y="428"/>
                      <a:pt x="1275" y="457"/>
                    </a:cubicBezTo>
                    <a:cubicBezTo>
                      <a:pt x="1336" y="459"/>
                      <a:pt x="1396" y="460"/>
                      <a:pt x="1456" y="463"/>
                    </a:cubicBezTo>
                    <a:cubicBezTo>
                      <a:pt x="1438" y="502"/>
                      <a:pt x="1410" y="539"/>
                      <a:pt x="1370" y="558"/>
                    </a:cubicBezTo>
                    <a:cubicBezTo>
                      <a:pt x="1323" y="579"/>
                      <a:pt x="1269" y="579"/>
                      <a:pt x="1219" y="574"/>
                    </a:cubicBezTo>
                    <a:cubicBezTo>
                      <a:pt x="1209" y="601"/>
                      <a:pt x="1200" y="629"/>
                      <a:pt x="1190" y="656"/>
                    </a:cubicBezTo>
                    <a:cubicBezTo>
                      <a:pt x="1238" y="656"/>
                      <a:pt x="1285" y="656"/>
                      <a:pt x="1333" y="656"/>
                    </a:cubicBezTo>
                    <a:cubicBezTo>
                      <a:pt x="1317" y="693"/>
                      <a:pt x="1301" y="735"/>
                      <a:pt x="1264" y="756"/>
                    </a:cubicBezTo>
                    <a:cubicBezTo>
                      <a:pt x="1224" y="777"/>
                      <a:pt x="1178" y="773"/>
                      <a:pt x="1135" y="773"/>
                    </a:cubicBezTo>
                    <a:cubicBezTo>
                      <a:pt x="1125" y="800"/>
                      <a:pt x="1115" y="828"/>
                      <a:pt x="1105" y="855"/>
                    </a:cubicBezTo>
                    <a:cubicBezTo>
                      <a:pt x="1139" y="855"/>
                      <a:pt x="1174" y="855"/>
                      <a:pt x="1208" y="855"/>
                    </a:cubicBezTo>
                    <a:cubicBezTo>
                      <a:pt x="1193" y="884"/>
                      <a:pt x="1180" y="917"/>
                      <a:pt x="1153" y="937"/>
                    </a:cubicBezTo>
                    <a:cubicBezTo>
                      <a:pt x="1124" y="958"/>
                      <a:pt x="1087" y="957"/>
                      <a:pt x="1053" y="962"/>
                    </a:cubicBezTo>
                    <a:cubicBezTo>
                      <a:pt x="1023" y="968"/>
                      <a:pt x="1006" y="1000"/>
                      <a:pt x="1007" y="1029"/>
                    </a:cubicBezTo>
                    <a:cubicBezTo>
                      <a:pt x="1008" y="1061"/>
                      <a:pt x="1028" y="1089"/>
                      <a:pt x="1053" y="1107"/>
                    </a:cubicBezTo>
                    <a:cubicBezTo>
                      <a:pt x="990" y="1210"/>
                      <a:pt x="926" y="1312"/>
                      <a:pt x="863" y="1415"/>
                    </a:cubicBezTo>
                    <a:cubicBezTo>
                      <a:pt x="795" y="1311"/>
                      <a:pt x="726" y="1206"/>
                      <a:pt x="658" y="1102"/>
                    </a:cubicBezTo>
                    <a:cubicBezTo>
                      <a:pt x="701" y="1079"/>
                      <a:pt x="717" y="1015"/>
                      <a:pt x="686" y="976"/>
                    </a:cubicBezTo>
                    <a:cubicBezTo>
                      <a:pt x="675" y="960"/>
                      <a:pt x="654" y="959"/>
                      <a:pt x="636" y="956"/>
                    </a:cubicBezTo>
                    <a:cubicBezTo>
                      <a:pt x="609" y="952"/>
                      <a:pt x="581" y="944"/>
                      <a:pt x="560" y="926"/>
                    </a:cubicBezTo>
                    <a:cubicBezTo>
                      <a:pt x="536" y="907"/>
                      <a:pt x="521" y="880"/>
                      <a:pt x="509" y="853"/>
                    </a:cubicBezTo>
                    <a:cubicBezTo>
                      <a:pt x="541" y="853"/>
                      <a:pt x="574" y="853"/>
                      <a:pt x="607" y="853"/>
                    </a:cubicBezTo>
                    <a:cubicBezTo>
                      <a:pt x="597" y="825"/>
                      <a:pt x="586" y="798"/>
                      <a:pt x="577" y="771"/>
                    </a:cubicBezTo>
                    <a:cubicBezTo>
                      <a:pt x="538" y="773"/>
                      <a:pt x="495" y="775"/>
                      <a:pt x="461" y="753"/>
                    </a:cubicBezTo>
                    <a:cubicBezTo>
                      <a:pt x="428" y="730"/>
                      <a:pt x="410" y="694"/>
                      <a:pt x="389" y="662"/>
                    </a:cubicBezTo>
                    <a:cubicBezTo>
                      <a:pt x="435" y="660"/>
                      <a:pt x="482" y="659"/>
                      <a:pt x="529" y="657"/>
                    </a:cubicBezTo>
                    <a:cubicBezTo>
                      <a:pt x="519" y="633"/>
                      <a:pt x="510" y="610"/>
                      <a:pt x="500" y="586"/>
                    </a:cubicBezTo>
                    <a:cubicBezTo>
                      <a:pt x="448" y="587"/>
                      <a:pt x="393" y="588"/>
                      <a:pt x="346" y="564"/>
                    </a:cubicBezTo>
                    <a:cubicBezTo>
                      <a:pt x="308" y="545"/>
                      <a:pt x="286" y="506"/>
                      <a:pt x="270" y="469"/>
                    </a:cubicBezTo>
                    <a:cubicBezTo>
                      <a:pt x="329" y="467"/>
                      <a:pt x="388" y="465"/>
                      <a:pt x="447" y="462"/>
                    </a:cubicBezTo>
                    <a:cubicBezTo>
                      <a:pt x="434" y="434"/>
                      <a:pt x="422" y="406"/>
                      <a:pt x="409" y="378"/>
                    </a:cubicBezTo>
                    <a:cubicBezTo>
                      <a:pt x="358" y="378"/>
                      <a:pt x="307" y="382"/>
                      <a:pt x="257" y="373"/>
                    </a:cubicBezTo>
                    <a:cubicBezTo>
                      <a:pt x="228" y="369"/>
                      <a:pt x="200" y="357"/>
                      <a:pt x="178" y="336"/>
                    </a:cubicBezTo>
                    <a:cubicBezTo>
                      <a:pt x="155" y="313"/>
                      <a:pt x="138" y="283"/>
                      <a:pt x="122" y="255"/>
                    </a:cubicBezTo>
                    <a:cubicBezTo>
                      <a:pt x="197" y="254"/>
                      <a:pt x="272" y="254"/>
                      <a:pt x="348" y="254"/>
                    </a:cubicBezTo>
                    <a:cubicBezTo>
                      <a:pt x="337" y="227"/>
                      <a:pt x="326" y="200"/>
                      <a:pt x="316" y="173"/>
                    </a:cubicBezTo>
                    <a:cubicBezTo>
                      <a:pt x="266" y="174"/>
                      <a:pt x="215" y="176"/>
                      <a:pt x="165" y="171"/>
                    </a:cubicBezTo>
                    <a:cubicBezTo>
                      <a:pt x="130" y="167"/>
                      <a:pt x="94" y="159"/>
                      <a:pt x="65" y="137"/>
                    </a:cubicBezTo>
                    <a:cubicBezTo>
                      <a:pt x="37" y="117"/>
                      <a:pt x="17" y="88"/>
                      <a:pt x="0" y="58"/>
                    </a:cubicBezTo>
                    <a:cubicBezTo>
                      <a:pt x="153" y="55"/>
                      <a:pt x="305" y="51"/>
                      <a:pt x="457" y="47"/>
                    </a:cubicBezTo>
                    <a:cubicBezTo>
                      <a:pt x="515" y="44"/>
                      <a:pt x="572" y="72"/>
                      <a:pt x="611" y="115"/>
                    </a:cubicBezTo>
                    <a:cubicBezTo>
                      <a:pt x="631" y="136"/>
                      <a:pt x="641" y="163"/>
                      <a:pt x="653" y="189"/>
                    </a:cubicBezTo>
                    <a:cubicBezTo>
                      <a:pt x="666" y="217"/>
                      <a:pt x="678" y="244"/>
                      <a:pt x="691" y="272"/>
                    </a:cubicBezTo>
                    <a:cubicBezTo>
                      <a:pt x="711" y="204"/>
                      <a:pt x="731" y="135"/>
                      <a:pt x="751" y="67"/>
                    </a:cubicBezTo>
                    <a:cubicBezTo>
                      <a:pt x="761" y="36"/>
                      <a:pt x="791" y="18"/>
                      <a:pt x="82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191">
                <a:extLst>
                  <a:ext uri="{FF2B5EF4-FFF2-40B4-BE49-F238E27FC236}">
                    <a16:creationId xmlns:a16="http://schemas.microsoft.com/office/drawing/2014/main" id="{4BE6B4B3-5342-F669-4212-931AD1167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175" y="4084638"/>
                <a:ext cx="266700" cy="176213"/>
              </a:xfrm>
              <a:custGeom>
                <a:avLst/>
                <a:gdLst>
                  <a:gd name="T0" fmla="*/ 79 w 366"/>
                  <a:gd name="T1" fmla="*/ 0 h 242"/>
                  <a:gd name="T2" fmla="*/ 250 w 366"/>
                  <a:gd name="T3" fmla="*/ 152 h 242"/>
                  <a:gd name="T4" fmla="*/ 366 w 366"/>
                  <a:gd name="T5" fmla="*/ 203 h 242"/>
                  <a:gd name="T6" fmla="*/ 352 w 366"/>
                  <a:gd name="T7" fmla="*/ 242 h 242"/>
                  <a:gd name="T8" fmla="*/ 268 w 366"/>
                  <a:gd name="T9" fmla="*/ 209 h 242"/>
                  <a:gd name="T10" fmla="*/ 235 w 366"/>
                  <a:gd name="T11" fmla="*/ 200 h 242"/>
                  <a:gd name="T12" fmla="*/ 0 w 366"/>
                  <a:gd name="T13" fmla="*/ 195 h 242"/>
                  <a:gd name="T14" fmla="*/ 12 w 366"/>
                  <a:gd name="T15" fmla="*/ 155 h 242"/>
                  <a:gd name="T16" fmla="*/ 183 w 366"/>
                  <a:gd name="T17" fmla="*/ 158 h 242"/>
                  <a:gd name="T18" fmla="*/ 62 w 366"/>
                  <a:gd name="T19" fmla="*/ 47 h 242"/>
                  <a:gd name="T20" fmla="*/ 79 w 366"/>
                  <a:gd name="T2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6" h="242">
                    <a:moveTo>
                      <a:pt x="79" y="0"/>
                    </a:moveTo>
                    <a:cubicBezTo>
                      <a:pt x="136" y="50"/>
                      <a:pt x="192" y="102"/>
                      <a:pt x="250" y="152"/>
                    </a:cubicBezTo>
                    <a:cubicBezTo>
                      <a:pt x="287" y="171"/>
                      <a:pt x="327" y="185"/>
                      <a:pt x="366" y="203"/>
                    </a:cubicBezTo>
                    <a:cubicBezTo>
                      <a:pt x="361" y="216"/>
                      <a:pt x="356" y="229"/>
                      <a:pt x="352" y="242"/>
                    </a:cubicBezTo>
                    <a:cubicBezTo>
                      <a:pt x="324" y="231"/>
                      <a:pt x="296" y="220"/>
                      <a:pt x="268" y="209"/>
                    </a:cubicBezTo>
                    <a:cubicBezTo>
                      <a:pt x="258" y="205"/>
                      <a:pt x="247" y="200"/>
                      <a:pt x="235" y="200"/>
                    </a:cubicBezTo>
                    <a:cubicBezTo>
                      <a:pt x="157" y="198"/>
                      <a:pt x="78" y="196"/>
                      <a:pt x="0" y="195"/>
                    </a:cubicBezTo>
                    <a:cubicBezTo>
                      <a:pt x="4" y="181"/>
                      <a:pt x="8" y="168"/>
                      <a:pt x="12" y="155"/>
                    </a:cubicBezTo>
                    <a:cubicBezTo>
                      <a:pt x="69" y="156"/>
                      <a:pt x="126" y="157"/>
                      <a:pt x="183" y="158"/>
                    </a:cubicBezTo>
                    <a:cubicBezTo>
                      <a:pt x="143" y="121"/>
                      <a:pt x="102" y="84"/>
                      <a:pt x="62" y="47"/>
                    </a:cubicBezTo>
                    <a:cubicBezTo>
                      <a:pt x="67" y="31"/>
                      <a:pt x="73" y="15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192">
                <a:extLst>
                  <a:ext uri="{FF2B5EF4-FFF2-40B4-BE49-F238E27FC236}">
                    <a16:creationId xmlns:a16="http://schemas.microsoft.com/office/drawing/2014/main" id="{B5E2C31F-FD2A-F538-FA6D-3623940B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2075" y="4105275"/>
                <a:ext cx="293688" cy="212725"/>
              </a:xfrm>
              <a:custGeom>
                <a:avLst/>
                <a:gdLst>
                  <a:gd name="T0" fmla="*/ 303 w 403"/>
                  <a:gd name="T1" fmla="*/ 13 h 291"/>
                  <a:gd name="T2" fmla="*/ 340 w 403"/>
                  <a:gd name="T3" fmla="*/ 0 h 291"/>
                  <a:gd name="T4" fmla="*/ 403 w 403"/>
                  <a:gd name="T5" fmla="*/ 168 h 291"/>
                  <a:gd name="T6" fmla="*/ 356 w 403"/>
                  <a:gd name="T7" fmla="*/ 180 h 291"/>
                  <a:gd name="T8" fmla="*/ 52 w 403"/>
                  <a:gd name="T9" fmla="*/ 133 h 291"/>
                  <a:gd name="T10" fmla="*/ 106 w 403"/>
                  <a:gd name="T11" fmla="*/ 278 h 291"/>
                  <a:gd name="T12" fmla="*/ 69 w 403"/>
                  <a:gd name="T13" fmla="*/ 291 h 291"/>
                  <a:gd name="T14" fmla="*/ 0 w 403"/>
                  <a:gd name="T15" fmla="*/ 107 h 291"/>
                  <a:gd name="T16" fmla="*/ 50 w 403"/>
                  <a:gd name="T17" fmla="*/ 96 h 291"/>
                  <a:gd name="T18" fmla="*/ 351 w 403"/>
                  <a:gd name="T19" fmla="*/ 142 h 291"/>
                  <a:gd name="T20" fmla="*/ 303 w 403"/>
                  <a:gd name="T21" fmla="*/ 13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3" h="291">
                    <a:moveTo>
                      <a:pt x="303" y="13"/>
                    </a:moveTo>
                    <a:cubicBezTo>
                      <a:pt x="315" y="9"/>
                      <a:pt x="328" y="4"/>
                      <a:pt x="340" y="0"/>
                    </a:cubicBezTo>
                    <a:cubicBezTo>
                      <a:pt x="361" y="56"/>
                      <a:pt x="382" y="112"/>
                      <a:pt x="403" y="168"/>
                    </a:cubicBezTo>
                    <a:cubicBezTo>
                      <a:pt x="388" y="172"/>
                      <a:pt x="373" y="183"/>
                      <a:pt x="356" y="180"/>
                    </a:cubicBezTo>
                    <a:cubicBezTo>
                      <a:pt x="255" y="164"/>
                      <a:pt x="153" y="149"/>
                      <a:pt x="52" y="133"/>
                    </a:cubicBezTo>
                    <a:cubicBezTo>
                      <a:pt x="70" y="181"/>
                      <a:pt x="88" y="230"/>
                      <a:pt x="106" y="278"/>
                    </a:cubicBezTo>
                    <a:cubicBezTo>
                      <a:pt x="93" y="282"/>
                      <a:pt x="81" y="286"/>
                      <a:pt x="69" y="291"/>
                    </a:cubicBezTo>
                    <a:cubicBezTo>
                      <a:pt x="46" y="229"/>
                      <a:pt x="23" y="168"/>
                      <a:pt x="0" y="107"/>
                    </a:cubicBezTo>
                    <a:cubicBezTo>
                      <a:pt x="16" y="103"/>
                      <a:pt x="32" y="92"/>
                      <a:pt x="50" y="96"/>
                    </a:cubicBezTo>
                    <a:cubicBezTo>
                      <a:pt x="150" y="111"/>
                      <a:pt x="250" y="126"/>
                      <a:pt x="351" y="142"/>
                    </a:cubicBezTo>
                    <a:cubicBezTo>
                      <a:pt x="335" y="99"/>
                      <a:pt x="319" y="56"/>
                      <a:pt x="30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93">
                <a:extLst>
                  <a:ext uri="{FF2B5EF4-FFF2-40B4-BE49-F238E27FC236}">
                    <a16:creationId xmlns:a16="http://schemas.microsoft.com/office/drawing/2014/main" id="{EE43E9D3-E5E5-1661-4223-2551B7E3F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500" y="4238625"/>
                <a:ext cx="268288" cy="206375"/>
              </a:xfrm>
              <a:custGeom>
                <a:avLst/>
                <a:gdLst>
                  <a:gd name="T0" fmla="*/ 85 w 369"/>
                  <a:gd name="T1" fmla="*/ 0 h 283"/>
                  <a:gd name="T2" fmla="*/ 120 w 369"/>
                  <a:gd name="T3" fmla="*/ 21 h 283"/>
                  <a:gd name="T4" fmla="*/ 87 w 369"/>
                  <a:gd name="T5" fmla="*/ 82 h 283"/>
                  <a:gd name="T6" fmla="*/ 369 w 369"/>
                  <a:gd name="T7" fmla="*/ 248 h 283"/>
                  <a:gd name="T8" fmla="*/ 350 w 369"/>
                  <a:gd name="T9" fmla="*/ 283 h 283"/>
                  <a:gd name="T10" fmla="*/ 68 w 369"/>
                  <a:gd name="T11" fmla="*/ 117 h 283"/>
                  <a:gd name="T12" fmla="*/ 35 w 369"/>
                  <a:gd name="T13" fmla="*/ 179 h 283"/>
                  <a:gd name="T14" fmla="*/ 0 w 369"/>
                  <a:gd name="T15" fmla="*/ 158 h 283"/>
                  <a:gd name="T16" fmla="*/ 85 w 369"/>
                  <a:gd name="T1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283">
                    <a:moveTo>
                      <a:pt x="85" y="0"/>
                    </a:moveTo>
                    <a:cubicBezTo>
                      <a:pt x="96" y="7"/>
                      <a:pt x="108" y="14"/>
                      <a:pt x="120" y="21"/>
                    </a:cubicBezTo>
                    <a:cubicBezTo>
                      <a:pt x="109" y="41"/>
                      <a:pt x="98" y="62"/>
                      <a:pt x="87" y="82"/>
                    </a:cubicBezTo>
                    <a:cubicBezTo>
                      <a:pt x="181" y="137"/>
                      <a:pt x="275" y="193"/>
                      <a:pt x="369" y="248"/>
                    </a:cubicBezTo>
                    <a:cubicBezTo>
                      <a:pt x="363" y="260"/>
                      <a:pt x="356" y="272"/>
                      <a:pt x="350" y="283"/>
                    </a:cubicBezTo>
                    <a:cubicBezTo>
                      <a:pt x="256" y="228"/>
                      <a:pt x="162" y="173"/>
                      <a:pt x="68" y="117"/>
                    </a:cubicBezTo>
                    <a:cubicBezTo>
                      <a:pt x="57" y="138"/>
                      <a:pt x="46" y="158"/>
                      <a:pt x="35" y="179"/>
                    </a:cubicBezTo>
                    <a:cubicBezTo>
                      <a:pt x="23" y="172"/>
                      <a:pt x="11" y="165"/>
                      <a:pt x="0" y="158"/>
                    </a:cubicBezTo>
                    <a:cubicBezTo>
                      <a:pt x="28" y="105"/>
                      <a:pt x="56" y="53"/>
                      <a:pt x="8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194">
                <a:extLst>
                  <a:ext uri="{FF2B5EF4-FFF2-40B4-BE49-F238E27FC236}">
                    <a16:creationId xmlns:a16="http://schemas.microsoft.com/office/drawing/2014/main" id="{33476C09-7FF0-E300-8247-2F0E94D7F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688" y="4262438"/>
                <a:ext cx="292100" cy="238125"/>
              </a:xfrm>
              <a:custGeom>
                <a:avLst/>
                <a:gdLst>
                  <a:gd name="T0" fmla="*/ 0 w 400"/>
                  <a:gd name="T1" fmla="*/ 163 h 327"/>
                  <a:gd name="T2" fmla="*/ 316 w 400"/>
                  <a:gd name="T3" fmla="*/ 0 h 327"/>
                  <a:gd name="T4" fmla="*/ 334 w 400"/>
                  <a:gd name="T5" fmla="*/ 37 h 327"/>
                  <a:gd name="T6" fmla="*/ 202 w 400"/>
                  <a:gd name="T7" fmla="*/ 105 h 327"/>
                  <a:gd name="T8" fmla="*/ 248 w 400"/>
                  <a:gd name="T9" fmla="*/ 196 h 327"/>
                  <a:gd name="T10" fmla="*/ 381 w 400"/>
                  <a:gd name="T11" fmla="*/ 128 h 327"/>
                  <a:gd name="T12" fmla="*/ 400 w 400"/>
                  <a:gd name="T13" fmla="*/ 165 h 327"/>
                  <a:gd name="T14" fmla="*/ 85 w 400"/>
                  <a:gd name="T15" fmla="*/ 327 h 327"/>
                  <a:gd name="T16" fmla="*/ 66 w 400"/>
                  <a:gd name="T17" fmla="*/ 290 h 327"/>
                  <a:gd name="T18" fmla="*/ 213 w 400"/>
                  <a:gd name="T19" fmla="*/ 214 h 327"/>
                  <a:gd name="T20" fmla="*/ 167 w 400"/>
                  <a:gd name="T21" fmla="*/ 123 h 327"/>
                  <a:gd name="T22" fmla="*/ 19 w 400"/>
                  <a:gd name="T23" fmla="*/ 199 h 327"/>
                  <a:gd name="T24" fmla="*/ 0 w 400"/>
                  <a:gd name="T25" fmla="*/ 16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0" h="327">
                    <a:moveTo>
                      <a:pt x="0" y="163"/>
                    </a:moveTo>
                    <a:cubicBezTo>
                      <a:pt x="105" y="108"/>
                      <a:pt x="210" y="54"/>
                      <a:pt x="316" y="0"/>
                    </a:cubicBezTo>
                    <a:cubicBezTo>
                      <a:pt x="322" y="13"/>
                      <a:pt x="328" y="25"/>
                      <a:pt x="334" y="37"/>
                    </a:cubicBezTo>
                    <a:cubicBezTo>
                      <a:pt x="290" y="60"/>
                      <a:pt x="246" y="83"/>
                      <a:pt x="202" y="105"/>
                    </a:cubicBezTo>
                    <a:cubicBezTo>
                      <a:pt x="217" y="136"/>
                      <a:pt x="233" y="166"/>
                      <a:pt x="248" y="196"/>
                    </a:cubicBezTo>
                    <a:cubicBezTo>
                      <a:pt x="293" y="174"/>
                      <a:pt x="337" y="151"/>
                      <a:pt x="381" y="128"/>
                    </a:cubicBezTo>
                    <a:cubicBezTo>
                      <a:pt x="388" y="140"/>
                      <a:pt x="394" y="152"/>
                      <a:pt x="400" y="165"/>
                    </a:cubicBezTo>
                    <a:cubicBezTo>
                      <a:pt x="295" y="219"/>
                      <a:pt x="190" y="273"/>
                      <a:pt x="85" y="327"/>
                    </a:cubicBezTo>
                    <a:cubicBezTo>
                      <a:pt x="79" y="315"/>
                      <a:pt x="72" y="302"/>
                      <a:pt x="66" y="290"/>
                    </a:cubicBezTo>
                    <a:cubicBezTo>
                      <a:pt x="115" y="265"/>
                      <a:pt x="164" y="240"/>
                      <a:pt x="213" y="214"/>
                    </a:cubicBezTo>
                    <a:cubicBezTo>
                      <a:pt x="198" y="184"/>
                      <a:pt x="182" y="154"/>
                      <a:pt x="167" y="123"/>
                    </a:cubicBezTo>
                    <a:cubicBezTo>
                      <a:pt x="118" y="149"/>
                      <a:pt x="68" y="174"/>
                      <a:pt x="19" y="199"/>
                    </a:cubicBezTo>
                    <a:cubicBezTo>
                      <a:pt x="13" y="187"/>
                      <a:pt x="7" y="175"/>
                      <a:pt x="0" y="1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195">
                <a:extLst>
                  <a:ext uri="{FF2B5EF4-FFF2-40B4-BE49-F238E27FC236}">
                    <a16:creationId xmlns:a16="http://schemas.microsoft.com/office/drawing/2014/main" id="{0E03CF4C-A860-42F9-06BE-2F2EA1262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13" y="4392613"/>
                <a:ext cx="236538" cy="160338"/>
              </a:xfrm>
              <a:custGeom>
                <a:avLst/>
                <a:gdLst>
                  <a:gd name="T0" fmla="*/ 0 w 325"/>
                  <a:gd name="T1" fmla="*/ 32 h 220"/>
                  <a:gd name="T2" fmla="*/ 26 w 325"/>
                  <a:gd name="T3" fmla="*/ 0 h 220"/>
                  <a:gd name="T4" fmla="*/ 325 w 325"/>
                  <a:gd name="T5" fmla="*/ 188 h 220"/>
                  <a:gd name="T6" fmla="*/ 299 w 325"/>
                  <a:gd name="T7" fmla="*/ 220 h 220"/>
                  <a:gd name="T8" fmla="*/ 0 w 325"/>
                  <a:gd name="T9" fmla="*/ 3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220">
                    <a:moveTo>
                      <a:pt x="0" y="32"/>
                    </a:moveTo>
                    <a:cubicBezTo>
                      <a:pt x="9" y="22"/>
                      <a:pt x="17" y="11"/>
                      <a:pt x="26" y="0"/>
                    </a:cubicBezTo>
                    <a:cubicBezTo>
                      <a:pt x="126" y="63"/>
                      <a:pt x="225" y="125"/>
                      <a:pt x="325" y="188"/>
                    </a:cubicBezTo>
                    <a:cubicBezTo>
                      <a:pt x="316" y="198"/>
                      <a:pt x="307" y="209"/>
                      <a:pt x="299" y="220"/>
                    </a:cubicBezTo>
                    <a:cubicBezTo>
                      <a:pt x="199" y="157"/>
                      <a:pt x="99" y="95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96">
                <a:extLst>
                  <a:ext uri="{FF2B5EF4-FFF2-40B4-BE49-F238E27FC236}">
                    <a16:creationId xmlns:a16="http://schemas.microsoft.com/office/drawing/2014/main" id="{C3DAB7F6-9CFF-7ECC-9E68-A96456A92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4397375"/>
                <a:ext cx="293688" cy="247650"/>
              </a:xfrm>
              <a:custGeom>
                <a:avLst/>
                <a:gdLst>
                  <a:gd name="T0" fmla="*/ 0 w 403"/>
                  <a:gd name="T1" fmla="*/ 183 h 340"/>
                  <a:gd name="T2" fmla="*/ 296 w 403"/>
                  <a:gd name="T3" fmla="*/ 0 h 340"/>
                  <a:gd name="T4" fmla="*/ 403 w 403"/>
                  <a:gd name="T5" fmla="*/ 148 h 340"/>
                  <a:gd name="T6" fmla="*/ 370 w 403"/>
                  <a:gd name="T7" fmla="*/ 169 h 340"/>
                  <a:gd name="T8" fmla="*/ 288 w 403"/>
                  <a:gd name="T9" fmla="*/ 55 h 340"/>
                  <a:gd name="T10" fmla="*/ 197 w 403"/>
                  <a:gd name="T11" fmla="*/ 112 h 340"/>
                  <a:gd name="T12" fmla="*/ 271 w 403"/>
                  <a:gd name="T13" fmla="*/ 216 h 340"/>
                  <a:gd name="T14" fmla="*/ 239 w 403"/>
                  <a:gd name="T15" fmla="*/ 237 h 340"/>
                  <a:gd name="T16" fmla="*/ 164 w 403"/>
                  <a:gd name="T17" fmla="*/ 133 h 340"/>
                  <a:gd name="T18" fmla="*/ 58 w 403"/>
                  <a:gd name="T19" fmla="*/ 198 h 340"/>
                  <a:gd name="T20" fmla="*/ 145 w 403"/>
                  <a:gd name="T21" fmla="*/ 319 h 340"/>
                  <a:gd name="T22" fmla="*/ 112 w 403"/>
                  <a:gd name="T23" fmla="*/ 340 h 340"/>
                  <a:gd name="T24" fmla="*/ 0 w 403"/>
                  <a:gd name="T25" fmla="*/ 183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3" h="340">
                    <a:moveTo>
                      <a:pt x="0" y="183"/>
                    </a:moveTo>
                    <a:cubicBezTo>
                      <a:pt x="99" y="122"/>
                      <a:pt x="198" y="61"/>
                      <a:pt x="296" y="0"/>
                    </a:cubicBezTo>
                    <a:cubicBezTo>
                      <a:pt x="332" y="49"/>
                      <a:pt x="367" y="99"/>
                      <a:pt x="403" y="148"/>
                    </a:cubicBezTo>
                    <a:cubicBezTo>
                      <a:pt x="392" y="155"/>
                      <a:pt x="381" y="162"/>
                      <a:pt x="370" y="169"/>
                    </a:cubicBezTo>
                    <a:cubicBezTo>
                      <a:pt x="343" y="131"/>
                      <a:pt x="316" y="93"/>
                      <a:pt x="288" y="55"/>
                    </a:cubicBezTo>
                    <a:cubicBezTo>
                      <a:pt x="258" y="74"/>
                      <a:pt x="227" y="93"/>
                      <a:pt x="197" y="112"/>
                    </a:cubicBezTo>
                    <a:cubicBezTo>
                      <a:pt x="222" y="147"/>
                      <a:pt x="247" y="182"/>
                      <a:pt x="271" y="216"/>
                    </a:cubicBezTo>
                    <a:cubicBezTo>
                      <a:pt x="261" y="223"/>
                      <a:pt x="250" y="230"/>
                      <a:pt x="239" y="237"/>
                    </a:cubicBezTo>
                    <a:cubicBezTo>
                      <a:pt x="214" y="202"/>
                      <a:pt x="189" y="167"/>
                      <a:pt x="164" y="133"/>
                    </a:cubicBezTo>
                    <a:cubicBezTo>
                      <a:pt x="129" y="154"/>
                      <a:pt x="94" y="176"/>
                      <a:pt x="58" y="198"/>
                    </a:cubicBezTo>
                    <a:cubicBezTo>
                      <a:pt x="87" y="238"/>
                      <a:pt x="116" y="279"/>
                      <a:pt x="145" y="319"/>
                    </a:cubicBezTo>
                    <a:cubicBezTo>
                      <a:pt x="134" y="326"/>
                      <a:pt x="123" y="333"/>
                      <a:pt x="112" y="340"/>
                    </a:cubicBezTo>
                    <a:cubicBezTo>
                      <a:pt x="75" y="287"/>
                      <a:pt x="38" y="235"/>
                      <a:pt x="0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197">
                <a:extLst>
                  <a:ext uri="{FF2B5EF4-FFF2-40B4-BE49-F238E27FC236}">
                    <a16:creationId xmlns:a16="http://schemas.microsoft.com/office/drawing/2014/main" id="{05970365-A486-E93F-87AF-BCF58067E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5" y="4475163"/>
                <a:ext cx="131763" cy="188913"/>
              </a:xfrm>
              <a:custGeom>
                <a:avLst/>
                <a:gdLst>
                  <a:gd name="T0" fmla="*/ 0 w 182"/>
                  <a:gd name="T1" fmla="*/ 86 h 259"/>
                  <a:gd name="T2" fmla="*/ 164 w 182"/>
                  <a:gd name="T3" fmla="*/ 0 h 259"/>
                  <a:gd name="T4" fmla="*/ 182 w 182"/>
                  <a:gd name="T5" fmla="*/ 14 h 259"/>
                  <a:gd name="T6" fmla="*/ 174 w 182"/>
                  <a:gd name="T7" fmla="*/ 238 h 259"/>
                  <a:gd name="T8" fmla="*/ 139 w 182"/>
                  <a:gd name="T9" fmla="*/ 259 h 259"/>
                  <a:gd name="T10" fmla="*/ 142 w 182"/>
                  <a:gd name="T11" fmla="*/ 48 h 259"/>
                  <a:gd name="T12" fmla="*/ 11 w 182"/>
                  <a:gd name="T13" fmla="*/ 111 h 259"/>
                  <a:gd name="T14" fmla="*/ 0 w 182"/>
                  <a:gd name="T15" fmla="*/ 86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259">
                    <a:moveTo>
                      <a:pt x="0" y="86"/>
                    </a:moveTo>
                    <a:cubicBezTo>
                      <a:pt x="55" y="57"/>
                      <a:pt x="110" y="29"/>
                      <a:pt x="164" y="0"/>
                    </a:cubicBezTo>
                    <a:cubicBezTo>
                      <a:pt x="170" y="5"/>
                      <a:pt x="176" y="9"/>
                      <a:pt x="182" y="14"/>
                    </a:cubicBezTo>
                    <a:cubicBezTo>
                      <a:pt x="179" y="88"/>
                      <a:pt x="176" y="163"/>
                      <a:pt x="174" y="238"/>
                    </a:cubicBezTo>
                    <a:cubicBezTo>
                      <a:pt x="162" y="245"/>
                      <a:pt x="151" y="252"/>
                      <a:pt x="139" y="259"/>
                    </a:cubicBezTo>
                    <a:cubicBezTo>
                      <a:pt x="140" y="189"/>
                      <a:pt x="141" y="118"/>
                      <a:pt x="142" y="48"/>
                    </a:cubicBezTo>
                    <a:cubicBezTo>
                      <a:pt x="99" y="69"/>
                      <a:pt x="55" y="90"/>
                      <a:pt x="11" y="111"/>
                    </a:cubicBezTo>
                    <a:cubicBezTo>
                      <a:pt x="8" y="102"/>
                      <a:pt x="4" y="94"/>
                      <a:pt x="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98">
                <a:extLst>
                  <a:ext uri="{FF2B5EF4-FFF2-40B4-BE49-F238E27FC236}">
                    <a16:creationId xmlns:a16="http://schemas.microsoft.com/office/drawing/2014/main" id="{7070DE26-BFFB-DEB8-D6C0-1315B8589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088" y="4470400"/>
                <a:ext cx="252413" cy="228600"/>
              </a:xfrm>
              <a:custGeom>
                <a:avLst/>
                <a:gdLst>
                  <a:gd name="T0" fmla="*/ 47 w 348"/>
                  <a:gd name="T1" fmla="*/ 24 h 315"/>
                  <a:gd name="T2" fmla="*/ 153 w 348"/>
                  <a:gd name="T3" fmla="*/ 21 h 315"/>
                  <a:gd name="T4" fmla="*/ 137 w 348"/>
                  <a:gd name="T5" fmla="*/ 59 h 315"/>
                  <a:gd name="T6" fmla="*/ 68 w 348"/>
                  <a:gd name="T7" fmla="*/ 61 h 315"/>
                  <a:gd name="T8" fmla="*/ 74 w 348"/>
                  <a:gd name="T9" fmla="*/ 143 h 315"/>
                  <a:gd name="T10" fmla="*/ 127 w 348"/>
                  <a:gd name="T11" fmla="*/ 143 h 315"/>
                  <a:gd name="T12" fmla="*/ 220 w 348"/>
                  <a:gd name="T13" fmla="*/ 108 h 315"/>
                  <a:gd name="T14" fmla="*/ 319 w 348"/>
                  <a:gd name="T15" fmla="*/ 155 h 315"/>
                  <a:gd name="T16" fmla="*/ 292 w 348"/>
                  <a:gd name="T17" fmla="*/ 293 h 315"/>
                  <a:gd name="T18" fmla="*/ 181 w 348"/>
                  <a:gd name="T19" fmla="*/ 297 h 315"/>
                  <a:gd name="T20" fmla="*/ 198 w 348"/>
                  <a:gd name="T21" fmla="*/ 259 h 315"/>
                  <a:gd name="T22" fmla="*/ 260 w 348"/>
                  <a:gd name="T23" fmla="*/ 261 h 315"/>
                  <a:gd name="T24" fmla="*/ 291 w 348"/>
                  <a:gd name="T25" fmla="*/ 201 h 315"/>
                  <a:gd name="T26" fmla="*/ 241 w 348"/>
                  <a:gd name="T27" fmla="*/ 154 h 315"/>
                  <a:gd name="T28" fmla="*/ 144 w 348"/>
                  <a:gd name="T29" fmla="*/ 185 h 315"/>
                  <a:gd name="T30" fmla="*/ 46 w 348"/>
                  <a:gd name="T31" fmla="*/ 175 h 315"/>
                  <a:gd name="T32" fmla="*/ 47 w 348"/>
                  <a:gd name="T33" fmla="*/ 2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8" h="315">
                    <a:moveTo>
                      <a:pt x="47" y="24"/>
                    </a:moveTo>
                    <a:cubicBezTo>
                      <a:pt x="77" y="0"/>
                      <a:pt x="121" y="3"/>
                      <a:pt x="153" y="21"/>
                    </a:cubicBezTo>
                    <a:cubicBezTo>
                      <a:pt x="148" y="33"/>
                      <a:pt x="143" y="46"/>
                      <a:pt x="137" y="59"/>
                    </a:cubicBezTo>
                    <a:cubicBezTo>
                      <a:pt x="115" y="50"/>
                      <a:pt x="89" y="47"/>
                      <a:pt x="68" y="61"/>
                    </a:cubicBezTo>
                    <a:cubicBezTo>
                      <a:pt x="43" y="82"/>
                      <a:pt x="46" y="126"/>
                      <a:pt x="74" y="143"/>
                    </a:cubicBezTo>
                    <a:cubicBezTo>
                      <a:pt x="90" y="153"/>
                      <a:pt x="110" y="149"/>
                      <a:pt x="127" y="143"/>
                    </a:cubicBezTo>
                    <a:cubicBezTo>
                      <a:pt x="158" y="132"/>
                      <a:pt x="185" y="108"/>
                      <a:pt x="220" y="108"/>
                    </a:cubicBezTo>
                    <a:cubicBezTo>
                      <a:pt x="257" y="109"/>
                      <a:pt x="298" y="122"/>
                      <a:pt x="319" y="155"/>
                    </a:cubicBezTo>
                    <a:cubicBezTo>
                      <a:pt x="348" y="198"/>
                      <a:pt x="336" y="264"/>
                      <a:pt x="292" y="293"/>
                    </a:cubicBezTo>
                    <a:cubicBezTo>
                      <a:pt x="259" y="315"/>
                      <a:pt x="216" y="313"/>
                      <a:pt x="181" y="297"/>
                    </a:cubicBezTo>
                    <a:cubicBezTo>
                      <a:pt x="187" y="284"/>
                      <a:pt x="192" y="272"/>
                      <a:pt x="198" y="259"/>
                    </a:cubicBezTo>
                    <a:cubicBezTo>
                      <a:pt x="218" y="265"/>
                      <a:pt x="240" y="271"/>
                      <a:pt x="260" y="261"/>
                    </a:cubicBezTo>
                    <a:cubicBezTo>
                      <a:pt x="284" y="252"/>
                      <a:pt x="298" y="225"/>
                      <a:pt x="291" y="201"/>
                    </a:cubicBezTo>
                    <a:cubicBezTo>
                      <a:pt x="286" y="177"/>
                      <a:pt x="266" y="155"/>
                      <a:pt x="241" y="154"/>
                    </a:cubicBezTo>
                    <a:cubicBezTo>
                      <a:pt x="205" y="150"/>
                      <a:pt x="175" y="172"/>
                      <a:pt x="144" y="185"/>
                    </a:cubicBezTo>
                    <a:cubicBezTo>
                      <a:pt x="112" y="197"/>
                      <a:pt x="73" y="197"/>
                      <a:pt x="46" y="175"/>
                    </a:cubicBezTo>
                    <a:cubicBezTo>
                      <a:pt x="0" y="138"/>
                      <a:pt x="1" y="60"/>
                      <a:pt x="4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99">
                <a:extLst>
                  <a:ext uri="{FF2B5EF4-FFF2-40B4-BE49-F238E27FC236}">
                    <a16:creationId xmlns:a16="http://schemas.microsoft.com/office/drawing/2014/main" id="{87237442-9134-7765-A681-DCC2BDDEC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4497388"/>
                <a:ext cx="133350" cy="171450"/>
              </a:xfrm>
              <a:custGeom>
                <a:avLst/>
                <a:gdLst>
                  <a:gd name="T0" fmla="*/ 92 w 184"/>
                  <a:gd name="T1" fmla="*/ 0 h 235"/>
                  <a:gd name="T2" fmla="*/ 138 w 184"/>
                  <a:gd name="T3" fmla="*/ 17 h 235"/>
                  <a:gd name="T4" fmla="*/ 159 w 184"/>
                  <a:gd name="T5" fmla="*/ 5 h 235"/>
                  <a:gd name="T6" fmla="*/ 184 w 184"/>
                  <a:gd name="T7" fmla="*/ 21 h 235"/>
                  <a:gd name="T8" fmla="*/ 88 w 184"/>
                  <a:gd name="T9" fmla="*/ 189 h 235"/>
                  <a:gd name="T10" fmla="*/ 132 w 184"/>
                  <a:gd name="T11" fmla="*/ 216 h 235"/>
                  <a:gd name="T12" fmla="*/ 121 w 184"/>
                  <a:gd name="T13" fmla="*/ 235 h 235"/>
                  <a:gd name="T14" fmla="*/ 0 w 184"/>
                  <a:gd name="T15" fmla="*/ 160 h 235"/>
                  <a:gd name="T16" fmla="*/ 11 w 184"/>
                  <a:gd name="T17" fmla="*/ 141 h 235"/>
                  <a:gd name="T18" fmla="*/ 56 w 184"/>
                  <a:gd name="T19" fmla="*/ 169 h 235"/>
                  <a:gd name="T20" fmla="*/ 127 w 184"/>
                  <a:gd name="T21" fmla="*/ 44 h 235"/>
                  <a:gd name="T22" fmla="*/ 83 w 184"/>
                  <a:gd name="T23" fmla="*/ 16 h 235"/>
                  <a:gd name="T24" fmla="*/ 92 w 184"/>
                  <a:gd name="T2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235">
                    <a:moveTo>
                      <a:pt x="92" y="0"/>
                    </a:moveTo>
                    <a:cubicBezTo>
                      <a:pt x="107" y="7"/>
                      <a:pt x="121" y="17"/>
                      <a:pt x="138" y="17"/>
                    </a:cubicBezTo>
                    <a:cubicBezTo>
                      <a:pt x="147" y="17"/>
                      <a:pt x="153" y="10"/>
                      <a:pt x="159" y="5"/>
                    </a:cubicBezTo>
                    <a:cubicBezTo>
                      <a:pt x="168" y="11"/>
                      <a:pt x="176" y="16"/>
                      <a:pt x="184" y="21"/>
                    </a:cubicBezTo>
                    <a:cubicBezTo>
                      <a:pt x="152" y="77"/>
                      <a:pt x="120" y="133"/>
                      <a:pt x="88" y="189"/>
                    </a:cubicBezTo>
                    <a:cubicBezTo>
                      <a:pt x="102" y="198"/>
                      <a:pt x="117" y="207"/>
                      <a:pt x="132" y="216"/>
                    </a:cubicBezTo>
                    <a:cubicBezTo>
                      <a:pt x="128" y="223"/>
                      <a:pt x="124" y="229"/>
                      <a:pt x="121" y="235"/>
                    </a:cubicBezTo>
                    <a:cubicBezTo>
                      <a:pt x="80" y="210"/>
                      <a:pt x="40" y="185"/>
                      <a:pt x="0" y="160"/>
                    </a:cubicBezTo>
                    <a:cubicBezTo>
                      <a:pt x="3" y="154"/>
                      <a:pt x="7" y="148"/>
                      <a:pt x="11" y="141"/>
                    </a:cubicBezTo>
                    <a:cubicBezTo>
                      <a:pt x="26" y="151"/>
                      <a:pt x="41" y="160"/>
                      <a:pt x="56" y="169"/>
                    </a:cubicBezTo>
                    <a:cubicBezTo>
                      <a:pt x="80" y="128"/>
                      <a:pt x="104" y="86"/>
                      <a:pt x="127" y="44"/>
                    </a:cubicBezTo>
                    <a:cubicBezTo>
                      <a:pt x="113" y="35"/>
                      <a:pt x="98" y="26"/>
                      <a:pt x="83" y="16"/>
                    </a:cubicBezTo>
                    <a:cubicBezTo>
                      <a:pt x="86" y="11"/>
                      <a:pt x="89" y="5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200">
                <a:extLst>
                  <a:ext uri="{FF2B5EF4-FFF2-40B4-BE49-F238E27FC236}">
                    <a16:creationId xmlns:a16="http://schemas.microsoft.com/office/drawing/2014/main" id="{29848BF8-DA3F-AC4E-D6EF-E61E0192A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950" y="4564063"/>
                <a:ext cx="263525" cy="182563"/>
              </a:xfrm>
              <a:custGeom>
                <a:avLst/>
                <a:gdLst>
                  <a:gd name="T0" fmla="*/ 159 w 363"/>
                  <a:gd name="T1" fmla="*/ 170 h 249"/>
                  <a:gd name="T2" fmla="*/ 331 w 363"/>
                  <a:gd name="T3" fmla="*/ 0 h 249"/>
                  <a:gd name="T4" fmla="*/ 363 w 363"/>
                  <a:gd name="T5" fmla="*/ 33 h 249"/>
                  <a:gd name="T6" fmla="*/ 188 w 363"/>
                  <a:gd name="T7" fmla="*/ 207 h 249"/>
                  <a:gd name="T8" fmla="*/ 104 w 363"/>
                  <a:gd name="T9" fmla="*/ 249 h 249"/>
                  <a:gd name="T10" fmla="*/ 7 w 363"/>
                  <a:gd name="T11" fmla="*/ 139 h 249"/>
                  <a:gd name="T12" fmla="*/ 18 w 363"/>
                  <a:gd name="T13" fmla="*/ 106 h 249"/>
                  <a:gd name="T14" fmla="*/ 56 w 363"/>
                  <a:gd name="T15" fmla="*/ 130 h 249"/>
                  <a:gd name="T16" fmla="*/ 59 w 363"/>
                  <a:gd name="T17" fmla="*/ 177 h 249"/>
                  <a:gd name="T18" fmla="*/ 112 w 363"/>
                  <a:gd name="T19" fmla="*/ 202 h 249"/>
                  <a:gd name="T20" fmla="*/ 159 w 363"/>
                  <a:gd name="T21" fmla="*/ 17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3" h="249">
                    <a:moveTo>
                      <a:pt x="159" y="170"/>
                    </a:moveTo>
                    <a:cubicBezTo>
                      <a:pt x="216" y="114"/>
                      <a:pt x="274" y="57"/>
                      <a:pt x="331" y="0"/>
                    </a:cubicBezTo>
                    <a:cubicBezTo>
                      <a:pt x="342" y="11"/>
                      <a:pt x="353" y="22"/>
                      <a:pt x="363" y="33"/>
                    </a:cubicBezTo>
                    <a:cubicBezTo>
                      <a:pt x="304" y="91"/>
                      <a:pt x="246" y="149"/>
                      <a:pt x="188" y="207"/>
                    </a:cubicBezTo>
                    <a:cubicBezTo>
                      <a:pt x="165" y="228"/>
                      <a:pt x="137" y="249"/>
                      <a:pt x="104" y="249"/>
                    </a:cubicBezTo>
                    <a:cubicBezTo>
                      <a:pt x="49" y="248"/>
                      <a:pt x="0" y="194"/>
                      <a:pt x="7" y="139"/>
                    </a:cubicBezTo>
                    <a:cubicBezTo>
                      <a:pt x="8" y="128"/>
                      <a:pt x="13" y="117"/>
                      <a:pt x="18" y="106"/>
                    </a:cubicBezTo>
                    <a:cubicBezTo>
                      <a:pt x="31" y="114"/>
                      <a:pt x="43" y="122"/>
                      <a:pt x="56" y="130"/>
                    </a:cubicBezTo>
                    <a:cubicBezTo>
                      <a:pt x="51" y="145"/>
                      <a:pt x="49" y="163"/>
                      <a:pt x="59" y="177"/>
                    </a:cubicBezTo>
                    <a:cubicBezTo>
                      <a:pt x="70" y="194"/>
                      <a:pt x="91" y="208"/>
                      <a:pt x="112" y="202"/>
                    </a:cubicBezTo>
                    <a:cubicBezTo>
                      <a:pt x="131" y="197"/>
                      <a:pt x="145" y="183"/>
                      <a:pt x="15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201">
                <a:extLst>
                  <a:ext uri="{FF2B5EF4-FFF2-40B4-BE49-F238E27FC236}">
                    <a16:creationId xmlns:a16="http://schemas.microsoft.com/office/drawing/2014/main" id="{D2899367-7E69-2EEC-8840-AC43FC278F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2513" y="4564063"/>
                <a:ext cx="173038" cy="169863"/>
              </a:xfrm>
              <a:custGeom>
                <a:avLst/>
                <a:gdLst>
                  <a:gd name="T0" fmla="*/ 52 w 239"/>
                  <a:gd name="T1" fmla="*/ 20 h 233"/>
                  <a:gd name="T2" fmla="*/ 147 w 239"/>
                  <a:gd name="T3" fmla="*/ 5 h 233"/>
                  <a:gd name="T4" fmla="*/ 225 w 239"/>
                  <a:gd name="T5" fmla="*/ 39 h 233"/>
                  <a:gd name="T6" fmla="*/ 229 w 239"/>
                  <a:gd name="T7" fmla="*/ 85 h 233"/>
                  <a:gd name="T8" fmla="*/ 173 w 239"/>
                  <a:gd name="T9" fmla="*/ 117 h 233"/>
                  <a:gd name="T10" fmla="*/ 218 w 239"/>
                  <a:gd name="T11" fmla="*/ 153 h 233"/>
                  <a:gd name="T12" fmla="*/ 201 w 239"/>
                  <a:gd name="T13" fmla="*/ 209 h 233"/>
                  <a:gd name="T14" fmla="*/ 96 w 239"/>
                  <a:gd name="T15" fmla="*/ 228 h 233"/>
                  <a:gd name="T16" fmla="*/ 17 w 239"/>
                  <a:gd name="T17" fmla="*/ 191 h 233"/>
                  <a:gd name="T18" fmla="*/ 13 w 239"/>
                  <a:gd name="T19" fmla="*/ 133 h 233"/>
                  <a:gd name="T20" fmla="*/ 73 w 239"/>
                  <a:gd name="T21" fmla="*/ 101 h 233"/>
                  <a:gd name="T22" fmla="*/ 37 w 239"/>
                  <a:gd name="T23" fmla="*/ 71 h 233"/>
                  <a:gd name="T24" fmla="*/ 52 w 239"/>
                  <a:gd name="T25" fmla="*/ 20 h 233"/>
                  <a:gd name="T26" fmla="*/ 80 w 239"/>
                  <a:gd name="T27" fmla="*/ 48 h 233"/>
                  <a:gd name="T28" fmla="*/ 92 w 239"/>
                  <a:gd name="T29" fmla="*/ 76 h 233"/>
                  <a:gd name="T30" fmla="*/ 149 w 239"/>
                  <a:gd name="T31" fmla="*/ 106 h 233"/>
                  <a:gd name="T32" fmla="*/ 190 w 239"/>
                  <a:gd name="T33" fmla="*/ 71 h 233"/>
                  <a:gd name="T34" fmla="*/ 173 w 239"/>
                  <a:gd name="T35" fmla="*/ 35 h 233"/>
                  <a:gd name="T36" fmla="*/ 112 w 239"/>
                  <a:gd name="T37" fmla="*/ 25 h 233"/>
                  <a:gd name="T38" fmla="*/ 80 w 239"/>
                  <a:gd name="T39" fmla="*/ 48 h 233"/>
                  <a:gd name="T40" fmla="*/ 94 w 239"/>
                  <a:gd name="T41" fmla="*/ 114 h 233"/>
                  <a:gd name="T42" fmla="*/ 61 w 239"/>
                  <a:gd name="T43" fmla="*/ 133 h 233"/>
                  <a:gd name="T44" fmla="*/ 54 w 239"/>
                  <a:gd name="T45" fmla="*/ 178 h 233"/>
                  <a:gd name="T46" fmla="*/ 106 w 239"/>
                  <a:gd name="T47" fmla="*/ 207 h 233"/>
                  <a:gd name="T48" fmla="*/ 163 w 239"/>
                  <a:gd name="T49" fmla="*/ 195 h 233"/>
                  <a:gd name="T50" fmla="*/ 168 w 239"/>
                  <a:gd name="T51" fmla="*/ 149 h 233"/>
                  <a:gd name="T52" fmla="*/ 110 w 239"/>
                  <a:gd name="T53" fmla="*/ 118 h 233"/>
                  <a:gd name="T54" fmla="*/ 94 w 239"/>
                  <a:gd name="T55" fmla="*/ 114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9" h="233">
                    <a:moveTo>
                      <a:pt x="52" y="20"/>
                    </a:moveTo>
                    <a:cubicBezTo>
                      <a:pt x="80" y="1"/>
                      <a:pt x="115" y="0"/>
                      <a:pt x="147" y="5"/>
                    </a:cubicBezTo>
                    <a:cubicBezTo>
                      <a:pt x="176" y="9"/>
                      <a:pt x="206" y="17"/>
                      <a:pt x="225" y="39"/>
                    </a:cubicBezTo>
                    <a:cubicBezTo>
                      <a:pt x="236" y="52"/>
                      <a:pt x="239" y="71"/>
                      <a:pt x="229" y="85"/>
                    </a:cubicBezTo>
                    <a:cubicBezTo>
                      <a:pt x="217" y="104"/>
                      <a:pt x="194" y="112"/>
                      <a:pt x="173" y="117"/>
                    </a:cubicBezTo>
                    <a:cubicBezTo>
                      <a:pt x="190" y="126"/>
                      <a:pt x="209" y="135"/>
                      <a:pt x="218" y="153"/>
                    </a:cubicBezTo>
                    <a:cubicBezTo>
                      <a:pt x="228" y="173"/>
                      <a:pt x="218" y="197"/>
                      <a:pt x="201" y="209"/>
                    </a:cubicBezTo>
                    <a:cubicBezTo>
                      <a:pt x="171" y="231"/>
                      <a:pt x="131" y="233"/>
                      <a:pt x="96" y="228"/>
                    </a:cubicBezTo>
                    <a:cubicBezTo>
                      <a:pt x="67" y="223"/>
                      <a:pt x="37" y="214"/>
                      <a:pt x="17" y="191"/>
                    </a:cubicBezTo>
                    <a:cubicBezTo>
                      <a:pt x="3" y="175"/>
                      <a:pt x="0" y="150"/>
                      <a:pt x="13" y="133"/>
                    </a:cubicBezTo>
                    <a:cubicBezTo>
                      <a:pt x="27" y="113"/>
                      <a:pt x="51" y="106"/>
                      <a:pt x="73" y="101"/>
                    </a:cubicBezTo>
                    <a:cubicBezTo>
                      <a:pt x="60" y="93"/>
                      <a:pt x="45" y="85"/>
                      <a:pt x="37" y="71"/>
                    </a:cubicBezTo>
                    <a:cubicBezTo>
                      <a:pt x="28" y="53"/>
                      <a:pt x="36" y="31"/>
                      <a:pt x="52" y="20"/>
                    </a:cubicBezTo>
                    <a:close/>
                    <a:moveTo>
                      <a:pt x="80" y="48"/>
                    </a:moveTo>
                    <a:cubicBezTo>
                      <a:pt x="76" y="59"/>
                      <a:pt x="83" y="70"/>
                      <a:pt x="92" y="76"/>
                    </a:cubicBezTo>
                    <a:cubicBezTo>
                      <a:pt x="109" y="89"/>
                      <a:pt x="129" y="97"/>
                      <a:pt x="149" y="106"/>
                    </a:cubicBezTo>
                    <a:cubicBezTo>
                      <a:pt x="166" y="99"/>
                      <a:pt x="185" y="90"/>
                      <a:pt x="190" y="71"/>
                    </a:cubicBezTo>
                    <a:cubicBezTo>
                      <a:pt x="195" y="56"/>
                      <a:pt x="185" y="42"/>
                      <a:pt x="173" y="35"/>
                    </a:cubicBezTo>
                    <a:cubicBezTo>
                      <a:pt x="154" y="25"/>
                      <a:pt x="132" y="23"/>
                      <a:pt x="112" y="25"/>
                    </a:cubicBezTo>
                    <a:cubicBezTo>
                      <a:pt x="99" y="28"/>
                      <a:pt x="84" y="34"/>
                      <a:pt x="80" y="48"/>
                    </a:cubicBezTo>
                    <a:close/>
                    <a:moveTo>
                      <a:pt x="94" y="114"/>
                    </a:moveTo>
                    <a:cubicBezTo>
                      <a:pt x="82" y="118"/>
                      <a:pt x="70" y="124"/>
                      <a:pt x="61" y="133"/>
                    </a:cubicBezTo>
                    <a:cubicBezTo>
                      <a:pt x="50" y="145"/>
                      <a:pt x="46" y="164"/>
                      <a:pt x="54" y="178"/>
                    </a:cubicBezTo>
                    <a:cubicBezTo>
                      <a:pt x="65" y="196"/>
                      <a:pt x="86" y="204"/>
                      <a:pt x="106" y="207"/>
                    </a:cubicBezTo>
                    <a:cubicBezTo>
                      <a:pt x="125" y="209"/>
                      <a:pt x="147" y="208"/>
                      <a:pt x="163" y="195"/>
                    </a:cubicBezTo>
                    <a:cubicBezTo>
                      <a:pt x="176" y="184"/>
                      <a:pt x="182" y="161"/>
                      <a:pt x="168" y="149"/>
                    </a:cubicBezTo>
                    <a:cubicBezTo>
                      <a:pt x="151" y="134"/>
                      <a:pt x="130" y="127"/>
                      <a:pt x="110" y="118"/>
                    </a:cubicBezTo>
                    <a:cubicBezTo>
                      <a:pt x="105" y="116"/>
                      <a:pt x="100" y="112"/>
                      <a:pt x="94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202">
                <a:extLst>
                  <a:ext uri="{FF2B5EF4-FFF2-40B4-BE49-F238E27FC236}">
                    <a16:creationId xmlns:a16="http://schemas.microsoft.com/office/drawing/2014/main" id="{10EBB311-1F80-743C-1E7E-49898A9AA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3338" y="4565650"/>
                <a:ext cx="158750" cy="166688"/>
              </a:xfrm>
              <a:custGeom>
                <a:avLst/>
                <a:gdLst>
                  <a:gd name="T0" fmla="*/ 19 w 218"/>
                  <a:gd name="T1" fmla="*/ 36 h 229"/>
                  <a:gd name="T2" fmla="*/ 106 w 218"/>
                  <a:gd name="T3" fmla="*/ 0 h 229"/>
                  <a:gd name="T4" fmla="*/ 195 w 218"/>
                  <a:gd name="T5" fmla="*/ 33 h 229"/>
                  <a:gd name="T6" fmla="*/ 215 w 218"/>
                  <a:gd name="T7" fmla="*/ 118 h 229"/>
                  <a:gd name="T8" fmla="*/ 171 w 218"/>
                  <a:gd name="T9" fmla="*/ 199 h 229"/>
                  <a:gd name="T10" fmla="*/ 33 w 218"/>
                  <a:gd name="T11" fmla="*/ 223 h 229"/>
                  <a:gd name="T12" fmla="*/ 33 w 218"/>
                  <a:gd name="T13" fmla="*/ 195 h 229"/>
                  <a:gd name="T14" fmla="*/ 140 w 218"/>
                  <a:gd name="T15" fmla="*/ 184 h 229"/>
                  <a:gd name="T16" fmla="*/ 172 w 218"/>
                  <a:gd name="T17" fmla="*/ 128 h 229"/>
                  <a:gd name="T18" fmla="*/ 62 w 218"/>
                  <a:gd name="T19" fmla="*/ 139 h 229"/>
                  <a:gd name="T20" fmla="*/ 13 w 218"/>
                  <a:gd name="T21" fmla="*/ 107 h 229"/>
                  <a:gd name="T22" fmla="*/ 19 w 218"/>
                  <a:gd name="T23" fmla="*/ 36 h 229"/>
                  <a:gd name="T24" fmla="*/ 75 w 218"/>
                  <a:gd name="T25" fmla="*/ 31 h 229"/>
                  <a:gd name="T26" fmla="*/ 71 w 218"/>
                  <a:gd name="T27" fmla="*/ 112 h 229"/>
                  <a:gd name="T28" fmla="*/ 172 w 218"/>
                  <a:gd name="T29" fmla="*/ 108 h 229"/>
                  <a:gd name="T30" fmla="*/ 159 w 218"/>
                  <a:gd name="T31" fmla="*/ 45 h 229"/>
                  <a:gd name="T32" fmla="*/ 75 w 218"/>
                  <a:gd name="T33" fmla="*/ 3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229">
                    <a:moveTo>
                      <a:pt x="19" y="36"/>
                    </a:moveTo>
                    <a:cubicBezTo>
                      <a:pt x="40" y="10"/>
                      <a:pt x="74" y="1"/>
                      <a:pt x="106" y="0"/>
                    </a:cubicBezTo>
                    <a:cubicBezTo>
                      <a:pt x="138" y="0"/>
                      <a:pt x="173" y="7"/>
                      <a:pt x="195" y="33"/>
                    </a:cubicBezTo>
                    <a:cubicBezTo>
                      <a:pt x="215" y="56"/>
                      <a:pt x="218" y="89"/>
                      <a:pt x="215" y="118"/>
                    </a:cubicBezTo>
                    <a:cubicBezTo>
                      <a:pt x="212" y="149"/>
                      <a:pt x="197" y="181"/>
                      <a:pt x="171" y="199"/>
                    </a:cubicBezTo>
                    <a:cubicBezTo>
                      <a:pt x="131" y="227"/>
                      <a:pt x="80" y="229"/>
                      <a:pt x="33" y="223"/>
                    </a:cubicBezTo>
                    <a:cubicBezTo>
                      <a:pt x="33" y="214"/>
                      <a:pt x="33" y="204"/>
                      <a:pt x="33" y="195"/>
                    </a:cubicBezTo>
                    <a:cubicBezTo>
                      <a:pt x="68" y="204"/>
                      <a:pt x="109" y="205"/>
                      <a:pt x="140" y="184"/>
                    </a:cubicBezTo>
                    <a:cubicBezTo>
                      <a:pt x="159" y="172"/>
                      <a:pt x="169" y="150"/>
                      <a:pt x="172" y="128"/>
                    </a:cubicBezTo>
                    <a:cubicBezTo>
                      <a:pt x="137" y="144"/>
                      <a:pt x="98" y="148"/>
                      <a:pt x="62" y="139"/>
                    </a:cubicBezTo>
                    <a:cubicBezTo>
                      <a:pt x="43" y="134"/>
                      <a:pt x="24" y="124"/>
                      <a:pt x="13" y="107"/>
                    </a:cubicBezTo>
                    <a:cubicBezTo>
                      <a:pt x="0" y="85"/>
                      <a:pt x="3" y="55"/>
                      <a:pt x="19" y="36"/>
                    </a:cubicBezTo>
                    <a:close/>
                    <a:moveTo>
                      <a:pt x="75" y="31"/>
                    </a:moveTo>
                    <a:cubicBezTo>
                      <a:pt x="43" y="44"/>
                      <a:pt x="39" y="97"/>
                      <a:pt x="71" y="112"/>
                    </a:cubicBezTo>
                    <a:cubicBezTo>
                      <a:pt x="103" y="126"/>
                      <a:pt x="140" y="119"/>
                      <a:pt x="172" y="108"/>
                    </a:cubicBezTo>
                    <a:cubicBezTo>
                      <a:pt x="172" y="86"/>
                      <a:pt x="173" y="63"/>
                      <a:pt x="159" y="45"/>
                    </a:cubicBezTo>
                    <a:cubicBezTo>
                      <a:pt x="139" y="21"/>
                      <a:pt x="102" y="19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203">
                <a:extLst>
                  <a:ext uri="{FF2B5EF4-FFF2-40B4-BE49-F238E27FC236}">
                    <a16:creationId xmlns:a16="http://schemas.microsoft.com/office/drawing/2014/main" id="{7420CD6A-FC2E-C9D8-5EE4-1024C46BC2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3088" y="4579938"/>
                <a:ext cx="255588" cy="266700"/>
              </a:xfrm>
              <a:custGeom>
                <a:avLst/>
                <a:gdLst>
                  <a:gd name="T0" fmla="*/ 67 w 353"/>
                  <a:gd name="T1" fmla="*/ 26 h 366"/>
                  <a:gd name="T2" fmla="*/ 147 w 353"/>
                  <a:gd name="T3" fmla="*/ 5 h 366"/>
                  <a:gd name="T4" fmla="*/ 218 w 353"/>
                  <a:gd name="T5" fmla="*/ 50 h 366"/>
                  <a:gd name="T6" fmla="*/ 222 w 353"/>
                  <a:gd name="T7" fmla="*/ 154 h 366"/>
                  <a:gd name="T8" fmla="*/ 353 w 353"/>
                  <a:gd name="T9" fmla="*/ 258 h 366"/>
                  <a:gd name="T10" fmla="*/ 317 w 353"/>
                  <a:gd name="T11" fmla="*/ 288 h 366"/>
                  <a:gd name="T12" fmla="*/ 191 w 353"/>
                  <a:gd name="T13" fmla="*/ 184 h 366"/>
                  <a:gd name="T14" fmla="*/ 159 w 353"/>
                  <a:gd name="T15" fmla="*/ 213 h 366"/>
                  <a:gd name="T16" fmla="*/ 244 w 353"/>
                  <a:gd name="T17" fmla="*/ 329 h 366"/>
                  <a:gd name="T18" fmla="*/ 209 w 353"/>
                  <a:gd name="T19" fmla="*/ 366 h 366"/>
                  <a:gd name="T20" fmla="*/ 0 w 353"/>
                  <a:gd name="T21" fmla="*/ 74 h 366"/>
                  <a:gd name="T22" fmla="*/ 67 w 353"/>
                  <a:gd name="T23" fmla="*/ 26 h 366"/>
                  <a:gd name="T24" fmla="*/ 62 w 353"/>
                  <a:gd name="T25" fmla="*/ 80 h 366"/>
                  <a:gd name="T26" fmla="*/ 132 w 353"/>
                  <a:gd name="T27" fmla="*/ 171 h 366"/>
                  <a:gd name="T28" fmla="*/ 178 w 353"/>
                  <a:gd name="T29" fmla="*/ 125 h 366"/>
                  <a:gd name="T30" fmla="*/ 159 w 353"/>
                  <a:gd name="T31" fmla="*/ 66 h 366"/>
                  <a:gd name="T32" fmla="*/ 115 w 353"/>
                  <a:gd name="T33" fmla="*/ 51 h 366"/>
                  <a:gd name="T34" fmla="*/ 62 w 353"/>
                  <a:gd name="T35" fmla="*/ 8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3" h="366">
                    <a:moveTo>
                      <a:pt x="67" y="26"/>
                    </a:moveTo>
                    <a:cubicBezTo>
                      <a:pt x="90" y="10"/>
                      <a:pt x="119" y="0"/>
                      <a:pt x="147" y="5"/>
                    </a:cubicBezTo>
                    <a:cubicBezTo>
                      <a:pt x="176" y="9"/>
                      <a:pt x="204" y="24"/>
                      <a:pt x="218" y="50"/>
                    </a:cubicBezTo>
                    <a:cubicBezTo>
                      <a:pt x="236" y="82"/>
                      <a:pt x="232" y="120"/>
                      <a:pt x="222" y="154"/>
                    </a:cubicBezTo>
                    <a:cubicBezTo>
                      <a:pt x="266" y="188"/>
                      <a:pt x="309" y="223"/>
                      <a:pt x="353" y="258"/>
                    </a:cubicBezTo>
                    <a:cubicBezTo>
                      <a:pt x="341" y="268"/>
                      <a:pt x="329" y="278"/>
                      <a:pt x="317" y="288"/>
                    </a:cubicBezTo>
                    <a:cubicBezTo>
                      <a:pt x="275" y="254"/>
                      <a:pt x="233" y="219"/>
                      <a:pt x="191" y="184"/>
                    </a:cubicBezTo>
                    <a:cubicBezTo>
                      <a:pt x="181" y="194"/>
                      <a:pt x="170" y="204"/>
                      <a:pt x="159" y="213"/>
                    </a:cubicBezTo>
                    <a:cubicBezTo>
                      <a:pt x="187" y="252"/>
                      <a:pt x="216" y="290"/>
                      <a:pt x="244" y="329"/>
                    </a:cubicBezTo>
                    <a:cubicBezTo>
                      <a:pt x="232" y="341"/>
                      <a:pt x="220" y="354"/>
                      <a:pt x="209" y="366"/>
                    </a:cubicBezTo>
                    <a:cubicBezTo>
                      <a:pt x="139" y="269"/>
                      <a:pt x="70" y="172"/>
                      <a:pt x="0" y="74"/>
                    </a:cubicBezTo>
                    <a:cubicBezTo>
                      <a:pt x="23" y="58"/>
                      <a:pt x="45" y="42"/>
                      <a:pt x="67" y="26"/>
                    </a:cubicBezTo>
                    <a:close/>
                    <a:moveTo>
                      <a:pt x="62" y="80"/>
                    </a:moveTo>
                    <a:cubicBezTo>
                      <a:pt x="85" y="111"/>
                      <a:pt x="109" y="141"/>
                      <a:pt x="132" y="171"/>
                    </a:cubicBezTo>
                    <a:cubicBezTo>
                      <a:pt x="150" y="159"/>
                      <a:pt x="169" y="146"/>
                      <a:pt x="178" y="125"/>
                    </a:cubicBezTo>
                    <a:cubicBezTo>
                      <a:pt x="184" y="104"/>
                      <a:pt x="177" y="79"/>
                      <a:pt x="159" y="66"/>
                    </a:cubicBezTo>
                    <a:cubicBezTo>
                      <a:pt x="146" y="57"/>
                      <a:pt x="131" y="50"/>
                      <a:pt x="115" y="51"/>
                    </a:cubicBezTo>
                    <a:cubicBezTo>
                      <a:pt x="94" y="52"/>
                      <a:pt x="78" y="68"/>
                      <a:pt x="62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204">
                <a:extLst>
                  <a:ext uri="{FF2B5EF4-FFF2-40B4-BE49-F238E27FC236}">
                    <a16:creationId xmlns:a16="http://schemas.microsoft.com/office/drawing/2014/main" id="{E54D5FE4-685E-4F10-F1D8-2AA2E88F5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713" y="4606925"/>
                <a:ext cx="185738" cy="217488"/>
              </a:xfrm>
              <a:custGeom>
                <a:avLst/>
                <a:gdLst>
                  <a:gd name="T0" fmla="*/ 0 w 255"/>
                  <a:gd name="T1" fmla="*/ 268 h 299"/>
                  <a:gd name="T2" fmla="*/ 218 w 255"/>
                  <a:gd name="T3" fmla="*/ 0 h 299"/>
                  <a:gd name="T4" fmla="*/ 255 w 255"/>
                  <a:gd name="T5" fmla="*/ 32 h 299"/>
                  <a:gd name="T6" fmla="*/ 38 w 255"/>
                  <a:gd name="T7" fmla="*/ 299 h 299"/>
                  <a:gd name="T8" fmla="*/ 0 w 255"/>
                  <a:gd name="T9" fmla="*/ 26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99">
                    <a:moveTo>
                      <a:pt x="0" y="268"/>
                    </a:moveTo>
                    <a:cubicBezTo>
                      <a:pt x="73" y="179"/>
                      <a:pt x="145" y="89"/>
                      <a:pt x="218" y="0"/>
                    </a:cubicBezTo>
                    <a:cubicBezTo>
                      <a:pt x="230" y="11"/>
                      <a:pt x="243" y="22"/>
                      <a:pt x="255" y="32"/>
                    </a:cubicBezTo>
                    <a:cubicBezTo>
                      <a:pt x="183" y="121"/>
                      <a:pt x="110" y="210"/>
                      <a:pt x="38" y="299"/>
                    </a:cubicBezTo>
                    <a:cubicBezTo>
                      <a:pt x="25" y="289"/>
                      <a:pt x="13" y="278"/>
                      <a:pt x="0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205">
                <a:extLst>
                  <a:ext uri="{FF2B5EF4-FFF2-40B4-BE49-F238E27FC236}">
                    <a16:creationId xmlns:a16="http://schemas.microsoft.com/office/drawing/2014/main" id="{418227F8-CE60-AA46-6425-483A6F20C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675" y="4643438"/>
                <a:ext cx="247650" cy="282575"/>
              </a:xfrm>
              <a:custGeom>
                <a:avLst/>
                <a:gdLst>
                  <a:gd name="T0" fmla="*/ 0 w 339"/>
                  <a:gd name="T1" fmla="*/ 84 h 387"/>
                  <a:gd name="T2" fmla="*/ 155 w 339"/>
                  <a:gd name="T3" fmla="*/ 0 h 387"/>
                  <a:gd name="T4" fmla="*/ 174 w 339"/>
                  <a:gd name="T5" fmla="*/ 34 h 387"/>
                  <a:gd name="T6" fmla="*/ 57 w 339"/>
                  <a:gd name="T7" fmla="*/ 98 h 387"/>
                  <a:gd name="T8" fmla="*/ 111 w 339"/>
                  <a:gd name="T9" fmla="*/ 192 h 387"/>
                  <a:gd name="T10" fmla="*/ 219 w 339"/>
                  <a:gd name="T11" fmla="*/ 133 h 387"/>
                  <a:gd name="T12" fmla="*/ 239 w 339"/>
                  <a:gd name="T13" fmla="*/ 167 h 387"/>
                  <a:gd name="T14" fmla="*/ 131 w 339"/>
                  <a:gd name="T15" fmla="*/ 225 h 387"/>
                  <a:gd name="T16" fmla="*/ 194 w 339"/>
                  <a:gd name="T17" fmla="*/ 333 h 387"/>
                  <a:gd name="T18" fmla="*/ 320 w 339"/>
                  <a:gd name="T19" fmla="*/ 266 h 387"/>
                  <a:gd name="T20" fmla="*/ 339 w 339"/>
                  <a:gd name="T21" fmla="*/ 299 h 387"/>
                  <a:gd name="T22" fmla="*/ 177 w 339"/>
                  <a:gd name="T23" fmla="*/ 387 h 387"/>
                  <a:gd name="T24" fmla="*/ 0 w 339"/>
                  <a:gd name="T25" fmla="*/ 84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9" h="387">
                    <a:moveTo>
                      <a:pt x="0" y="84"/>
                    </a:moveTo>
                    <a:cubicBezTo>
                      <a:pt x="52" y="56"/>
                      <a:pt x="103" y="28"/>
                      <a:pt x="155" y="0"/>
                    </a:cubicBezTo>
                    <a:cubicBezTo>
                      <a:pt x="161" y="12"/>
                      <a:pt x="168" y="23"/>
                      <a:pt x="174" y="34"/>
                    </a:cubicBezTo>
                    <a:cubicBezTo>
                      <a:pt x="135" y="55"/>
                      <a:pt x="96" y="76"/>
                      <a:pt x="57" y="98"/>
                    </a:cubicBezTo>
                    <a:cubicBezTo>
                      <a:pt x="75" y="129"/>
                      <a:pt x="93" y="160"/>
                      <a:pt x="111" y="192"/>
                    </a:cubicBezTo>
                    <a:cubicBezTo>
                      <a:pt x="147" y="172"/>
                      <a:pt x="183" y="153"/>
                      <a:pt x="219" y="133"/>
                    </a:cubicBezTo>
                    <a:cubicBezTo>
                      <a:pt x="226" y="144"/>
                      <a:pt x="232" y="156"/>
                      <a:pt x="239" y="167"/>
                    </a:cubicBezTo>
                    <a:cubicBezTo>
                      <a:pt x="203" y="186"/>
                      <a:pt x="167" y="206"/>
                      <a:pt x="131" y="225"/>
                    </a:cubicBezTo>
                    <a:cubicBezTo>
                      <a:pt x="152" y="261"/>
                      <a:pt x="173" y="297"/>
                      <a:pt x="194" y="333"/>
                    </a:cubicBezTo>
                    <a:cubicBezTo>
                      <a:pt x="236" y="311"/>
                      <a:pt x="278" y="288"/>
                      <a:pt x="320" y="266"/>
                    </a:cubicBezTo>
                    <a:cubicBezTo>
                      <a:pt x="326" y="277"/>
                      <a:pt x="332" y="288"/>
                      <a:pt x="339" y="299"/>
                    </a:cubicBezTo>
                    <a:cubicBezTo>
                      <a:pt x="285" y="328"/>
                      <a:pt x="231" y="358"/>
                      <a:pt x="177" y="387"/>
                    </a:cubicBezTo>
                    <a:cubicBezTo>
                      <a:pt x="118" y="286"/>
                      <a:pt x="59" y="185"/>
                      <a:pt x="0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206">
                <a:extLst>
                  <a:ext uri="{FF2B5EF4-FFF2-40B4-BE49-F238E27FC236}">
                    <a16:creationId xmlns:a16="http://schemas.microsoft.com/office/drawing/2014/main" id="{5D167BBF-646B-B84C-01BA-838A4FE443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2450" y="4665663"/>
                <a:ext cx="222250" cy="261938"/>
              </a:xfrm>
              <a:custGeom>
                <a:avLst/>
                <a:gdLst>
                  <a:gd name="T0" fmla="*/ 0 w 306"/>
                  <a:gd name="T1" fmla="*/ 252 h 361"/>
                  <a:gd name="T2" fmla="*/ 255 w 306"/>
                  <a:gd name="T3" fmla="*/ 0 h 361"/>
                  <a:gd name="T4" fmla="*/ 306 w 306"/>
                  <a:gd name="T5" fmla="*/ 31 h 361"/>
                  <a:gd name="T6" fmla="*/ 170 w 306"/>
                  <a:gd name="T7" fmla="*/ 361 h 361"/>
                  <a:gd name="T8" fmla="*/ 126 w 306"/>
                  <a:gd name="T9" fmla="*/ 336 h 361"/>
                  <a:gd name="T10" fmla="*/ 171 w 306"/>
                  <a:gd name="T11" fmla="*/ 241 h 361"/>
                  <a:gd name="T12" fmla="*/ 116 w 306"/>
                  <a:gd name="T13" fmla="*/ 202 h 361"/>
                  <a:gd name="T14" fmla="*/ 36 w 306"/>
                  <a:gd name="T15" fmla="*/ 281 h 361"/>
                  <a:gd name="T16" fmla="*/ 0 w 306"/>
                  <a:gd name="T17" fmla="*/ 252 h 361"/>
                  <a:gd name="T18" fmla="*/ 227 w 306"/>
                  <a:gd name="T19" fmla="*/ 81 h 361"/>
                  <a:gd name="T20" fmla="*/ 148 w 306"/>
                  <a:gd name="T21" fmla="*/ 163 h 361"/>
                  <a:gd name="T22" fmla="*/ 191 w 306"/>
                  <a:gd name="T23" fmla="*/ 195 h 361"/>
                  <a:gd name="T24" fmla="*/ 238 w 306"/>
                  <a:gd name="T25" fmla="*/ 88 h 361"/>
                  <a:gd name="T26" fmla="*/ 244 w 306"/>
                  <a:gd name="T27" fmla="*/ 68 h 361"/>
                  <a:gd name="T28" fmla="*/ 227 w 306"/>
                  <a:gd name="T29" fmla="*/ 8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61">
                    <a:moveTo>
                      <a:pt x="0" y="252"/>
                    </a:moveTo>
                    <a:cubicBezTo>
                      <a:pt x="85" y="168"/>
                      <a:pt x="170" y="84"/>
                      <a:pt x="255" y="0"/>
                    </a:cubicBezTo>
                    <a:cubicBezTo>
                      <a:pt x="272" y="11"/>
                      <a:pt x="289" y="21"/>
                      <a:pt x="306" y="31"/>
                    </a:cubicBezTo>
                    <a:cubicBezTo>
                      <a:pt x="261" y="141"/>
                      <a:pt x="215" y="251"/>
                      <a:pt x="170" y="361"/>
                    </a:cubicBezTo>
                    <a:cubicBezTo>
                      <a:pt x="155" y="353"/>
                      <a:pt x="141" y="344"/>
                      <a:pt x="126" y="336"/>
                    </a:cubicBezTo>
                    <a:cubicBezTo>
                      <a:pt x="141" y="305"/>
                      <a:pt x="156" y="273"/>
                      <a:pt x="171" y="241"/>
                    </a:cubicBezTo>
                    <a:cubicBezTo>
                      <a:pt x="153" y="228"/>
                      <a:pt x="135" y="215"/>
                      <a:pt x="116" y="202"/>
                    </a:cubicBezTo>
                    <a:cubicBezTo>
                      <a:pt x="90" y="229"/>
                      <a:pt x="63" y="255"/>
                      <a:pt x="36" y="281"/>
                    </a:cubicBezTo>
                    <a:cubicBezTo>
                      <a:pt x="24" y="271"/>
                      <a:pt x="12" y="262"/>
                      <a:pt x="0" y="252"/>
                    </a:cubicBezTo>
                    <a:close/>
                    <a:moveTo>
                      <a:pt x="227" y="81"/>
                    </a:moveTo>
                    <a:cubicBezTo>
                      <a:pt x="201" y="109"/>
                      <a:pt x="174" y="135"/>
                      <a:pt x="148" y="163"/>
                    </a:cubicBezTo>
                    <a:cubicBezTo>
                      <a:pt x="162" y="173"/>
                      <a:pt x="177" y="184"/>
                      <a:pt x="191" y="195"/>
                    </a:cubicBezTo>
                    <a:cubicBezTo>
                      <a:pt x="207" y="159"/>
                      <a:pt x="222" y="124"/>
                      <a:pt x="238" y="88"/>
                    </a:cubicBezTo>
                    <a:cubicBezTo>
                      <a:pt x="241" y="82"/>
                      <a:pt x="243" y="75"/>
                      <a:pt x="244" y="68"/>
                    </a:cubicBezTo>
                    <a:cubicBezTo>
                      <a:pt x="238" y="72"/>
                      <a:pt x="232" y="76"/>
                      <a:pt x="227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207">
                <a:extLst>
                  <a:ext uri="{FF2B5EF4-FFF2-40B4-BE49-F238E27FC236}">
                    <a16:creationId xmlns:a16="http://schemas.microsoft.com/office/drawing/2014/main" id="{636B08AD-3E0A-47A5-A8FF-AD94C7837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9613" y="4710113"/>
                <a:ext cx="236538" cy="290513"/>
              </a:xfrm>
              <a:custGeom>
                <a:avLst/>
                <a:gdLst>
                  <a:gd name="T0" fmla="*/ 0 w 325"/>
                  <a:gd name="T1" fmla="*/ 317 h 399"/>
                  <a:gd name="T2" fmla="*/ 160 w 325"/>
                  <a:gd name="T3" fmla="*/ 0 h 399"/>
                  <a:gd name="T4" fmla="*/ 201 w 325"/>
                  <a:gd name="T5" fmla="*/ 20 h 399"/>
                  <a:gd name="T6" fmla="*/ 182 w 325"/>
                  <a:gd name="T7" fmla="*/ 253 h 399"/>
                  <a:gd name="T8" fmla="*/ 286 w 325"/>
                  <a:gd name="T9" fmla="*/ 60 h 399"/>
                  <a:gd name="T10" fmla="*/ 325 w 325"/>
                  <a:gd name="T11" fmla="*/ 76 h 399"/>
                  <a:gd name="T12" fmla="*/ 166 w 325"/>
                  <a:gd name="T13" fmla="*/ 399 h 399"/>
                  <a:gd name="T14" fmla="*/ 120 w 325"/>
                  <a:gd name="T15" fmla="*/ 377 h 399"/>
                  <a:gd name="T16" fmla="*/ 147 w 325"/>
                  <a:gd name="T17" fmla="*/ 132 h 399"/>
                  <a:gd name="T18" fmla="*/ 46 w 325"/>
                  <a:gd name="T19" fmla="*/ 338 h 399"/>
                  <a:gd name="T20" fmla="*/ 0 w 325"/>
                  <a:gd name="T21" fmla="*/ 317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99">
                    <a:moveTo>
                      <a:pt x="0" y="317"/>
                    </a:moveTo>
                    <a:cubicBezTo>
                      <a:pt x="53" y="211"/>
                      <a:pt x="107" y="106"/>
                      <a:pt x="160" y="0"/>
                    </a:cubicBezTo>
                    <a:cubicBezTo>
                      <a:pt x="174" y="7"/>
                      <a:pt x="188" y="13"/>
                      <a:pt x="201" y="20"/>
                    </a:cubicBezTo>
                    <a:cubicBezTo>
                      <a:pt x="195" y="97"/>
                      <a:pt x="188" y="175"/>
                      <a:pt x="182" y="253"/>
                    </a:cubicBezTo>
                    <a:cubicBezTo>
                      <a:pt x="217" y="189"/>
                      <a:pt x="251" y="125"/>
                      <a:pt x="286" y="60"/>
                    </a:cubicBezTo>
                    <a:cubicBezTo>
                      <a:pt x="299" y="66"/>
                      <a:pt x="312" y="71"/>
                      <a:pt x="325" y="76"/>
                    </a:cubicBezTo>
                    <a:cubicBezTo>
                      <a:pt x="272" y="184"/>
                      <a:pt x="219" y="291"/>
                      <a:pt x="166" y="399"/>
                    </a:cubicBezTo>
                    <a:cubicBezTo>
                      <a:pt x="151" y="392"/>
                      <a:pt x="135" y="384"/>
                      <a:pt x="120" y="377"/>
                    </a:cubicBezTo>
                    <a:cubicBezTo>
                      <a:pt x="129" y="295"/>
                      <a:pt x="138" y="214"/>
                      <a:pt x="147" y="132"/>
                    </a:cubicBezTo>
                    <a:cubicBezTo>
                      <a:pt x="113" y="200"/>
                      <a:pt x="80" y="269"/>
                      <a:pt x="46" y="338"/>
                    </a:cubicBezTo>
                    <a:cubicBezTo>
                      <a:pt x="31" y="331"/>
                      <a:pt x="15" y="324"/>
                      <a:pt x="0" y="3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208">
                <a:extLst>
                  <a:ext uri="{FF2B5EF4-FFF2-40B4-BE49-F238E27FC236}">
                    <a16:creationId xmlns:a16="http://schemas.microsoft.com/office/drawing/2014/main" id="{FD6C4AC0-7B00-241B-F74F-26B7F7716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4800" y="4713288"/>
                <a:ext cx="171450" cy="279400"/>
              </a:xfrm>
              <a:custGeom>
                <a:avLst/>
                <a:gdLst>
                  <a:gd name="T0" fmla="*/ 138 w 235"/>
                  <a:gd name="T1" fmla="*/ 17 h 384"/>
                  <a:gd name="T2" fmla="*/ 179 w 235"/>
                  <a:gd name="T3" fmla="*/ 0 h 384"/>
                  <a:gd name="T4" fmla="*/ 235 w 235"/>
                  <a:gd name="T5" fmla="*/ 363 h 384"/>
                  <a:gd name="T6" fmla="*/ 192 w 235"/>
                  <a:gd name="T7" fmla="*/ 384 h 384"/>
                  <a:gd name="T8" fmla="*/ 0 w 235"/>
                  <a:gd name="T9" fmla="*/ 76 h 384"/>
                  <a:gd name="T10" fmla="*/ 42 w 235"/>
                  <a:gd name="T11" fmla="*/ 58 h 384"/>
                  <a:gd name="T12" fmla="*/ 175 w 235"/>
                  <a:gd name="T13" fmla="*/ 268 h 384"/>
                  <a:gd name="T14" fmla="*/ 138 w 235"/>
                  <a:gd name="T15" fmla="*/ 17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384">
                    <a:moveTo>
                      <a:pt x="138" y="17"/>
                    </a:moveTo>
                    <a:cubicBezTo>
                      <a:pt x="152" y="11"/>
                      <a:pt x="166" y="6"/>
                      <a:pt x="179" y="0"/>
                    </a:cubicBezTo>
                    <a:cubicBezTo>
                      <a:pt x="198" y="121"/>
                      <a:pt x="217" y="242"/>
                      <a:pt x="235" y="363"/>
                    </a:cubicBezTo>
                    <a:cubicBezTo>
                      <a:pt x="221" y="369"/>
                      <a:pt x="206" y="377"/>
                      <a:pt x="192" y="384"/>
                    </a:cubicBezTo>
                    <a:cubicBezTo>
                      <a:pt x="128" y="281"/>
                      <a:pt x="64" y="179"/>
                      <a:pt x="0" y="76"/>
                    </a:cubicBezTo>
                    <a:cubicBezTo>
                      <a:pt x="14" y="70"/>
                      <a:pt x="28" y="64"/>
                      <a:pt x="42" y="58"/>
                    </a:cubicBezTo>
                    <a:cubicBezTo>
                      <a:pt x="86" y="128"/>
                      <a:pt x="131" y="198"/>
                      <a:pt x="175" y="268"/>
                    </a:cubicBezTo>
                    <a:cubicBezTo>
                      <a:pt x="163" y="184"/>
                      <a:pt x="150" y="101"/>
                      <a:pt x="13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209">
                <a:extLst>
                  <a:ext uri="{FF2B5EF4-FFF2-40B4-BE49-F238E27FC236}">
                    <a16:creationId xmlns:a16="http://schemas.microsoft.com/office/drawing/2014/main" id="{41E2C651-387A-7B23-DA28-7786A677A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50" y="4775200"/>
                <a:ext cx="100013" cy="249238"/>
              </a:xfrm>
              <a:custGeom>
                <a:avLst/>
                <a:gdLst>
                  <a:gd name="T0" fmla="*/ 0 w 137"/>
                  <a:gd name="T1" fmla="*/ 14 h 342"/>
                  <a:gd name="T2" fmla="*/ 45 w 137"/>
                  <a:gd name="T3" fmla="*/ 0 h 342"/>
                  <a:gd name="T4" fmla="*/ 137 w 137"/>
                  <a:gd name="T5" fmla="*/ 329 h 342"/>
                  <a:gd name="T6" fmla="*/ 93 w 137"/>
                  <a:gd name="T7" fmla="*/ 342 h 342"/>
                  <a:gd name="T8" fmla="*/ 0 w 137"/>
                  <a:gd name="T9" fmla="*/ 14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342">
                    <a:moveTo>
                      <a:pt x="0" y="14"/>
                    </a:moveTo>
                    <a:cubicBezTo>
                      <a:pt x="15" y="9"/>
                      <a:pt x="30" y="5"/>
                      <a:pt x="45" y="0"/>
                    </a:cubicBezTo>
                    <a:cubicBezTo>
                      <a:pt x="76" y="110"/>
                      <a:pt x="106" y="219"/>
                      <a:pt x="137" y="329"/>
                    </a:cubicBezTo>
                    <a:cubicBezTo>
                      <a:pt x="122" y="333"/>
                      <a:pt x="108" y="338"/>
                      <a:pt x="93" y="342"/>
                    </a:cubicBezTo>
                    <a:cubicBezTo>
                      <a:pt x="62" y="233"/>
                      <a:pt x="31" y="123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210">
                <a:extLst>
                  <a:ext uri="{FF2B5EF4-FFF2-40B4-BE49-F238E27FC236}">
                    <a16:creationId xmlns:a16="http://schemas.microsoft.com/office/drawing/2014/main" id="{38F3A500-39B2-E756-A957-03529AF57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4783138"/>
                <a:ext cx="174625" cy="268288"/>
              </a:xfrm>
              <a:custGeom>
                <a:avLst/>
                <a:gdLst>
                  <a:gd name="T0" fmla="*/ 91 w 240"/>
                  <a:gd name="T1" fmla="*/ 28 h 370"/>
                  <a:gd name="T2" fmla="*/ 184 w 240"/>
                  <a:gd name="T3" fmla="*/ 10 h 370"/>
                  <a:gd name="T4" fmla="*/ 231 w 240"/>
                  <a:gd name="T5" fmla="*/ 60 h 370"/>
                  <a:gd name="T6" fmla="*/ 236 w 240"/>
                  <a:gd name="T7" fmla="*/ 134 h 370"/>
                  <a:gd name="T8" fmla="*/ 190 w 240"/>
                  <a:gd name="T9" fmla="*/ 130 h 370"/>
                  <a:gd name="T10" fmla="*/ 176 w 240"/>
                  <a:gd name="T11" fmla="*/ 55 h 370"/>
                  <a:gd name="T12" fmla="*/ 100 w 240"/>
                  <a:gd name="T13" fmla="*/ 73 h 370"/>
                  <a:gd name="T14" fmla="*/ 54 w 240"/>
                  <a:gd name="T15" fmla="*/ 183 h 370"/>
                  <a:gd name="T16" fmla="*/ 55 w 240"/>
                  <a:gd name="T17" fmla="*/ 288 h 370"/>
                  <a:gd name="T18" fmla="*/ 120 w 240"/>
                  <a:gd name="T19" fmla="*/ 301 h 370"/>
                  <a:gd name="T20" fmla="*/ 157 w 240"/>
                  <a:gd name="T21" fmla="*/ 230 h 370"/>
                  <a:gd name="T22" fmla="*/ 102 w 240"/>
                  <a:gd name="T23" fmla="*/ 212 h 370"/>
                  <a:gd name="T24" fmla="*/ 113 w 240"/>
                  <a:gd name="T25" fmla="*/ 176 h 370"/>
                  <a:gd name="T26" fmla="*/ 203 w 240"/>
                  <a:gd name="T27" fmla="*/ 205 h 370"/>
                  <a:gd name="T28" fmla="*/ 152 w 240"/>
                  <a:gd name="T29" fmla="*/ 370 h 370"/>
                  <a:gd name="T30" fmla="*/ 122 w 240"/>
                  <a:gd name="T31" fmla="*/ 360 h 370"/>
                  <a:gd name="T32" fmla="*/ 125 w 240"/>
                  <a:gd name="T33" fmla="*/ 333 h 370"/>
                  <a:gd name="T34" fmla="*/ 37 w 240"/>
                  <a:gd name="T35" fmla="*/ 326 h 370"/>
                  <a:gd name="T36" fmla="*/ 1 w 240"/>
                  <a:gd name="T37" fmla="*/ 236 h 370"/>
                  <a:gd name="T38" fmla="*/ 30 w 240"/>
                  <a:gd name="T39" fmla="*/ 115 h 370"/>
                  <a:gd name="T40" fmla="*/ 91 w 240"/>
                  <a:gd name="T41" fmla="*/ 2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370">
                    <a:moveTo>
                      <a:pt x="91" y="28"/>
                    </a:moveTo>
                    <a:cubicBezTo>
                      <a:pt x="117" y="9"/>
                      <a:pt x="152" y="0"/>
                      <a:pt x="184" y="10"/>
                    </a:cubicBezTo>
                    <a:cubicBezTo>
                      <a:pt x="207" y="17"/>
                      <a:pt x="223" y="38"/>
                      <a:pt x="231" y="60"/>
                    </a:cubicBezTo>
                    <a:cubicBezTo>
                      <a:pt x="240" y="84"/>
                      <a:pt x="239" y="109"/>
                      <a:pt x="236" y="134"/>
                    </a:cubicBezTo>
                    <a:cubicBezTo>
                      <a:pt x="221" y="133"/>
                      <a:pt x="206" y="132"/>
                      <a:pt x="190" y="130"/>
                    </a:cubicBezTo>
                    <a:cubicBezTo>
                      <a:pt x="195" y="105"/>
                      <a:pt x="197" y="74"/>
                      <a:pt x="176" y="55"/>
                    </a:cubicBezTo>
                    <a:cubicBezTo>
                      <a:pt x="151" y="39"/>
                      <a:pt x="116" y="50"/>
                      <a:pt x="100" y="73"/>
                    </a:cubicBezTo>
                    <a:cubicBezTo>
                      <a:pt x="77" y="106"/>
                      <a:pt x="65" y="145"/>
                      <a:pt x="54" y="183"/>
                    </a:cubicBezTo>
                    <a:cubicBezTo>
                      <a:pt x="45" y="217"/>
                      <a:pt x="36" y="256"/>
                      <a:pt x="55" y="288"/>
                    </a:cubicBezTo>
                    <a:cubicBezTo>
                      <a:pt x="68" y="310"/>
                      <a:pt x="100" y="317"/>
                      <a:pt x="120" y="301"/>
                    </a:cubicBezTo>
                    <a:cubicBezTo>
                      <a:pt x="142" y="284"/>
                      <a:pt x="148" y="255"/>
                      <a:pt x="157" y="230"/>
                    </a:cubicBezTo>
                    <a:cubicBezTo>
                      <a:pt x="139" y="224"/>
                      <a:pt x="121" y="218"/>
                      <a:pt x="102" y="212"/>
                    </a:cubicBezTo>
                    <a:cubicBezTo>
                      <a:pt x="106" y="200"/>
                      <a:pt x="110" y="188"/>
                      <a:pt x="113" y="176"/>
                    </a:cubicBezTo>
                    <a:cubicBezTo>
                      <a:pt x="143" y="186"/>
                      <a:pt x="173" y="196"/>
                      <a:pt x="203" y="205"/>
                    </a:cubicBezTo>
                    <a:cubicBezTo>
                      <a:pt x="186" y="260"/>
                      <a:pt x="169" y="315"/>
                      <a:pt x="152" y="370"/>
                    </a:cubicBezTo>
                    <a:cubicBezTo>
                      <a:pt x="142" y="367"/>
                      <a:pt x="132" y="363"/>
                      <a:pt x="122" y="360"/>
                    </a:cubicBezTo>
                    <a:cubicBezTo>
                      <a:pt x="123" y="351"/>
                      <a:pt x="124" y="342"/>
                      <a:pt x="125" y="333"/>
                    </a:cubicBezTo>
                    <a:cubicBezTo>
                      <a:pt x="98" y="351"/>
                      <a:pt x="61" y="347"/>
                      <a:pt x="37" y="326"/>
                    </a:cubicBezTo>
                    <a:cubicBezTo>
                      <a:pt x="12" y="304"/>
                      <a:pt x="0" y="269"/>
                      <a:pt x="1" y="236"/>
                    </a:cubicBezTo>
                    <a:cubicBezTo>
                      <a:pt x="2" y="194"/>
                      <a:pt x="15" y="154"/>
                      <a:pt x="30" y="115"/>
                    </a:cubicBezTo>
                    <a:cubicBezTo>
                      <a:pt x="44" y="82"/>
                      <a:pt x="61" y="49"/>
                      <a:pt x="9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211">
                <a:extLst>
                  <a:ext uri="{FF2B5EF4-FFF2-40B4-BE49-F238E27FC236}">
                    <a16:creationId xmlns:a16="http://schemas.microsoft.com/office/drawing/2014/main" id="{D79E28F2-78EE-510C-395A-4959A18BF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013" y="4792663"/>
                <a:ext cx="153988" cy="269875"/>
              </a:xfrm>
              <a:custGeom>
                <a:avLst/>
                <a:gdLst>
                  <a:gd name="T0" fmla="*/ 132 w 211"/>
                  <a:gd name="T1" fmla="*/ 6 h 370"/>
                  <a:gd name="T2" fmla="*/ 170 w 211"/>
                  <a:gd name="T3" fmla="*/ 0 h 370"/>
                  <a:gd name="T4" fmla="*/ 211 w 211"/>
                  <a:gd name="T5" fmla="*/ 341 h 370"/>
                  <a:gd name="T6" fmla="*/ 173 w 211"/>
                  <a:gd name="T7" fmla="*/ 347 h 370"/>
                  <a:gd name="T8" fmla="*/ 53 w 211"/>
                  <a:gd name="T9" fmla="*/ 117 h 370"/>
                  <a:gd name="T10" fmla="*/ 72 w 211"/>
                  <a:gd name="T11" fmla="*/ 364 h 370"/>
                  <a:gd name="T12" fmla="*/ 26 w 211"/>
                  <a:gd name="T13" fmla="*/ 370 h 370"/>
                  <a:gd name="T14" fmla="*/ 0 w 211"/>
                  <a:gd name="T15" fmla="*/ 23 h 370"/>
                  <a:gd name="T16" fmla="*/ 52 w 211"/>
                  <a:gd name="T17" fmla="*/ 19 h 370"/>
                  <a:gd name="T18" fmla="*/ 150 w 211"/>
                  <a:gd name="T19" fmla="*/ 180 h 370"/>
                  <a:gd name="T20" fmla="*/ 132 w 211"/>
                  <a:gd name="T21" fmla="*/ 6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370">
                    <a:moveTo>
                      <a:pt x="132" y="6"/>
                    </a:moveTo>
                    <a:cubicBezTo>
                      <a:pt x="145" y="4"/>
                      <a:pt x="157" y="2"/>
                      <a:pt x="170" y="0"/>
                    </a:cubicBezTo>
                    <a:cubicBezTo>
                      <a:pt x="183" y="114"/>
                      <a:pt x="197" y="227"/>
                      <a:pt x="211" y="341"/>
                    </a:cubicBezTo>
                    <a:cubicBezTo>
                      <a:pt x="198" y="343"/>
                      <a:pt x="185" y="345"/>
                      <a:pt x="173" y="347"/>
                    </a:cubicBezTo>
                    <a:cubicBezTo>
                      <a:pt x="133" y="270"/>
                      <a:pt x="93" y="193"/>
                      <a:pt x="53" y="117"/>
                    </a:cubicBezTo>
                    <a:cubicBezTo>
                      <a:pt x="59" y="199"/>
                      <a:pt x="65" y="281"/>
                      <a:pt x="72" y="364"/>
                    </a:cubicBezTo>
                    <a:cubicBezTo>
                      <a:pt x="56" y="366"/>
                      <a:pt x="41" y="368"/>
                      <a:pt x="26" y="370"/>
                    </a:cubicBezTo>
                    <a:cubicBezTo>
                      <a:pt x="18" y="255"/>
                      <a:pt x="9" y="139"/>
                      <a:pt x="0" y="23"/>
                    </a:cubicBezTo>
                    <a:cubicBezTo>
                      <a:pt x="17" y="22"/>
                      <a:pt x="34" y="20"/>
                      <a:pt x="52" y="19"/>
                    </a:cubicBezTo>
                    <a:cubicBezTo>
                      <a:pt x="85" y="72"/>
                      <a:pt x="117" y="126"/>
                      <a:pt x="150" y="180"/>
                    </a:cubicBezTo>
                    <a:cubicBezTo>
                      <a:pt x="144" y="122"/>
                      <a:pt x="138" y="64"/>
                      <a:pt x="1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212">
                <a:extLst>
                  <a:ext uri="{FF2B5EF4-FFF2-40B4-BE49-F238E27FC236}">
                    <a16:creationId xmlns:a16="http://schemas.microsoft.com/office/drawing/2014/main" id="{550811B5-964D-F8C3-9459-40BE9213D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0" y="4813300"/>
                <a:ext cx="146050" cy="257175"/>
              </a:xfrm>
              <a:custGeom>
                <a:avLst/>
                <a:gdLst>
                  <a:gd name="T0" fmla="*/ 8 w 201"/>
                  <a:gd name="T1" fmla="*/ 0 h 353"/>
                  <a:gd name="T2" fmla="*/ 51 w 201"/>
                  <a:gd name="T3" fmla="*/ 2 h 353"/>
                  <a:gd name="T4" fmla="*/ 43 w 201"/>
                  <a:gd name="T5" fmla="*/ 241 h 353"/>
                  <a:gd name="T6" fmla="*/ 54 w 201"/>
                  <a:gd name="T7" fmla="*/ 291 h 353"/>
                  <a:gd name="T8" fmla="*/ 138 w 201"/>
                  <a:gd name="T9" fmla="*/ 291 h 353"/>
                  <a:gd name="T10" fmla="*/ 151 w 201"/>
                  <a:gd name="T11" fmla="*/ 233 h 353"/>
                  <a:gd name="T12" fmla="*/ 158 w 201"/>
                  <a:gd name="T13" fmla="*/ 6 h 353"/>
                  <a:gd name="T14" fmla="*/ 201 w 201"/>
                  <a:gd name="T15" fmla="*/ 7 h 353"/>
                  <a:gd name="T16" fmla="*/ 192 w 201"/>
                  <a:gd name="T17" fmla="*/ 253 h 353"/>
                  <a:gd name="T18" fmla="*/ 146 w 201"/>
                  <a:gd name="T19" fmla="*/ 339 h 353"/>
                  <a:gd name="T20" fmla="*/ 49 w 201"/>
                  <a:gd name="T21" fmla="*/ 340 h 353"/>
                  <a:gd name="T22" fmla="*/ 0 w 201"/>
                  <a:gd name="T23" fmla="*/ 249 h 353"/>
                  <a:gd name="T24" fmla="*/ 8 w 201"/>
                  <a:gd name="T25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1" h="353">
                    <a:moveTo>
                      <a:pt x="8" y="0"/>
                    </a:moveTo>
                    <a:cubicBezTo>
                      <a:pt x="22" y="0"/>
                      <a:pt x="36" y="1"/>
                      <a:pt x="51" y="2"/>
                    </a:cubicBezTo>
                    <a:cubicBezTo>
                      <a:pt x="48" y="81"/>
                      <a:pt x="45" y="161"/>
                      <a:pt x="43" y="241"/>
                    </a:cubicBezTo>
                    <a:cubicBezTo>
                      <a:pt x="43" y="258"/>
                      <a:pt x="44" y="277"/>
                      <a:pt x="54" y="291"/>
                    </a:cubicBezTo>
                    <a:cubicBezTo>
                      <a:pt x="74" y="317"/>
                      <a:pt x="119" y="318"/>
                      <a:pt x="138" y="291"/>
                    </a:cubicBezTo>
                    <a:cubicBezTo>
                      <a:pt x="150" y="274"/>
                      <a:pt x="150" y="253"/>
                      <a:pt x="151" y="233"/>
                    </a:cubicBezTo>
                    <a:cubicBezTo>
                      <a:pt x="153" y="157"/>
                      <a:pt x="156" y="81"/>
                      <a:pt x="158" y="6"/>
                    </a:cubicBezTo>
                    <a:cubicBezTo>
                      <a:pt x="172" y="6"/>
                      <a:pt x="186" y="7"/>
                      <a:pt x="201" y="7"/>
                    </a:cubicBezTo>
                    <a:cubicBezTo>
                      <a:pt x="198" y="89"/>
                      <a:pt x="195" y="171"/>
                      <a:pt x="192" y="253"/>
                    </a:cubicBezTo>
                    <a:cubicBezTo>
                      <a:pt x="191" y="286"/>
                      <a:pt x="178" y="324"/>
                      <a:pt x="146" y="339"/>
                    </a:cubicBezTo>
                    <a:cubicBezTo>
                      <a:pt x="116" y="353"/>
                      <a:pt x="80" y="352"/>
                      <a:pt x="49" y="340"/>
                    </a:cubicBezTo>
                    <a:cubicBezTo>
                      <a:pt x="14" y="325"/>
                      <a:pt x="0" y="285"/>
                      <a:pt x="0" y="249"/>
                    </a:cubicBezTo>
                    <a:cubicBezTo>
                      <a:pt x="2" y="166"/>
                      <a:pt x="6" y="83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5BE87DA4-E7A0-07F5-287F-B43C0334A164}"/>
                </a:ext>
              </a:extLst>
            </p:cNvPr>
            <p:cNvGrpSpPr/>
            <p:nvPr/>
          </p:nvGrpSpPr>
          <p:grpSpPr>
            <a:xfrm>
              <a:off x="5468639" y="-4691071"/>
              <a:ext cx="2601711" cy="962068"/>
              <a:chOff x="5074771" y="1883801"/>
              <a:chExt cx="5705475" cy="2109787"/>
            </a:xfrm>
            <a:grpFill/>
          </p:grpSpPr>
          <p:sp>
            <p:nvSpPr>
              <p:cNvPr id="150" name="Freeform 14">
                <a:extLst>
                  <a:ext uri="{FF2B5EF4-FFF2-40B4-BE49-F238E27FC236}">
                    <a16:creationId xmlns:a16="http://schemas.microsoft.com/office/drawing/2014/main" id="{4417C054-6E74-745F-211E-874131AFDB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29321" y="1883801"/>
                <a:ext cx="915988" cy="1314450"/>
              </a:xfrm>
              <a:custGeom>
                <a:avLst/>
                <a:gdLst>
                  <a:gd name="T0" fmla="*/ 189 w 244"/>
                  <a:gd name="T1" fmla="*/ 0 h 350"/>
                  <a:gd name="T2" fmla="*/ 211 w 244"/>
                  <a:gd name="T3" fmla="*/ 19 h 350"/>
                  <a:gd name="T4" fmla="*/ 204 w 244"/>
                  <a:gd name="T5" fmla="*/ 44 h 350"/>
                  <a:gd name="T6" fmla="*/ 243 w 244"/>
                  <a:gd name="T7" fmla="*/ 83 h 350"/>
                  <a:gd name="T8" fmla="*/ 206 w 244"/>
                  <a:gd name="T9" fmla="*/ 139 h 350"/>
                  <a:gd name="T10" fmla="*/ 218 w 244"/>
                  <a:gd name="T11" fmla="*/ 167 h 350"/>
                  <a:gd name="T12" fmla="*/ 197 w 244"/>
                  <a:gd name="T13" fmla="*/ 188 h 350"/>
                  <a:gd name="T14" fmla="*/ 159 w 244"/>
                  <a:gd name="T15" fmla="*/ 219 h 350"/>
                  <a:gd name="T16" fmla="*/ 174 w 244"/>
                  <a:gd name="T17" fmla="*/ 247 h 350"/>
                  <a:gd name="T18" fmla="*/ 151 w 244"/>
                  <a:gd name="T19" fmla="*/ 272 h 350"/>
                  <a:gd name="T20" fmla="*/ 149 w 244"/>
                  <a:gd name="T21" fmla="*/ 330 h 350"/>
                  <a:gd name="T22" fmla="*/ 124 w 244"/>
                  <a:gd name="T23" fmla="*/ 349 h 350"/>
                  <a:gd name="T24" fmla="*/ 72 w 244"/>
                  <a:gd name="T25" fmla="*/ 331 h 350"/>
                  <a:gd name="T26" fmla="*/ 112 w 244"/>
                  <a:gd name="T27" fmla="*/ 311 h 350"/>
                  <a:gd name="T28" fmla="*/ 109 w 244"/>
                  <a:gd name="T29" fmla="*/ 290 h 350"/>
                  <a:gd name="T30" fmla="*/ 44 w 244"/>
                  <a:gd name="T31" fmla="*/ 314 h 350"/>
                  <a:gd name="T32" fmla="*/ 0 w 244"/>
                  <a:gd name="T33" fmla="*/ 283 h 350"/>
                  <a:gd name="T34" fmla="*/ 111 w 244"/>
                  <a:gd name="T35" fmla="*/ 238 h 350"/>
                  <a:gd name="T36" fmla="*/ 125 w 244"/>
                  <a:gd name="T37" fmla="*/ 212 h 350"/>
                  <a:gd name="T38" fmla="*/ 79 w 244"/>
                  <a:gd name="T39" fmla="*/ 238 h 350"/>
                  <a:gd name="T40" fmla="*/ 27 w 244"/>
                  <a:gd name="T41" fmla="*/ 232 h 350"/>
                  <a:gd name="T42" fmla="*/ 136 w 244"/>
                  <a:gd name="T43" fmla="*/ 155 h 350"/>
                  <a:gd name="T44" fmla="*/ 97 w 244"/>
                  <a:gd name="T45" fmla="*/ 160 h 350"/>
                  <a:gd name="T46" fmla="*/ 71 w 244"/>
                  <a:gd name="T47" fmla="*/ 177 h 350"/>
                  <a:gd name="T48" fmla="*/ 64 w 244"/>
                  <a:gd name="T49" fmla="*/ 159 h 350"/>
                  <a:gd name="T50" fmla="*/ 50 w 244"/>
                  <a:gd name="T51" fmla="*/ 87 h 350"/>
                  <a:gd name="T52" fmla="*/ 65 w 244"/>
                  <a:gd name="T53" fmla="*/ 78 h 350"/>
                  <a:gd name="T54" fmla="*/ 101 w 244"/>
                  <a:gd name="T55" fmla="*/ 131 h 350"/>
                  <a:gd name="T56" fmla="*/ 110 w 244"/>
                  <a:gd name="T57" fmla="*/ 119 h 350"/>
                  <a:gd name="T58" fmla="*/ 103 w 244"/>
                  <a:gd name="T59" fmla="*/ 107 h 350"/>
                  <a:gd name="T60" fmla="*/ 104 w 244"/>
                  <a:gd name="T61" fmla="*/ 95 h 350"/>
                  <a:gd name="T62" fmla="*/ 134 w 244"/>
                  <a:gd name="T63" fmla="*/ 76 h 350"/>
                  <a:gd name="T64" fmla="*/ 119 w 244"/>
                  <a:gd name="T65" fmla="*/ 47 h 350"/>
                  <a:gd name="T66" fmla="*/ 160 w 244"/>
                  <a:gd name="T67" fmla="*/ 41 h 350"/>
                  <a:gd name="T68" fmla="*/ 189 w 244"/>
                  <a:gd name="T69" fmla="*/ 0 h 350"/>
                  <a:gd name="T70" fmla="*/ 175 w 244"/>
                  <a:gd name="T71" fmla="*/ 85 h 350"/>
                  <a:gd name="T72" fmla="*/ 180 w 244"/>
                  <a:gd name="T73" fmla="*/ 119 h 350"/>
                  <a:gd name="T74" fmla="*/ 193 w 244"/>
                  <a:gd name="T75" fmla="*/ 99 h 350"/>
                  <a:gd name="T76" fmla="*/ 175 w 244"/>
                  <a:gd name="T77" fmla="*/ 8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4" h="350">
                    <a:moveTo>
                      <a:pt x="189" y="0"/>
                    </a:moveTo>
                    <a:cubicBezTo>
                      <a:pt x="199" y="0"/>
                      <a:pt x="210" y="8"/>
                      <a:pt x="211" y="19"/>
                    </a:cubicBezTo>
                    <a:cubicBezTo>
                      <a:pt x="211" y="28"/>
                      <a:pt x="207" y="36"/>
                      <a:pt x="204" y="44"/>
                    </a:cubicBezTo>
                    <a:cubicBezTo>
                      <a:pt x="224" y="46"/>
                      <a:pt x="244" y="61"/>
                      <a:pt x="243" y="83"/>
                    </a:cubicBezTo>
                    <a:cubicBezTo>
                      <a:pt x="239" y="106"/>
                      <a:pt x="217" y="119"/>
                      <a:pt x="206" y="139"/>
                    </a:cubicBezTo>
                    <a:cubicBezTo>
                      <a:pt x="211" y="148"/>
                      <a:pt x="221" y="156"/>
                      <a:pt x="218" y="167"/>
                    </a:cubicBezTo>
                    <a:cubicBezTo>
                      <a:pt x="217" y="178"/>
                      <a:pt x="207" y="184"/>
                      <a:pt x="197" y="188"/>
                    </a:cubicBezTo>
                    <a:cubicBezTo>
                      <a:pt x="182" y="194"/>
                      <a:pt x="170" y="206"/>
                      <a:pt x="159" y="219"/>
                    </a:cubicBezTo>
                    <a:cubicBezTo>
                      <a:pt x="169" y="225"/>
                      <a:pt x="176" y="235"/>
                      <a:pt x="174" y="247"/>
                    </a:cubicBezTo>
                    <a:cubicBezTo>
                      <a:pt x="174" y="261"/>
                      <a:pt x="160" y="266"/>
                      <a:pt x="151" y="272"/>
                    </a:cubicBezTo>
                    <a:cubicBezTo>
                      <a:pt x="150" y="292"/>
                      <a:pt x="151" y="311"/>
                      <a:pt x="149" y="330"/>
                    </a:cubicBezTo>
                    <a:cubicBezTo>
                      <a:pt x="148" y="343"/>
                      <a:pt x="135" y="350"/>
                      <a:pt x="124" y="349"/>
                    </a:cubicBezTo>
                    <a:cubicBezTo>
                      <a:pt x="105" y="348"/>
                      <a:pt x="87" y="341"/>
                      <a:pt x="72" y="331"/>
                    </a:cubicBezTo>
                    <a:cubicBezTo>
                      <a:pt x="85" y="324"/>
                      <a:pt x="101" y="322"/>
                      <a:pt x="112" y="311"/>
                    </a:cubicBezTo>
                    <a:cubicBezTo>
                      <a:pt x="114" y="305"/>
                      <a:pt x="119" y="291"/>
                      <a:pt x="109" y="290"/>
                    </a:cubicBezTo>
                    <a:cubicBezTo>
                      <a:pt x="84" y="288"/>
                      <a:pt x="66" y="306"/>
                      <a:pt x="44" y="314"/>
                    </a:cubicBezTo>
                    <a:cubicBezTo>
                      <a:pt x="23" y="320"/>
                      <a:pt x="6" y="302"/>
                      <a:pt x="0" y="283"/>
                    </a:cubicBezTo>
                    <a:cubicBezTo>
                      <a:pt x="38" y="271"/>
                      <a:pt x="80" y="265"/>
                      <a:pt x="111" y="238"/>
                    </a:cubicBezTo>
                    <a:cubicBezTo>
                      <a:pt x="120" y="232"/>
                      <a:pt x="123" y="222"/>
                      <a:pt x="125" y="212"/>
                    </a:cubicBezTo>
                    <a:cubicBezTo>
                      <a:pt x="109" y="220"/>
                      <a:pt x="96" y="233"/>
                      <a:pt x="79" y="238"/>
                    </a:cubicBezTo>
                    <a:cubicBezTo>
                      <a:pt x="62" y="243"/>
                      <a:pt x="42" y="243"/>
                      <a:pt x="27" y="232"/>
                    </a:cubicBezTo>
                    <a:cubicBezTo>
                      <a:pt x="59" y="201"/>
                      <a:pt x="102" y="184"/>
                      <a:pt x="136" y="155"/>
                    </a:cubicBezTo>
                    <a:cubicBezTo>
                      <a:pt x="123" y="154"/>
                      <a:pt x="109" y="153"/>
                      <a:pt x="97" y="160"/>
                    </a:cubicBezTo>
                    <a:cubicBezTo>
                      <a:pt x="89" y="166"/>
                      <a:pt x="83" y="181"/>
                      <a:pt x="71" y="177"/>
                    </a:cubicBezTo>
                    <a:cubicBezTo>
                      <a:pt x="65" y="173"/>
                      <a:pt x="66" y="165"/>
                      <a:pt x="64" y="159"/>
                    </a:cubicBezTo>
                    <a:cubicBezTo>
                      <a:pt x="61" y="135"/>
                      <a:pt x="48" y="112"/>
                      <a:pt x="50" y="87"/>
                    </a:cubicBezTo>
                    <a:cubicBezTo>
                      <a:pt x="50" y="80"/>
                      <a:pt x="58" y="73"/>
                      <a:pt x="65" y="78"/>
                    </a:cubicBezTo>
                    <a:cubicBezTo>
                      <a:pt x="84" y="89"/>
                      <a:pt x="94" y="111"/>
                      <a:pt x="101" y="131"/>
                    </a:cubicBezTo>
                    <a:cubicBezTo>
                      <a:pt x="104" y="128"/>
                      <a:pt x="114" y="126"/>
                      <a:pt x="110" y="119"/>
                    </a:cubicBezTo>
                    <a:cubicBezTo>
                      <a:pt x="108" y="115"/>
                      <a:pt x="105" y="111"/>
                      <a:pt x="103" y="107"/>
                    </a:cubicBezTo>
                    <a:cubicBezTo>
                      <a:pt x="103" y="104"/>
                      <a:pt x="104" y="98"/>
                      <a:pt x="104" y="95"/>
                    </a:cubicBezTo>
                    <a:cubicBezTo>
                      <a:pt x="117" y="95"/>
                      <a:pt x="128" y="88"/>
                      <a:pt x="134" y="76"/>
                    </a:cubicBezTo>
                    <a:cubicBezTo>
                      <a:pt x="126" y="69"/>
                      <a:pt x="112" y="61"/>
                      <a:pt x="119" y="47"/>
                    </a:cubicBezTo>
                    <a:cubicBezTo>
                      <a:pt x="126" y="30"/>
                      <a:pt x="147" y="37"/>
                      <a:pt x="160" y="41"/>
                    </a:cubicBezTo>
                    <a:cubicBezTo>
                      <a:pt x="171" y="28"/>
                      <a:pt x="178" y="13"/>
                      <a:pt x="189" y="0"/>
                    </a:cubicBezTo>
                    <a:close/>
                    <a:moveTo>
                      <a:pt x="175" y="85"/>
                    </a:moveTo>
                    <a:cubicBezTo>
                      <a:pt x="167" y="97"/>
                      <a:pt x="171" y="110"/>
                      <a:pt x="180" y="119"/>
                    </a:cubicBezTo>
                    <a:cubicBezTo>
                      <a:pt x="185" y="113"/>
                      <a:pt x="189" y="106"/>
                      <a:pt x="193" y="99"/>
                    </a:cubicBezTo>
                    <a:cubicBezTo>
                      <a:pt x="192" y="90"/>
                      <a:pt x="182" y="89"/>
                      <a:pt x="175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17">
                <a:extLst>
                  <a:ext uri="{FF2B5EF4-FFF2-40B4-BE49-F238E27FC236}">
                    <a16:creationId xmlns:a16="http://schemas.microsoft.com/office/drawing/2014/main" id="{95560328-DAFE-0193-5421-1D43990C0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258" y="2056838"/>
                <a:ext cx="920750" cy="987425"/>
              </a:xfrm>
              <a:custGeom>
                <a:avLst/>
                <a:gdLst>
                  <a:gd name="T0" fmla="*/ 152 w 245"/>
                  <a:gd name="T1" fmla="*/ 45 h 263"/>
                  <a:gd name="T2" fmla="*/ 166 w 245"/>
                  <a:gd name="T3" fmla="*/ 0 h 263"/>
                  <a:gd name="T4" fmla="*/ 204 w 245"/>
                  <a:gd name="T5" fmla="*/ 49 h 263"/>
                  <a:gd name="T6" fmla="*/ 186 w 245"/>
                  <a:gd name="T7" fmla="*/ 119 h 263"/>
                  <a:gd name="T8" fmla="*/ 238 w 245"/>
                  <a:gd name="T9" fmla="*/ 97 h 263"/>
                  <a:gd name="T10" fmla="*/ 213 w 245"/>
                  <a:gd name="T11" fmla="*/ 140 h 263"/>
                  <a:gd name="T12" fmla="*/ 173 w 245"/>
                  <a:gd name="T13" fmla="*/ 164 h 263"/>
                  <a:gd name="T14" fmla="*/ 125 w 245"/>
                  <a:gd name="T15" fmla="*/ 236 h 263"/>
                  <a:gd name="T16" fmla="*/ 51 w 245"/>
                  <a:gd name="T17" fmla="*/ 249 h 263"/>
                  <a:gd name="T18" fmla="*/ 106 w 245"/>
                  <a:gd name="T19" fmla="*/ 213 h 263"/>
                  <a:gd name="T20" fmla="*/ 117 w 245"/>
                  <a:gd name="T21" fmla="*/ 190 h 263"/>
                  <a:gd name="T22" fmla="*/ 67 w 245"/>
                  <a:gd name="T23" fmla="*/ 210 h 263"/>
                  <a:gd name="T24" fmla="*/ 8 w 245"/>
                  <a:gd name="T25" fmla="*/ 195 h 263"/>
                  <a:gd name="T26" fmla="*/ 3 w 245"/>
                  <a:gd name="T27" fmla="*/ 165 h 263"/>
                  <a:gd name="T28" fmla="*/ 30 w 245"/>
                  <a:gd name="T29" fmla="*/ 166 h 263"/>
                  <a:gd name="T30" fmla="*/ 126 w 245"/>
                  <a:gd name="T31" fmla="*/ 148 h 263"/>
                  <a:gd name="T32" fmla="*/ 142 w 245"/>
                  <a:gd name="T33" fmla="*/ 137 h 263"/>
                  <a:gd name="T34" fmla="*/ 152 w 245"/>
                  <a:gd name="T35" fmla="*/ 4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5" h="263">
                    <a:moveTo>
                      <a:pt x="152" y="45"/>
                    </a:moveTo>
                    <a:cubicBezTo>
                      <a:pt x="153" y="30"/>
                      <a:pt x="154" y="10"/>
                      <a:pt x="166" y="0"/>
                    </a:cubicBezTo>
                    <a:cubicBezTo>
                      <a:pt x="187" y="5"/>
                      <a:pt x="203" y="28"/>
                      <a:pt x="204" y="49"/>
                    </a:cubicBezTo>
                    <a:cubicBezTo>
                      <a:pt x="206" y="74"/>
                      <a:pt x="190" y="96"/>
                      <a:pt x="186" y="119"/>
                    </a:cubicBezTo>
                    <a:cubicBezTo>
                      <a:pt x="203" y="112"/>
                      <a:pt x="219" y="101"/>
                      <a:pt x="238" y="97"/>
                    </a:cubicBezTo>
                    <a:cubicBezTo>
                      <a:pt x="245" y="116"/>
                      <a:pt x="228" y="131"/>
                      <a:pt x="213" y="140"/>
                    </a:cubicBezTo>
                    <a:cubicBezTo>
                      <a:pt x="200" y="149"/>
                      <a:pt x="182" y="150"/>
                      <a:pt x="173" y="164"/>
                    </a:cubicBezTo>
                    <a:cubicBezTo>
                      <a:pt x="156" y="187"/>
                      <a:pt x="150" y="219"/>
                      <a:pt x="125" y="236"/>
                    </a:cubicBezTo>
                    <a:cubicBezTo>
                      <a:pt x="104" y="250"/>
                      <a:pt x="75" y="263"/>
                      <a:pt x="51" y="249"/>
                    </a:cubicBezTo>
                    <a:cubicBezTo>
                      <a:pt x="67" y="233"/>
                      <a:pt x="91" y="230"/>
                      <a:pt x="106" y="213"/>
                    </a:cubicBezTo>
                    <a:cubicBezTo>
                      <a:pt x="111" y="207"/>
                      <a:pt x="121" y="199"/>
                      <a:pt x="117" y="190"/>
                    </a:cubicBezTo>
                    <a:cubicBezTo>
                      <a:pt x="99" y="191"/>
                      <a:pt x="85" y="206"/>
                      <a:pt x="67" y="210"/>
                    </a:cubicBezTo>
                    <a:cubicBezTo>
                      <a:pt x="47" y="218"/>
                      <a:pt x="22" y="211"/>
                      <a:pt x="8" y="195"/>
                    </a:cubicBezTo>
                    <a:cubicBezTo>
                      <a:pt x="0" y="187"/>
                      <a:pt x="1" y="175"/>
                      <a:pt x="3" y="165"/>
                    </a:cubicBezTo>
                    <a:cubicBezTo>
                      <a:pt x="12" y="164"/>
                      <a:pt x="21" y="166"/>
                      <a:pt x="30" y="166"/>
                    </a:cubicBezTo>
                    <a:cubicBezTo>
                      <a:pt x="63" y="169"/>
                      <a:pt x="95" y="159"/>
                      <a:pt x="126" y="148"/>
                    </a:cubicBezTo>
                    <a:cubicBezTo>
                      <a:pt x="132" y="146"/>
                      <a:pt x="139" y="144"/>
                      <a:pt x="142" y="137"/>
                    </a:cubicBezTo>
                    <a:cubicBezTo>
                      <a:pt x="154" y="108"/>
                      <a:pt x="155" y="76"/>
                      <a:pt x="15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8">
                <a:extLst>
                  <a:ext uri="{FF2B5EF4-FFF2-40B4-BE49-F238E27FC236}">
                    <a16:creationId xmlns:a16="http://schemas.microsoft.com/office/drawing/2014/main" id="{A1C7E476-97E3-DDAB-F1E7-AAAE0A639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1221" y="2071126"/>
                <a:ext cx="212725" cy="255588"/>
              </a:xfrm>
              <a:custGeom>
                <a:avLst/>
                <a:gdLst>
                  <a:gd name="T0" fmla="*/ 9 w 57"/>
                  <a:gd name="T1" fmla="*/ 67 h 68"/>
                  <a:gd name="T2" fmla="*/ 15 w 57"/>
                  <a:gd name="T3" fmla="*/ 0 h 68"/>
                  <a:gd name="T4" fmla="*/ 49 w 57"/>
                  <a:gd name="T5" fmla="*/ 53 h 68"/>
                  <a:gd name="T6" fmla="*/ 9 w 57"/>
                  <a:gd name="T7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68">
                    <a:moveTo>
                      <a:pt x="9" y="67"/>
                    </a:moveTo>
                    <a:cubicBezTo>
                      <a:pt x="8" y="44"/>
                      <a:pt x="0" y="20"/>
                      <a:pt x="15" y="0"/>
                    </a:cubicBezTo>
                    <a:cubicBezTo>
                      <a:pt x="30" y="14"/>
                      <a:pt x="57" y="28"/>
                      <a:pt x="49" y="53"/>
                    </a:cubicBezTo>
                    <a:cubicBezTo>
                      <a:pt x="43" y="68"/>
                      <a:pt x="23" y="68"/>
                      <a:pt x="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21">
                <a:extLst>
                  <a:ext uri="{FF2B5EF4-FFF2-40B4-BE49-F238E27FC236}">
                    <a16:creationId xmlns:a16="http://schemas.microsoft.com/office/drawing/2014/main" id="{72E2FFD5-9078-E189-EE0E-20B363C6E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421" y="2090176"/>
                <a:ext cx="207963" cy="288925"/>
              </a:xfrm>
              <a:custGeom>
                <a:avLst/>
                <a:gdLst>
                  <a:gd name="T0" fmla="*/ 17 w 55"/>
                  <a:gd name="T1" fmla="*/ 5 h 77"/>
                  <a:gd name="T2" fmla="*/ 31 w 55"/>
                  <a:gd name="T3" fmla="*/ 9 h 77"/>
                  <a:gd name="T4" fmla="*/ 43 w 55"/>
                  <a:gd name="T5" fmla="*/ 59 h 77"/>
                  <a:gd name="T6" fmla="*/ 20 w 55"/>
                  <a:gd name="T7" fmla="*/ 72 h 77"/>
                  <a:gd name="T8" fmla="*/ 17 w 55"/>
                  <a:gd name="T9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7">
                    <a:moveTo>
                      <a:pt x="17" y="5"/>
                    </a:moveTo>
                    <a:cubicBezTo>
                      <a:pt x="21" y="0"/>
                      <a:pt x="27" y="6"/>
                      <a:pt x="31" y="9"/>
                    </a:cubicBezTo>
                    <a:cubicBezTo>
                      <a:pt x="42" y="22"/>
                      <a:pt x="55" y="42"/>
                      <a:pt x="43" y="59"/>
                    </a:cubicBezTo>
                    <a:cubicBezTo>
                      <a:pt x="39" y="66"/>
                      <a:pt x="29" y="77"/>
                      <a:pt x="20" y="72"/>
                    </a:cubicBezTo>
                    <a:cubicBezTo>
                      <a:pt x="0" y="56"/>
                      <a:pt x="0" y="23"/>
                      <a:pt x="1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23">
                <a:extLst>
                  <a:ext uri="{FF2B5EF4-FFF2-40B4-BE49-F238E27FC236}">
                    <a16:creationId xmlns:a16="http://schemas.microsoft.com/office/drawing/2014/main" id="{04DF52A2-5E67-1DFF-76BD-6F64E734C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771" y="2233051"/>
                <a:ext cx="1198563" cy="1050925"/>
              </a:xfrm>
              <a:custGeom>
                <a:avLst/>
                <a:gdLst>
                  <a:gd name="T0" fmla="*/ 231 w 319"/>
                  <a:gd name="T1" fmla="*/ 11 h 280"/>
                  <a:gd name="T2" fmla="*/ 258 w 319"/>
                  <a:gd name="T3" fmla="*/ 22 h 280"/>
                  <a:gd name="T4" fmla="*/ 298 w 319"/>
                  <a:gd name="T5" fmla="*/ 9 h 280"/>
                  <a:gd name="T6" fmla="*/ 299 w 319"/>
                  <a:gd name="T7" fmla="*/ 34 h 280"/>
                  <a:gd name="T8" fmla="*/ 255 w 319"/>
                  <a:gd name="T9" fmla="*/ 68 h 280"/>
                  <a:gd name="T10" fmla="*/ 295 w 319"/>
                  <a:gd name="T11" fmla="*/ 45 h 280"/>
                  <a:gd name="T12" fmla="*/ 306 w 319"/>
                  <a:gd name="T13" fmla="*/ 56 h 280"/>
                  <a:gd name="T14" fmla="*/ 319 w 319"/>
                  <a:gd name="T15" fmla="*/ 66 h 280"/>
                  <a:gd name="T16" fmla="*/ 298 w 319"/>
                  <a:gd name="T17" fmla="*/ 93 h 280"/>
                  <a:gd name="T18" fmla="*/ 288 w 319"/>
                  <a:gd name="T19" fmla="*/ 180 h 280"/>
                  <a:gd name="T20" fmla="*/ 259 w 319"/>
                  <a:gd name="T21" fmla="*/ 199 h 280"/>
                  <a:gd name="T22" fmla="*/ 258 w 319"/>
                  <a:gd name="T23" fmla="*/ 111 h 280"/>
                  <a:gd name="T24" fmla="*/ 240 w 319"/>
                  <a:gd name="T25" fmla="*/ 140 h 280"/>
                  <a:gd name="T26" fmla="*/ 205 w 319"/>
                  <a:gd name="T27" fmla="*/ 148 h 280"/>
                  <a:gd name="T28" fmla="*/ 206 w 319"/>
                  <a:gd name="T29" fmla="*/ 130 h 280"/>
                  <a:gd name="T30" fmla="*/ 210 w 319"/>
                  <a:gd name="T31" fmla="*/ 96 h 280"/>
                  <a:gd name="T32" fmla="*/ 171 w 319"/>
                  <a:gd name="T33" fmla="*/ 138 h 280"/>
                  <a:gd name="T34" fmla="*/ 139 w 319"/>
                  <a:gd name="T35" fmla="*/ 199 h 280"/>
                  <a:gd name="T36" fmla="*/ 118 w 319"/>
                  <a:gd name="T37" fmla="*/ 198 h 280"/>
                  <a:gd name="T38" fmla="*/ 131 w 319"/>
                  <a:gd name="T39" fmla="*/ 159 h 280"/>
                  <a:gd name="T40" fmla="*/ 104 w 319"/>
                  <a:gd name="T41" fmla="*/ 179 h 280"/>
                  <a:gd name="T42" fmla="*/ 78 w 319"/>
                  <a:gd name="T43" fmla="*/ 178 h 280"/>
                  <a:gd name="T44" fmla="*/ 42 w 319"/>
                  <a:gd name="T45" fmla="*/ 258 h 280"/>
                  <a:gd name="T46" fmla="*/ 26 w 319"/>
                  <a:gd name="T47" fmla="*/ 279 h 280"/>
                  <a:gd name="T48" fmla="*/ 6 w 319"/>
                  <a:gd name="T49" fmla="*/ 262 h 280"/>
                  <a:gd name="T50" fmla="*/ 15 w 319"/>
                  <a:gd name="T51" fmla="*/ 208 h 280"/>
                  <a:gd name="T52" fmla="*/ 76 w 319"/>
                  <a:gd name="T53" fmla="*/ 132 h 280"/>
                  <a:gd name="T54" fmla="*/ 96 w 319"/>
                  <a:gd name="T55" fmla="*/ 140 h 280"/>
                  <a:gd name="T56" fmla="*/ 140 w 319"/>
                  <a:gd name="T57" fmla="*/ 104 h 280"/>
                  <a:gd name="T58" fmla="*/ 117 w 319"/>
                  <a:gd name="T59" fmla="*/ 90 h 280"/>
                  <a:gd name="T60" fmla="*/ 147 w 319"/>
                  <a:gd name="T61" fmla="*/ 63 h 280"/>
                  <a:gd name="T62" fmla="*/ 157 w 319"/>
                  <a:gd name="T63" fmla="*/ 21 h 280"/>
                  <a:gd name="T64" fmla="*/ 179 w 319"/>
                  <a:gd name="T65" fmla="*/ 21 h 280"/>
                  <a:gd name="T66" fmla="*/ 202 w 319"/>
                  <a:gd name="T67" fmla="*/ 52 h 280"/>
                  <a:gd name="T68" fmla="*/ 201 w 319"/>
                  <a:gd name="T69" fmla="*/ 60 h 280"/>
                  <a:gd name="T70" fmla="*/ 180 w 319"/>
                  <a:gd name="T71" fmla="*/ 77 h 280"/>
                  <a:gd name="T72" fmla="*/ 222 w 319"/>
                  <a:gd name="T73" fmla="*/ 58 h 280"/>
                  <a:gd name="T74" fmla="*/ 231 w 319"/>
                  <a:gd name="T75" fmla="*/ 11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9" h="280">
                    <a:moveTo>
                      <a:pt x="231" y="11"/>
                    </a:moveTo>
                    <a:cubicBezTo>
                      <a:pt x="241" y="0"/>
                      <a:pt x="249" y="18"/>
                      <a:pt x="258" y="22"/>
                    </a:cubicBezTo>
                    <a:cubicBezTo>
                      <a:pt x="272" y="21"/>
                      <a:pt x="284" y="11"/>
                      <a:pt x="298" y="9"/>
                    </a:cubicBezTo>
                    <a:cubicBezTo>
                      <a:pt x="309" y="11"/>
                      <a:pt x="310" y="32"/>
                      <a:pt x="299" y="34"/>
                    </a:cubicBezTo>
                    <a:cubicBezTo>
                      <a:pt x="280" y="39"/>
                      <a:pt x="267" y="54"/>
                      <a:pt x="255" y="68"/>
                    </a:cubicBezTo>
                    <a:cubicBezTo>
                      <a:pt x="274" y="75"/>
                      <a:pt x="278" y="46"/>
                      <a:pt x="295" y="45"/>
                    </a:cubicBezTo>
                    <a:cubicBezTo>
                      <a:pt x="299" y="49"/>
                      <a:pt x="301" y="55"/>
                      <a:pt x="306" y="56"/>
                    </a:cubicBezTo>
                    <a:cubicBezTo>
                      <a:pt x="311" y="59"/>
                      <a:pt x="319" y="58"/>
                      <a:pt x="319" y="66"/>
                    </a:cubicBezTo>
                    <a:cubicBezTo>
                      <a:pt x="317" y="78"/>
                      <a:pt x="306" y="85"/>
                      <a:pt x="298" y="93"/>
                    </a:cubicBezTo>
                    <a:cubicBezTo>
                      <a:pt x="297" y="122"/>
                      <a:pt x="305" y="154"/>
                      <a:pt x="288" y="180"/>
                    </a:cubicBezTo>
                    <a:cubicBezTo>
                      <a:pt x="282" y="190"/>
                      <a:pt x="270" y="195"/>
                      <a:pt x="259" y="199"/>
                    </a:cubicBezTo>
                    <a:cubicBezTo>
                      <a:pt x="258" y="170"/>
                      <a:pt x="259" y="141"/>
                      <a:pt x="258" y="111"/>
                    </a:cubicBezTo>
                    <a:cubicBezTo>
                      <a:pt x="247" y="117"/>
                      <a:pt x="246" y="131"/>
                      <a:pt x="240" y="140"/>
                    </a:cubicBezTo>
                    <a:cubicBezTo>
                      <a:pt x="234" y="153"/>
                      <a:pt x="215" y="157"/>
                      <a:pt x="205" y="148"/>
                    </a:cubicBezTo>
                    <a:cubicBezTo>
                      <a:pt x="199" y="143"/>
                      <a:pt x="204" y="136"/>
                      <a:pt x="206" y="130"/>
                    </a:cubicBezTo>
                    <a:cubicBezTo>
                      <a:pt x="212" y="120"/>
                      <a:pt x="210" y="107"/>
                      <a:pt x="210" y="96"/>
                    </a:cubicBezTo>
                    <a:cubicBezTo>
                      <a:pt x="196" y="109"/>
                      <a:pt x="181" y="122"/>
                      <a:pt x="171" y="138"/>
                    </a:cubicBezTo>
                    <a:cubicBezTo>
                      <a:pt x="169" y="161"/>
                      <a:pt x="160" y="187"/>
                      <a:pt x="139" y="199"/>
                    </a:cubicBezTo>
                    <a:cubicBezTo>
                      <a:pt x="133" y="202"/>
                      <a:pt x="121" y="205"/>
                      <a:pt x="118" y="198"/>
                    </a:cubicBezTo>
                    <a:cubicBezTo>
                      <a:pt x="123" y="185"/>
                      <a:pt x="133" y="173"/>
                      <a:pt x="131" y="159"/>
                    </a:cubicBezTo>
                    <a:cubicBezTo>
                      <a:pt x="122" y="166"/>
                      <a:pt x="115" y="176"/>
                      <a:pt x="104" y="179"/>
                    </a:cubicBezTo>
                    <a:cubicBezTo>
                      <a:pt x="95" y="181"/>
                      <a:pt x="87" y="178"/>
                      <a:pt x="78" y="178"/>
                    </a:cubicBezTo>
                    <a:cubicBezTo>
                      <a:pt x="60" y="201"/>
                      <a:pt x="49" y="230"/>
                      <a:pt x="42" y="258"/>
                    </a:cubicBezTo>
                    <a:cubicBezTo>
                      <a:pt x="40" y="267"/>
                      <a:pt x="36" y="277"/>
                      <a:pt x="26" y="279"/>
                    </a:cubicBezTo>
                    <a:cubicBezTo>
                      <a:pt x="16" y="280"/>
                      <a:pt x="8" y="271"/>
                      <a:pt x="6" y="262"/>
                    </a:cubicBezTo>
                    <a:cubicBezTo>
                      <a:pt x="0" y="244"/>
                      <a:pt x="1" y="222"/>
                      <a:pt x="15" y="208"/>
                    </a:cubicBezTo>
                    <a:cubicBezTo>
                      <a:pt x="38" y="185"/>
                      <a:pt x="57" y="159"/>
                      <a:pt x="76" y="132"/>
                    </a:cubicBezTo>
                    <a:cubicBezTo>
                      <a:pt x="82" y="135"/>
                      <a:pt x="88" y="144"/>
                      <a:pt x="96" y="140"/>
                    </a:cubicBezTo>
                    <a:cubicBezTo>
                      <a:pt x="114" y="133"/>
                      <a:pt x="129" y="119"/>
                      <a:pt x="140" y="104"/>
                    </a:cubicBezTo>
                    <a:cubicBezTo>
                      <a:pt x="132" y="100"/>
                      <a:pt x="124" y="96"/>
                      <a:pt x="117" y="90"/>
                    </a:cubicBezTo>
                    <a:cubicBezTo>
                      <a:pt x="125" y="79"/>
                      <a:pt x="139" y="74"/>
                      <a:pt x="147" y="63"/>
                    </a:cubicBezTo>
                    <a:cubicBezTo>
                      <a:pt x="154" y="50"/>
                      <a:pt x="152" y="35"/>
                      <a:pt x="157" y="21"/>
                    </a:cubicBezTo>
                    <a:cubicBezTo>
                      <a:pt x="161" y="13"/>
                      <a:pt x="175" y="13"/>
                      <a:pt x="179" y="21"/>
                    </a:cubicBezTo>
                    <a:cubicBezTo>
                      <a:pt x="186" y="32"/>
                      <a:pt x="193" y="42"/>
                      <a:pt x="202" y="52"/>
                    </a:cubicBezTo>
                    <a:cubicBezTo>
                      <a:pt x="202" y="54"/>
                      <a:pt x="201" y="58"/>
                      <a:pt x="201" y="60"/>
                    </a:cubicBezTo>
                    <a:cubicBezTo>
                      <a:pt x="193" y="65"/>
                      <a:pt x="187" y="71"/>
                      <a:pt x="180" y="77"/>
                    </a:cubicBezTo>
                    <a:cubicBezTo>
                      <a:pt x="197" y="81"/>
                      <a:pt x="209" y="66"/>
                      <a:pt x="222" y="58"/>
                    </a:cubicBezTo>
                    <a:cubicBezTo>
                      <a:pt x="225" y="42"/>
                      <a:pt x="224" y="25"/>
                      <a:pt x="2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24">
                <a:extLst>
                  <a:ext uri="{FF2B5EF4-FFF2-40B4-BE49-F238E27FC236}">
                    <a16:creationId xmlns:a16="http://schemas.microsoft.com/office/drawing/2014/main" id="{E50CC36B-F72F-87A0-FD9F-27A77CC84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2533" y="2277501"/>
                <a:ext cx="409575" cy="387350"/>
              </a:xfrm>
              <a:custGeom>
                <a:avLst/>
                <a:gdLst>
                  <a:gd name="T0" fmla="*/ 24 w 109"/>
                  <a:gd name="T1" fmla="*/ 18 h 103"/>
                  <a:gd name="T2" fmla="*/ 76 w 109"/>
                  <a:gd name="T3" fmla="*/ 3 h 103"/>
                  <a:gd name="T4" fmla="*/ 102 w 109"/>
                  <a:gd name="T5" fmla="*/ 43 h 103"/>
                  <a:gd name="T6" fmla="*/ 70 w 109"/>
                  <a:gd name="T7" fmla="*/ 88 h 103"/>
                  <a:gd name="T8" fmla="*/ 33 w 109"/>
                  <a:gd name="T9" fmla="*/ 103 h 103"/>
                  <a:gd name="T10" fmla="*/ 51 w 109"/>
                  <a:gd name="T11" fmla="*/ 59 h 103"/>
                  <a:gd name="T12" fmla="*/ 20 w 109"/>
                  <a:gd name="T13" fmla="*/ 65 h 103"/>
                  <a:gd name="T14" fmla="*/ 0 w 109"/>
                  <a:gd name="T15" fmla="*/ 34 h 103"/>
                  <a:gd name="T16" fmla="*/ 24 w 109"/>
                  <a:gd name="T17" fmla="*/ 1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3">
                    <a:moveTo>
                      <a:pt x="24" y="18"/>
                    </a:moveTo>
                    <a:cubicBezTo>
                      <a:pt x="41" y="13"/>
                      <a:pt x="58" y="6"/>
                      <a:pt x="76" y="3"/>
                    </a:cubicBezTo>
                    <a:cubicBezTo>
                      <a:pt x="97" y="0"/>
                      <a:pt x="109" y="27"/>
                      <a:pt x="102" y="43"/>
                    </a:cubicBezTo>
                    <a:cubicBezTo>
                      <a:pt x="94" y="60"/>
                      <a:pt x="81" y="74"/>
                      <a:pt x="70" y="88"/>
                    </a:cubicBezTo>
                    <a:cubicBezTo>
                      <a:pt x="61" y="99"/>
                      <a:pt x="46" y="101"/>
                      <a:pt x="33" y="103"/>
                    </a:cubicBezTo>
                    <a:cubicBezTo>
                      <a:pt x="37" y="88"/>
                      <a:pt x="45" y="74"/>
                      <a:pt x="51" y="59"/>
                    </a:cubicBezTo>
                    <a:cubicBezTo>
                      <a:pt x="40" y="61"/>
                      <a:pt x="31" y="65"/>
                      <a:pt x="20" y="65"/>
                    </a:cubicBezTo>
                    <a:cubicBezTo>
                      <a:pt x="11" y="57"/>
                      <a:pt x="2" y="46"/>
                      <a:pt x="0" y="34"/>
                    </a:cubicBezTo>
                    <a:cubicBezTo>
                      <a:pt x="3" y="24"/>
                      <a:pt x="15" y="21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27">
                <a:extLst>
                  <a:ext uri="{FF2B5EF4-FFF2-40B4-BE49-F238E27FC236}">
                    <a16:creationId xmlns:a16="http://schemas.microsoft.com/office/drawing/2014/main" id="{B46F5B19-0F1B-B105-D5CF-852F8E011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1633" y="2383863"/>
                <a:ext cx="220663" cy="300038"/>
              </a:xfrm>
              <a:custGeom>
                <a:avLst/>
                <a:gdLst>
                  <a:gd name="T0" fmla="*/ 1 w 59"/>
                  <a:gd name="T1" fmla="*/ 30 h 80"/>
                  <a:gd name="T2" fmla="*/ 19 w 59"/>
                  <a:gd name="T3" fmla="*/ 0 h 80"/>
                  <a:gd name="T4" fmla="*/ 50 w 59"/>
                  <a:gd name="T5" fmla="*/ 36 h 80"/>
                  <a:gd name="T6" fmla="*/ 10 w 59"/>
                  <a:gd name="T7" fmla="*/ 76 h 80"/>
                  <a:gd name="T8" fmla="*/ 13 w 59"/>
                  <a:gd name="T9" fmla="*/ 58 h 80"/>
                  <a:gd name="T10" fmla="*/ 1 w 59"/>
                  <a:gd name="T11" fmla="*/ 3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80">
                    <a:moveTo>
                      <a:pt x="1" y="30"/>
                    </a:moveTo>
                    <a:cubicBezTo>
                      <a:pt x="0" y="17"/>
                      <a:pt x="11" y="8"/>
                      <a:pt x="19" y="0"/>
                    </a:cubicBezTo>
                    <a:cubicBezTo>
                      <a:pt x="28" y="13"/>
                      <a:pt x="42" y="22"/>
                      <a:pt x="50" y="36"/>
                    </a:cubicBezTo>
                    <a:cubicBezTo>
                      <a:pt x="59" y="59"/>
                      <a:pt x="32" y="80"/>
                      <a:pt x="10" y="76"/>
                    </a:cubicBezTo>
                    <a:cubicBezTo>
                      <a:pt x="11" y="70"/>
                      <a:pt x="13" y="64"/>
                      <a:pt x="13" y="58"/>
                    </a:cubicBezTo>
                    <a:cubicBezTo>
                      <a:pt x="10" y="48"/>
                      <a:pt x="4" y="40"/>
                      <a:pt x="1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29">
                <a:extLst>
                  <a:ext uri="{FF2B5EF4-FFF2-40B4-BE49-F238E27FC236}">
                    <a16:creationId xmlns:a16="http://schemas.microsoft.com/office/drawing/2014/main" id="{5C4858FC-5BBD-8A0E-BC05-C0DA6F523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3583" y="2402913"/>
                <a:ext cx="230188" cy="250825"/>
              </a:xfrm>
              <a:custGeom>
                <a:avLst/>
                <a:gdLst>
                  <a:gd name="T0" fmla="*/ 6 w 61"/>
                  <a:gd name="T1" fmla="*/ 36 h 67"/>
                  <a:gd name="T2" fmla="*/ 22 w 61"/>
                  <a:gd name="T3" fmla="*/ 0 h 67"/>
                  <a:gd name="T4" fmla="*/ 44 w 61"/>
                  <a:gd name="T5" fmla="*/ 19 h 67"/>
                  <a:gd name="T6" fmla="*/ 20 w 61"/>
                  <a:gd name="T7" fmla="*/ 65 h 67"/>
                  <a:gd name="T8" fmla="*/ 6 w 61"/>
                  <a:gd name="T9" fmla="*/ 3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7">
                    <a:moveTo>
                      <a:pt x="6" y="36"/>
                    </a:moveTo>
                    <a:cubicBezTo>
                      <a:pt x="0" y="23"/>
                      <a:pt x="9" y="6"/>
                      <a:pt x="22" y="0"/>
                    </a:cubicBezTo>
                    <a:cubicBezTo>
                      <a:pt x="32" y="3"/>
                      <a:pt x="38" y="12"/>
                      <a:pt x="44" y="19"/>
                    </a:cubicBezTo>
                    <a:cubicBezTo>
                      <a:pt x="61" y="36"/>
                      <a:pt x="43" y="67"/>
                      <a:pt x="20" y="65"/>
                    </a:cubicBezTo>
                    <a:cubicBezTo>
                      <a:pt x="16" y="55"/>
                      <a:pt x="10" y="46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31">
                <a:extLst>
                  <a:ext uri="{FF2B5EF4-FFF2-40B4-BE49-F238E27FC236}">
                    <a16:creationId xmlns:a16="http://schemas.microsoft.com/office/drawing/2014/main" id="{DF47F1FA-D11C-1E94-C1B9-B846B6F01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0596" y="2390213"/>
                <a:ext cx="173038" cy="249238"/>
              </a:xfrm>
              <a:custGeom>
                <a:avLst/>
                <a:gdLst>
                  <a:gd name="T0" fmla="*/ 15 w 46"/>
                  <a:gd name="T1" fmla="*/ 10 h 66"/>
                  <a:gd name="T2" fmla="*/ 40 w 46"/>
                  <a:gd name="T3" fmla="*/ 21 h 66"/>
                  <a:gd name="T4" fmla="*/ 25 w 46"/>
                  <a:gd name="T5" fmla="*/ 66 h 66"/>
                  <a:gd name="T6" fmla="*/ 15 w 46"/>
                  <a:gd name="T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6">
                    <a:moveTo>
                      <a:pt x="15" y="10"/>
                    </a:moveTo>
                    <a:cubicBezTo>
                      <a:pt x="24" y="0"/>
                      <a:pt x="35" y="14"/>
                      <a:pt x="40" y="21"/>
                    </a:cubicBezTo>
                    <a:cubicBezTo>
                      <a:pt x="46" y="36"/>
                      <a:pt x="45" y="63"/>
                      <a:pt x="25" y="66"/>
                    </a:cubicBezTo>
                    <a:cubicBezTo>
                      <a:pt x="8" y="55"/>
                      <a:pt x="0" y="26"/>
                      <a:pt x="1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34">
                <a:extLst>
                  <a:ext uri="{FF2B5EF4-FFF2-40B4-BE49-F238E27FC236}">
                    <a16:creationId xmlns:a16="http://schemas.microsoft.com/office/drawing/2014/main" id="{F3CCD7F7-5E58-3AE7-85E8-57917306F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71" y="2623576"/>
                <a:ext cx="520700" cy="638175"/>
              </a:xfrm>
              <a:custGeom>
                <a:avLst/>
                <a:gdLst>
                  <a:gd name="T0" fmla="*/ 102 w 139"/>
                  <a:gd name="T1" fmla="*/ 43 h 170"/>
                  <a:gd name="T2" fmla="*/ 138 w 139"/>
                  <a:gd name="T3" fmla="*/ 0 h 170"/>
                  <a:gd name="T4" fmla="*/ 135 w 139"/>
                  <a:gd name="T5" fmla="*/ 25 h 170"/>
                  <a:gd name="T6" fmla="*/ 55 w 139"/>
                  <a:gd name="T7" fmla="*/ 152 h 170"/>
                  <a:gd name="T8" fmla="*/ 25 w 139"/>
                  <a:gd name="T9" fmla="*/ 163 h 170"/>
                  <a:gd name="T10" fmla="*/ 2 w 139"/>
                  <a:gd name="T11" fmla="*/ 134 h 170"/>
                  <a:gd name="T12" fmla="*/ 16 w 139"/>
                  <a:gd name="T13" fmla="*/ 117 h 170"/>
                  <a:gd name="T14" fmla="*/ 102 w 139"/>
                  <a:gd name="T15" fmla="*/ 4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170">
                    <a:moveTo>
                      <a:pt x="102" y="43"/>
                    </a:moveTo>
                    <a:cubicBezTo>
                      <a:pt x="115" y="30"/>
                      <a:pt x="124" y="12"/>
                      <a:pt x="138" y="0"/>
                    </a:cubicBezTo>
                    <a:cubicBezTo>
                      <a:pt x="138" y="8"/>
                      <a:pt x="139" y="17"/>
                      <a:pt x="135" y="25"/>
                    </a:cubicBezTo>
                    <a:cubicBezTo>
                      <a:pt x="115" y="71"/>
                      <a:pt x="85" y="112"/>
                      <a:pt x="55" y="152"/>
                    </a:cubicBezTo>
                    <a:cubicBezTo>
                      <a:pt x="48" y="161"/>
                      <a:pt x="36" y="170"/>
                      <a:pt x="25" y="163"/>
                    </a:cubicBezTo>
                    <a:cubicBezTo>
                      <a:pt x="15" y="155"/>
                      <a:pt x="5" y="147"/>
                      <a:pt x="2" y="134"/>
                    </a:cubicBezTo>
                    <a:cubicBezTo>
                      <a:pt x="0" y="125"/>
                      <a:pt x="9" y="121"/>
                      <a:pt x="16" y="117"/>
                    </a:cubicBezTo>
                    <a:cubicBezTo>
                      <a:pt x="50" y="99"/>
                      <a:pt x="76" y="71"/>
                      <a:pt x="10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35">
                <a:extLst>
                  <a:ext uri="{FF2B5EF4-FFF2-40B4-BE49-F238E27FC236}">
                    <a16:creationId xmlns:a16="http://schemas.microsoft.com/office/drawing/2014/main" id="{3F646F12-958D-C6C8-95D9-3D354E9B6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5383" y="2664851"/>
                <a:ext cx="346075" cy="211138"/>
              </a:xfrm>
              <a:custGeom>
                <a:avLst/>
                <a:gdLst>
                  <a:gd name="T0" fmla="*/ 15 w 92"/>
                  <a:gd name="T1" fmla="*/ 17 h 56"/>
                  <a:gd name="T2" fmla="*/ 92 w 92"/>
                  <a:gd name="T3" fmla="*/ 0 h 56"/>
                  <a:gd name="T4" fmla="*/ 80 w 92"/>
                  <a:gd name="T5" fmla="*/ 36 h 56"/>
                  <a:gd name="T6" fmla="*/ 39 w 92"/>
                  <a:gd name="T7" fmla="*/ 56 h 56"/>
                  <a:gd name="T8" fmla="*/ 4 w 92"/>
                  <a:gd name="T9" fmla="*/ 34 h 56"/>
                  <a:gd name="T10" fmla="*/ 15 w 92"/>
                  <a:gd name="T11" fmla="*/ 1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56">
                    <a:moveTo>
                      <a:pt x="15" y="17"/>
                    </a:moveTo>
                    <a:cubicBezTo>
                      <a:pt x="41" y="12"/>
                      <a:pt x="65" y="1"/>
                      <a:pt x="92" y="0"/>
                    </a:cubicBezTo>
                    <a:cubicBezTo>
                      <a:pt x="90" y="13"/>
                      <a:pt x="90" y="27"/>
                      <a:pt x="80" y="36"/>
                    </a:cubicBezTo>
                    <a:cubicBezTo>
                      <a:pt x="69" y="47"/>
                      <a:pt x="55" y="56"/>
                      <a:pt x="39" y="56"/>
                    </a:cubicBezTo>
                    <a:cubicBezTo>
                      <a:pt x="25" y="55"/>
                      <a:pt x="11" y="46"/>
                      <a:pt x="4" y="34"/>
                    </a:cubicBezTo>
                    <a:cubicBezTo>
                      <a:pt x="0" y="26"/>
                      <a:pt x="8" y="18"/>
                      <a:pt x="1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36">
                <a:extLst>
                  <a:ext uri="{FF2B5EF4-FFF2-40B4-BE49-F238E27FC236}">
                    <a16:creationId xmlns:a16="http://schemas.microsoft.com/office/drawing/2014/main" id="{CCD3DF8B-82D6-1036-7E22-CA4CCC881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7808" y="2799788"/>
                <a:ext cx="244475" cy="277813"/>
              </a:xfrm>
              <a:custGeom>
                <a:avLst/>
                <a:gdLst>
                  <a:gd name="T0" fmla="*/ 6 w 65"/>
                  <a:gd name="T1" fmla="*/ 11 h 74"/>
                  <a:gd name="T2" fmla="*/ 23 w 65"/>
                  <a:gd name="T3" fmla="*/ 2 h 74"/>
                  <a:gd name="T4" fmla="*/ 58 w 65"/>
                  <a:gd name="T5" fmla="*/ 58 h 74"/>
                  <a:gd name="T6" fmla="*/ 19 w 65"/>
                  <a:gd name="T7" fmla="*/ 73 h 74"/>
                  <a:gd name="T8" fmla="*/ 6 w 65"/>
                  <a:gd name="T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4">
                    <a:moveTo>
                      <a:pt x="6" y="11"/>
                    </a:moveTo>
                    <a:cubicBezTo>
                      <a:pt x="7" y="3"/>
                      <a:pt x="16" y="0"/>
                      <a:pt x="23" y="2"/>
                    </a:cubicBezTo>
                    <a:cubicBezTo>
                      <a:pt x="47" y="6"/>
                      <a:pt x="65" y="34"/>
                      <a:pt x="58" y="58"/>
                    </a:cubicBezTo>
                    <a:cubicBezTo>
                      <a:pt x="52" y="73"/>
                      <a:pt x="33" y="74"/>
                      <a:pt x="19" y="73"/>
                    </a:cubicBezTo>
                    <a:cubicBezTo>
                      <a:pt x="27" y="50"/>
                      <a:pt x="0" y="34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45">
                <a:extLst>
                  <a:ext uri="{FF2B5EF4-FFF2-40B4-BE49-F238E27FC236}">
                    <a16:creationId xmlns:a16="http://schemas.microsoft.com/office/drawing/2014/main" id="{AC1B4527-FDDC-8C31-9201-7DBFE1126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521" y="3618938"/>
                <a:ext cx="274638" cy="374650"/>
              </a:xfrm>
              <a:custGeom>
                <a:avLst/>
                <a:gdLst>
                  <a:gd name="T0" fmla="*/ 1 w 73"/>
                  <a:gd name="T1" fmla="*/ 0 h 100"/>
                  <a:gd name="T2" fmla="*/ 19 w 73"/>
                  <a:gd name="T3" fmla="*/ 0 h 100"/>
                  <a:gd name="T4" fmla="*/ 20 w 73"/>
                  <a:gd name="T5" fmla="*/ 61 h 100"/>
                  <a:gd name="T6" fmla="*/ 54 w 73"/>
                  <a:gd name="T7" fmla="*/ 61 h 100"/>
                  <a:gd name="T8" fmla="*/ 54 w 73"/>
                  <a:gd name="T9" fmla="*/ 0 h 100"/>
                  <a:gd name="T10" fmla="*/ 72 w 73"/>
                  <a:gd name="T11" fmla="*/ 0 h 100"/>
                  <a:gd name="T12" fmla="*/ 71 w 73"/>
                  <a:gd name="T13" fmla="*/ 65 h 100"/>
                  <a:gd name="T14" fmla="*/ 2 w 73"/>
                  <a:gd name="T15" fmla="*/ 66 h 100"/>
                  <a:gd name="T16" fmla="*/ 1 w 73"/>
                  <a:gd name="T1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100">
                    <a:moveTo>
                      <a:pt x="1" y="0"/>
                    </a:moveTo>
                    <a:cubicBezTo>
                      <a:pt x="7" y="0"/>
                      <a:pt x="13" y="0"/>
                      <a:pt x="19" y="0"/>
                    </a:cubicBezTo>
                    <a:cubicBezTo>
                      <a:pt x="20" y="20"/>
                      <a:pt x="18" y="41"/>
                      <a:pt x="20" y="61"/>
                    </a:cubicBezTo>
                    <a:cubicBezTo>
                      <a:pt x="20" y="80"/>
                      <a:pt x="54" y="80"/>
                      <a:pt x="54" y="61"/>
                    </a:cubicBezTo>
                    <a:cubicBezTo>
                      <a:pt x="55" y="41"/>
                      <a:pt x="54" y="20"/>
                      <a:pt x="54" y="0"/>
                    </a:cubicBezTo>
                    <a:cubicBezTo>
                      <a:pt x="60" y="0"/>
                      <a:pt x="66" y="0"/>
                      <a:pt x="72" y="0"/>
                    </a:cubicBezTo>
                    <a:cubicBezTo>
                      <a:pt x="72" y="22"/>
                      <a:pt x="73" y="44"/>
                      <a:pt x="71" y="65"/>
                    </a:cubicBezTo>
                    <a:cubicBezTo>
                      <a:pt x="69" y="100"/>
                      <a:pt x="6" y="100"/>
                      <a:pt x="2" y="66"/>
                    </a:cubicBezTo>
                    <a:cubicBezTo>
                      <a:pt x="0" y="44"/>
                      <a:pt x="2" y="2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46">
                <a:extLst>
                  <a:ext uri="{FF2B5EF4-FFF2-40B4-BE49-F238E27FC236}">
                    <a16:creationId xmlns:a16="http://schemas.microsoft.com/office/drawing/2014/main" id="{72E3BE83-FF42-8A80-FD90-F19351668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6933" y="3588776"/>
                <a:ext cx="293688" cy="376238"/>
              </a:xfrm>
              <a:custGeom>
                <a:avLst/>
                <a:gdLst>
                  <a:gd name="T0" fmla="*/ 14 w 78"/>
                  <a:gd name="T1" fmla="*/ 13 h 100"/>
                  <a:gd name="T2" fmla="*/ 72 w 78"/>
                  <a:gd name="T3" fmla="*/ 33 h 100"/>
                  <a:gd name="T4" fmla="*/ 55 w 78"/>
                  <a:gd name="T5" fmla="*/ 34 h 100"/>
                  <a:gd name="T6" fmla="*/ 38 w 78"/>
                  <a:gd name="T7" fmla="*/ 21 h 100"/>
                  <a:gd name="T8" fmla="*/ 24 w 78"/>
                  <a:gd name="T9" fmla="*/ 35 h 100"/>
                  <a:gd name="T10" fmla="*/ 64 w 78"/>
                  <a:gd name="T11" fmla="*/ 51 h 100"/>
                  <a:gd name="T12" fmla="*/ 59 w 78"/>
                  <a:gd name="T13" fmla="*/ 94 h 100"/>
                  <a:gd name="T14" fmla="*/ 17 w 78"/>
                  <a:gd name="T15" fmla="*/ 94 h 100"/>
                  <a:gd name="T16" fmla="*/ 0 w 78"/>
                  <a:gd name="T17" fmla="*/ 68 h 100"/>
                  <a:gd name="T18" fmla="*/ 17 w 78"/>
                  <a:gd name="T19" fmla="*/ 67 h 100"/>
                  <a:gd name="T20" fmla="*/ 38 w 78"/>
                  <a:gd name="T21" fmla="*/ 83 h 100"/>
                  <a:gd name="T22" fmla="*/ 54 w 78"/>
                  <a:gd name="T23" fmla="*/ 66 h 100"/>
                  <a:gd name="T24" fmla="*/ 11 w 78"/>
                  <a:gd name="T25" fmla="*/ 48 h 100"/>
                  <a:gd name="T26" fmla="*/ 14 w 78"/>
                  <a:gd name="T27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100">
                    <a:moveTo>
                      <a:pt x="14" y="13"/>
                    </a:moveTo>
                    <a:cubicBezTo>
                      <a:pt x="34" y="0"/>
                      <a:pt x="69" y="6"/>
                      <a:pt x="72" y="33"/>
                    </a:cubicBezTo>
                    <a:cubicBezTo>
                      <a:pt x="66" y="34"/>
                      <a:pt x="61" y="34"/>
                      <a:pt x="55" y="34"/>
                    </a:cubicBezTo>
                    <a:cubicBezTo>
                      <a:pt x="50" y="29"/>
                      <a:pt x="46" y="20"/>
                      <a:pt x="38" y="21"/>
                    </a:cubicBezTo>
                    <a:cubicBezTo>
                      <a:pt x="30" y="20"/>
                      <a:pt x="16" y="26"/>
                      <a:pt x="24" y="35"/>
                    </a:cubicBezTo>
                    <a:cubicBezTo>
                      <a:pt x="36" y="42"/>
                      <a:pt x="52" y="42"/>
                      <a:pt x="64" y="51"/>
                    </a:cubicBezTo>
                    <a:cubicBezTo>
                      <a:pt x="78" y="61"/>
                      <a:pt x="75" y="86"/>
                      <a:pt x="59" y="94"/>
                    </a:cubicBezTo>
                    <a:cubicBezTo>
                      <a:pt x="46" y="100"/>
                      <a:pt x="30" y="100"/>
                      <a:pt x="17" y="94"/>
                    </a:cubicBezTo>
                    <a:cubicBezTo>
                      <a:pt x="7" y="89"/>
                      <a:pt x="4" y="78"/>
                      <a:pt x="0" y="68"/>
                    </a:cubicBezTo>
                    <a:cubicBezTo>
                      <a:pt x="6" y="68"/>
                      <a:pt x="11" y="67"/>
                      <a:pt x="17" y="67"/>
                    </a:cubicBezTo>
                    <a:cubicBezTo>
                      <a:pt x="22" y="74"/>
                      <a:pt x="27" y="85"/>
                      <a:pt x="38" y="83"/>
                    </a:cubicBezTo>
                    <a:cubicBezTo>
                      <a:pt x="47" y="85"/>
                      <a:pt x="60" y="76"/>
                      <a:pt x="54" y="66"/>
                    </a:cubicBezTo>
                    <a:cubicBezTo>
                      <a:pt x="41" y="57"/>
                      <a:pt x="23" y="58"/>
                      <a:pt x="11" y="48"/>
                    </a:cubicBezTo>
                    <a:cubicBezTo>
                      <a:pt x="1" y="39"/>
                      <a:pt x="3" y="21"/>
                      <a:pt x="1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47">
                <a:extLst>
                  <a:ext uri="{FF2B5EF4-FFF2-40B4-BE49-F238E27FC236}">
                    <a16:creationId xmlns:a16="http://schemas.microsoft.com/office/drawing/2014/main" id="{82B7B11C-4F36-87B4-298E-15D88D90E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771" y="3618938"/>
                <a:ext cx="277813" cy="333375"/>
              </a:xfrm>
              <a:custGeom>
                <a:avLst/>
                <a:gdLst>
                  <a:gd name="T0" fmla="*/ 6 w 74"/>
                  <a:gd name="T1" fmla="*/ 0 h 89"/>
                  <a:gd name="T2" fmla="*/ 73 w 74"/>
                  <a:gd name="T3" fmla="*/ 0 h 89"/>
                  <a:gd name="T4" fmla="*/ 67 w 74"/>
                  <a:gd name="T5" fmla="*/ 20 h 89"/>
                  <a:gd name="T6" fmla="*/ 23 w 74"/>
                  <a:gd name="T7" fmla="*/ 74 h 89"/>
                  <a:gd name="T8" fmla="*/ 73 w 74"/>
                  <a:gd name="T9" fmla="*/ 74 h 89"/>
                  <a:gd name="T10" fmla="*/ 74 w 74"/>
                  <a:gd name="T11" fmla="*/ 89 h 89"/>
                  <a:gd name="T12" fmla="*/ 0 w 74"/>
                  <a:gd name="T13" fmla="*/ 89 h 89"/>
                  <a:gd name="T14" fmla="*/ 6 w 74"/>
                  <a:gd name="T15" fmla="*/ 67 h 89"/>
                  <a:gd name="T16" fmla="*/ 48 w 74"/>
                  <a:gd name="T17" fmla="*/ 15 h 89"/>
                  <a:gd name="T18" fmla="*/ 6 w 74"/>
                  <a:gd name="T19" fmla="*/ 15 h 89"/>
                  <a:gd name="T20" fmla="*/ 6 w 74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9">
                    <a:moveTo>
                      <a:pt x="6" y="0"/>
                    </a:moveTo>
                    <a:cubicBezTo>
                      <a:pt x="29" y="0"/>
                      <a:pt x="51" y="0"/>
                      <a:pt x="73" y="0"/>
                    </a:cubicBezTo>
                    <a:cubicBezTo>
                      <a:pt x="71" y="7"/>
                      <a:pt x="72" y="15"/>
                      <a:pt x="67" y="20"/>
                    </a:cubicBezTo>
                    <a:cubicBezTo>
                      <a:pt x="52" y="38"/>
                      <a:pt x="37" y="56"/>
                      <a:pt x="23" y="74"/>
                    </a:cubicBezTo>
                    <a:cubicBezTo>
                      <a:pt x="40" y="74"/>
                      <a:pt x="57" y="74"/>
                      <a:pt x="73" y="74"/>
                    </a:cubicBezTo>
                    <a:cubicBezTo>
                      <a:pt x="73" y="79"/>
                      <a:pt x="74" y="84"/>
                      <a:pt x="74" y="89"/>
                    </a:cubicBezTo>
                    <a:cubicBezTo>
                      <a:pt x="49" y="89"/>
                      <a:pt x="25" y="89"/>
                      <a:pt x="0" y="89"/>
                    </a:cubicBezTo>
                    <a:cubicBezTo>
                      <a:pt x="1" y="81"/>
                      <a:pt x="0" y="73"/>
                      <a:pt x="6" y="67"/>
                    </a:cubicBezTo>
                    <a:cubicBezTo>
                      <a:pt x="19" y="50"/>
                      <a:pt x="34" y="33"/>
                      <a:pt x="48" y="15"/>
                    </a:cubicBezTo>
                    <a:cubicBezTo>
                      <a:pt x="34" y="15"/>
                      <a:pt x="20" y="15"/>
                      <a:pt x="6" y="15"/>
                    </a:cubicBezTo>
                    <a:cubicBezTo>
                      <a:pt x="6" y="11"/>
                      <a:pt x="6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48">
                <a:extLst>
                  <a:ext uri="{FF2B5EF4-FFF2-40B4-BE49-F238E27FC236}">
                    <a16:creationId xmlns:a16="http://schemas.microsoft.com/office/drawing/2014/main" id="{10C815BF-81FB-C67E-7D62-DDB3F361A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846" y="3618938"/>
                <a:ext cx="265113" cy="333375"/>
              </a:xfrm>
              <a:custGeom>
                <a:avLst/>
                <a:gdLst>
                  <a:gd name="T0" fmla="*/ 0 w 71"/>
                  <a:gd name="T1" fmla="*/ 0 h 89"/>
                  <a:gd name="T2" fmla="*/ 18 w 71"/>
                  <a:gd name="T3" fmla="*/ 0 h 89"/>
                  <a:gd name="T4" fmla="*/ 18 w 71"/>
                  <a:gd name="T5" fmla="*/ 35 h 89"/>
                  <a:gd name="T6" fmla="*/ 53 w 71"/>
                  <a:gd name="T7" fmla="*/ 35 h 89"/>
                  <a:gd name="T8" fmla="*/ 53 w 71"/>
                  <a:gd name="T9" fmla="*/ 0 h 89"/>
                  <a:gd name="T10" fmla="*/ 71 w 71"/>
                  <a:gd name="T11" fmla="*/ 0 h 89"/>
                  <a:gd name="T12" fmla="*/ 71 w 71"/>
                  <a:gd name="T13" fmla="*/ 89 h 89"/>
                  <a:gd name="T14" fmla="*/ 53 w 71"/>
                  <a:gd name="T15" fmla="*/ 89 h 89"/>
                  <a:gd name="T16" fmla="*/ 53 w 71"/>
                  <a:gd name="T17" fmla="*/ 50 h 89"/>
                  <a:gd name="T18" fmla="*/ 18 w 71"/>
                  <a:gd name="T19" fmla="*/ 50 h 89"/>
                  <a:gd name="T20" fmla="*/ 18 w 71"/>
                  <a:gd name="T21" fmla="*/ 89 h 89"/>
                  <a:gd name="T22" fmla="*/ 0 w 71"/>
                  <a:gd name="T23" fmla="*/ 89 h 89"/>
                  <a:gd name="T24" fmla="*/ 0 w 71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12"/>
                      <a:pt x="18" y="23"/>
                      <a:pt x="18" y="35"/>
                    </a:cubicBezTo>
                    <a:cubicBezTo>
                      <a:pt x="29" y="35"/>
                      <a:pt x="41" y="35"/>
                      <a:pt x="53" y="35"/>
                    </a:cubicBezTo>
                    <a:cubicBezTo>
                      <a:pt x="53" y="23"/>
                      <a:pt x="53" y="12"/>
                      <a:pt x="53" y="0"/>
                    </a:cubicBezTo>
                    <a:cubicBezTo>
                      <a:pt x="59" y="0"/>
                      <a:pt x="65" y="0"/>
                      <a:pt x="71" y="0"/>
                    </a:cubicBezTo>
                    <a:cubicBezTo>
                      <a:pt x="71" y="30"/>
                      <a:pt x="71" y="59"/>
                      <a:pt x="71" y="89"/>
                    </a:cubicBezTo>
                    <a:cubicBezTo>
                      <a:pt x="65" y="89"/>
                      <a:pt x="59" y="89"/>
                      <a:pt x="53" y="89"/>
                    </a:cubicBezTo>
                    <a:cubicBezTo>
                      <a:pt x="53" y="76"/>
                      <a:pt x="53" y="63"/>
                      <a:pt x="53" y="50"/>
                    </a:cubicBezTo>
                    <a:cubicBezTo>
                      <a:pt x="41" y="50"/>
                      <a:pt x="29" y="50"/>
                      <a:pt x="18" y="50"/>
                    </a:cubicBezTo>
                    <a:cubicBezTo>
                      <a:pt x="18" y="63"/>
                      <a:pt x="18" y="76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49">
                <a:extLst>
                  <a:ext uri="{FF2B5EF4-FFF2-40B4-BE49-F238E27FC236}">
                    <a16:creationId xmlns:a16="http://schemas.microsoft.com/office/drawing/2014/main" id="{400E915D-B918-C8F2-5BAC-C7E382B3E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208" y="3618938"/>
                <a:ext cx="254000" cy="333375"/>
              </a:xfrm>
              <a:custGeom>
                <a:avLst/>
                <a:gdLst>
                  <a:gd name="T0" fmla="*/ 0 w 68"/>
                  <a:gd name="T1" fmla="*/ 0 h 89"/>
                  <a:gd name="T2" fmla="*/ 66 w 68"/>
                  <a:gd name="T3" fmla="*/ 0 h 89"/>
                  <a:gd name="T4" fmla="*/ 67 w 68"/>
                  <a:gd name="T5" fmla="*/ 15 h 89"/>
                  <a:gd name="T6" fmla="*/ 18 w 68"/>
                  <a:gd name="T7" fmla="*/ 15 h 89"/>
                  <a:gd name="T8" fmla="*/ 18 w 68"/>
                  <a:gd name="T9" fmla="*/ 35 h 89"/>
                  <a:gd name="T10" fmla="*/ 63 w 68"/>
                  <a:gd name="T11" fmla="*/ 35 h 89"/>
                  <a:gd name="T12" fmla="*/ 63 w 68"/>
                  <a:gd name="T13" fmla="*/ 50 h 89"/>
                  <a:gd name="T14" fmla="*/ 18 w 68"/>
                  <a:gd name="T15" fmla="*/ 50 h 89"/>
                  <a:gd name="T16" fmla="*/ 18 w 68"/>
                  <a:gd name="T17" fmla="*/ 74 h 89"/>
                  <a:gd name="T18" fmla="*/ 68 w 68"/>
                  <a:gd name="T19" fmla="*/ 74 h 89"/>
                  <a:gd name="T20" fmla="*/ 68 w 68"/>
                  <a:gd name="T21" fmla="*/ 89 h 89"/>
                  <a:gd name="T22" fmla="*/ 0 w 68"/>
                  <a:gd name="T23" fmla="*/ 89 h 89"/>
                  <a:gd name="T24" fmla="*/ 0 w 68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89">
                    <a:moveTo>
                      <a:pt x="0" y="0"/>
                    </a:moveTo>
                    <a:cubicBezTo>
                      <a:pt x="22" y="0"/>
                      <a:pt x="44" y="0"/>
                      <a:pt x="66" y="0"/>
                    </a:cubicBezTo>
                    <a:cubicBezTo>
                      <a:pt x="66" y="5"/>
                      <a:pt x="66" y="10"/>
                      <a:pt x="67" y="15"/>
                    </a:cubicBezTo>
                    <a:cubicBezTo>
                      <a:pt x="51" y="15"/>
                      <a:pt x="34" y="15"/>
                      <a:pt x="18" y="15"/>
                    </a:cubicBezTo>
                    <a:cubicBezTo>
                      <a:pt x="18" y="22"/>
                      <a:pt x="18" y="28"/>
                      <a:pt x="18" y="35"/>
                    </a:cubicBezTo>
                    <a:cubicBezTo>
                      <a:pt x="33" y="35"/>
                      <a:pt x="48" y="35"/>
                      <a:pt x="63" y="35"/>
                    </a:cubicBezTo>
                    <a:cubicBezTo>
                      <a:pt x="63" y="40"/>
                      <a:pt x="63" y="45"/>
                      <a:pt x="63" y="50"/>
                    </a:cubicBezTo>
                    <a:cubicBezTo>
                      <a:pt x="48" y="50"/>
                      <a:pt x="33" y="50"/>
                      <a:pt x="18" y="50"/>
                    </a:cubicBezTo>
                    <a:cubicBezTo>
                      <a:pt x="18" y="58"/>
                      <a:pt x="18" y="66"/>
                      <a:pt x="18" y="74"/>
                    </a:cubicBezTo>
                    <a:cubicBezTo>
                      <a:pt x="35" y="74"/>
                      <a:pt x="51" y="74"/>
                      <a:pt x="68" y="74"/>
                    </a:cubicBezTo>
                    <a:cubicBezTo>
                      <a:pt x="68" y="79"/>
                      <a:pt x="68" y="84"/>
                      <a:pt x="68" y="89"/>
                    </a:cubicBezTo>
                    <a:cubicBezTo>
                      <a:pt x="46" y="89"/>
                      <a:pt x="23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0">
                <a:extLst>
                  <a:ext uri="{FF2B5EF4-FFF2-40B4-BE49-F238E27FC236}">
                    <a16:creationId xmlns:a16="http://schemas.microsoft.com/office/drawing/2014/main" id="{18E32C28-92BE-C729-04C7-39740A2D6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358" y="3618938"/>
                <a:ext cx="220663" cy="360363"/>
              </a:xfrm>
              <a:custGeom>
                <a:avLst/>
                <a:gdLst>
                  <a:gd name="T0" fmla="*/ 39 w 59"/>
                  <a:gd name="T1" fmla="*/ 0 h 96"/>
                  <a:gd name="T2" fmla="*/ 57 w 59"/>
                  <a:gd name="T3" fmla="*/ 0 h 96"/>
                  <a:gd name="T4" fmla="*/ 56 w 59"/>
                  <a:gd name="T5" fmla="*/ 69 h 96"/>
                  <a:gd name="T6" fmla="*/ 9 w 59"/>
                  <a:gd name="T7" fmla="*/ 85 h 96"/>
                  <a:gd name="T8" fmla="*/ 0 w 59"/>
                  <a:gd name="T9" fmla="*/ 62 h 96"/>
                  <a:gd name="T10" fmla="*/ 15 w 59"/>
                  <a:gd name="T11" fmla="*/ 60 h 96"/>
                  <a:gd name="T12" fmla="*/ 36 w 59"/>
                  <a:gd name="T13" fmla="*/ 73 h 96"/>
                  <a:gd name="T14" fmla="*/ 39 w 59"/>
                  <a:gd name="T1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96">
                    <a:moveTo>
                      <a:pt x="39" y="0"/>
                    </a:moveTo>
                    <a:cubicBezTo>
                      <a:pt x="45" y="0"/>
                      <a:pt x="51" y="0"/>
                      <a:pt x="57" y="0"/>
                    </a:cubicBezTo>
                    <a:cubicBezTo>
                      <a:pt x="57" y="23"/>
                      <a:pt x="59" y="46"/>
                      <a:pt x="56" y="69"/>
                    </a:cubicBezTo>
                    <a:cubicBezTo>
                      <a:pt x="53" y="90"/>
                      <a:pt x="24" y="96"/>
                      <a:pt x="9" y="85"/>
                    </a:cubicBezTo>
                    <a:cubicBezTo>
                      <a:pt x="2" y="79"/>
                      <a:pt x="2" y="70"/>
                      <a:pt x="0" y="62"/>
                    </a:cubicBezTo>
                    <a:cubicBezTo>
                      <a:pt x="5" y="61"/>
                      <a:pt x="10" y="60"/>
                      <a:pt x="15" y="60"/>
                    </a:cubicBezTo>
                    <a:cubicBezTo>
                      <a:pt x="18" y="69"/>
                      <a:pt x="25" y="80"/>
                      <a:pt x="36" y="73"/>
                    </a:cubicBezTo>
                    <a:cubicBezTo>
                      <a:pt x="43" y="49"/>
                      <a:pt x="38" y="24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1">
                <a:extLst>
                  <a:ext uri="{FF2B5EF4-FFF2-40B4-BE49-F238E27FC236}">
                    <a16:creationId xmlns:a16="http://schemas.microsoft.com/office/drawing/2014/main" id="{444E41C2-5C0B-7CE5-49C7-A5E47D970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508" y="3618938"/>
                <a:ext cx="68263" cy="333375"/>
              </a:xfrm>
              <a:custGeom>
                <a:avLst/>
                <a:gdLst>
                  <a:gd name="T0" fmla="*/ 0 w 18"/>
                  <a:gd name="T1" fmla="*/ 89 h 89"/>
                  <a:gd name="T2" fmla="*/ 0 w 18"/>
                  <a:gd name="T3" fmla="*/ 0 h 89"/>
                  <a:gd name="T4" fmla="*/ 18 w 18"/>
                  <a:gd name="T5" fmla="*/ 0 h 89"/>
                  <a:gd name="T6" fmla="*/ 18 w 18"/>
                  <a:gd name="T7" fmla="*/ 89 h 89"/>
                  <a:gd name="T8" fmla="*/ 0 w 1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89"/>
                    </a:moveTo>
                    <a:cubicBezTo>
                      <a:pt x="0" y="59"/>
                      <a:pt x="0" y="30"/>
                      <a:pt x="0" y="0"/>
                    </a:cubicBez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2">
                <a:extLst>
                  <a:ext uri="{FF2B5EF4-FFF2-40B4-BE49-F238E27FC236}">
                    <a16:creationId xmlns:a16="http://schemas.microsoft.com/office/drawing/2014/main" id="{CAE3B19B-3876-FAAA-1009-24D4FEBE00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7333" y="3618938"/>
                <a:ext cx="334963" cy="333375"/>
              </a:xfrm>
              <a:custGeom>
                <a:avLst/>
                <a:gdLst>
                  <a:gd name="T0" fmla="*/ 34 w 89"/>
                  <a:gd name="T1" fmla="*/ 0 h 89"/>
                  <a:gd name="T2" fmla="*/ 53 w 89"/>
                  <a:gd name="T3" fmla="*/ 0 h 89"/>
                  <a:gd name="T4" fmla="*/ 89 w 89"/>
                  <a:gd name="T5" fmla="*/ 89 h 89"/>
                  <a:gd name="T6" fmla="*/ 70 w 89"/>
                  <a:gd name="T7" fmla="*/ 89 h 89"/>
                  <a:gd name="T8" fmla="*/ 62 w 89"/>
                  <a:gd name="T9" fmla="*/ 69 h 89"/>
                  <a:gd name="T10" fmla="*/ 26 w 89"/>
                  <a:gd name="T11" fmla="*/ 69 h 89"/>
                  <a:gd name="T12" fmla="*/ 19 w 89"/>
                  <a:gd name="T13" fmla="*/ 89 h 89"/>
                  <a:gd name="T14" fmla="*/ 0 w 89"/>
                  <a:gd name="T15" fmla="*/ 89 h 89"/>
                  <a:gd name="T16" fmla="*/ 34 w 89"/>
                  <a:gd name="T17" fmla="*/ 0 h 89"/>
                  <a:gd name="T18" fmla="*/ 44 w 89"/>
                  <a:gd name="T19" fmla="*/ 21 h 89"/>
                  <a:gd name="T20" fmla="*/ 32 w 89"/>
                  <a:gd name="T21" fmla="*/ 54 h 89"/>
                  <a:gd name="T22" fmla="*/ 56 w 89"/>
                  <a:gd name="T23" fmla="*/ 54 h 89"/>
                  <a:gd name="T24" fmla="*/ 44 w 89"/>
                  <a:gd name="T25" fmla="*/ 2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89">
                    <a:moveTo>
                      <a:pt x="34" y="0"/>
                    </a:moveTo>
                    <a:cubicBezTo>
                      <a:pt x="41" y="0"/>
                      <a:pt x="47" y="0"/>
                      <a:pt x="53" y="0"/>
                    </a:cubicBezTo>
                    <a:cubicBezTo>
                      <a:pt x="65" y="30"/>
                      <a:pt x="77" y="59"/>
                      <a:pt x="89" y="89"/>
                    </a:cubicBezTo>
                    <a:cubicBezTo>
                      <a:pt x="82" y="89"/>
                      <a:pt x="76" y="89"/>
                      <a:pt x="70" y="89"/>
                    </a:cubicBezTo>
                    <a:cubicBezTo>
                      <a:pt x="67" y="82"/>
                      <a:pt x="64" y="75"/>
                      <a:pt x="62" y="69"/>
                    </a:cubicBezTo>
                    <a:cubicBezTo>
                      <a:pt x="50" y="69"/>
                      <a:pt x="38" y="69"/>
                      <a:pt x="26" y="69"/>
                    </a:cubicBezTo>
                    <a:cubicBezTo>
                      <a:pt x="24" y="75"/>
                      <a:pt x="21" y="82"/>
                      <a:pt x="19" y="89"/>
                    </a:cubicBezTo>
                    <a:cubicBezTo>
                      <a:pt x="13" y="89"/>
                      <a:pt x="6" y="89"/>
                      <a:pt x="0" y="89"/>
                    </a:cubicBezTo>
                    <a:cubicBezTo>
                      <a:pt x="11" y="59"/>
                      <a:pt x="23" y="30"/>
                      <a:pt x="34" y="0"/>
                    </a:cubicBezTo>
                    <a:close/>
                    <a:moveTo>
                      <a:pt x="44" y="21"/>
                    </a:moveTo>
                    <a:cubicBezTo>
                      <a:pt x="40" y="32"/>
                      <a:pt x="36" y="43"/>
                      <a:pt x="32" y="54"/>
                    </a:cubicBezTo>
                    <a:cubicBezTo>
                      <a:pt x="40" y="54"/>
                      <a:pt x="48" y="54"/>
                      <a:pt x="56" y="54"/>
                    </a:cubicBezTo>
                    <a:cubicBezTo>
                      <a:pt x="52" y="43"/>
                      <a:pt x="48" y="32"/>
                      <a:pt x="4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53">
                <a:extLst>
                  <a:ext uri="{FF2B5EF4-FFF2-40B4-BE49-F238E27FC236}">
                    <a16:creationId xmlns:a16="http://schemas.microsoft.com/office/drawing/2014/main" id="{C54F1871-C261-18E5-1EC1-6755A9FAF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5796" y="3618938"/>
                <a:ext cx="261938" cy="333375"/>
              </a:xfrm>
              <a:custGeom>
                <a:avLst/>
                <a:gdLst>
                  <a:gd name="T0" fmla="*/ 0 w 70"/>
                  <a:gd name="T1" fmla="*/ 0 h 89"/>
                  <a:gd name="T2" fmla="*/ 17 w 70"/>
                  <a:gd name="T3" fmla="*/ 0 h 89"/>
                  <a:gd name="T4" fmla="*/ 53 w 70"/>
                  <a:gd name="T5" fmla="*/ 59 h 89"/>
                  <a:gd name="T6" fmla="*/ 54 w 70"/>
                  <a:gd name="T7" fmla="*/ 0 h 89"/>
                  <a:gd name="T8" fmla="*/ 70 w 70"/>
                  <a:gd name="T9" fmla="*/ 0 h 89"/>
                  <a:gd name="T10" fmla="*/ 70 w 70"/>
                  <a:gd name="T11" fmla="*/ 89 h 89"/>
                  <a:gd name="T12" fmla="*/ 52 w 70"/>
                  <a:gd name="T13" fmla="*/ 89 h 89"/>
                  <a:gd name="T14" fmla="*/ 16 w 70"/>
                  <a:gd name="T15" fmla="*/ 31 h 89"/>
                  <a:gd name="T16" fmla="*/ 16 w 70"/>
                  <a:gd name="T17" fmla="*/ 89 h 89"/>
                  <a:gd name="T18" fmla="*/ 0 w 70"/>
                  <a:gd name="T19" fmla="*/ 89 h 89"/>
                  <a:gd name="T20" fmla="*/ 0 w 70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89">
                    <a:moveTo>
                      <a:pt x="0" y="0"/>
                    </a:moveTo>
                    <a:cubicBezTo>
                      <a:pt x="6" y="0"/>
                      <a:pt x="11" y="0"/>
                      <a:pt x="17" y="0"/>
                    </a:cubicBezTo>
                    <a:cubicBezTo>
                      <a:pt x="29" y="20"/>
                      <a:pt x="41" y="40"/>
                      <a:pt x="53" y="59"/>
                    </a:cubicBezTo>
                    <a:cubicBezTo>
                      <a:pt x="54" y="39"/>
                      <a:pt x="54" y="20"/>
                      <a:pt x="54" y="0"/>
                    </a:cubicBezTo>
                    <a:cubicBezTo>
                      <a:pt x="59" y="0"/>
                      <a:pt x="65" y="0"/>
                      <a:pt x="70" y="0"/>
                    </a:cubicBezTo>
                    <a:cubicBezTo>
                      <a:pt x="70" y="30"/>
                      <a:pt x="70" y="59"/>
                      <a:pt x="70" y="89"/>
                    </a:cubicBezTo>
                    <a:cubicBezTo>
                      <a:pt x="64" y="89"/>
                      <a:pt x="58" y="89"/>
                      <a:pt x="52" y="89"/>
                    </a:cubicBezTo>
                    <a:cubicBezTo>
                      <a:pt x="40" y="70"/>
                      <a:pt x="29" y="50"/>
                      <a:pt x="16" y="31"/>
                    </a:cubicBezTo>
                    <a:cubicBezTo>
                      <a:pt x="16" y="51"/>
                      <a:pt x="16" y="70"/>
                      <a:pt x="16" y="89"/>
                    </a:cubicBezTo>
                    <a:cubicBezTo>
                      <a:pt x="11" y="89"/>
                      <a:pt x="5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54">
                <a:extLst>
                  <a:ext uri="{FF2B5EF4-FFF2-40B4-BE49-F238E27FC236}">
                    <a16:creationId xmlns:a16="http://schemas.microsoft.com/office/drawing/2014/main" id="{0449125E-F4D2-7635-66CE-A3E82522E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4883" y="3607826"/>
                <a:ext cx="341313" cy="368300"/>
              </a:xfrm>
              <a:custGeom>
                <a:avLst/>
                <a:gdLst>
                  <a:gd name="T0" fmla="*/ 32 w 91"/>
                  <a:gd name="T1" fmla="*/ 6 h 98"/>
                  <a:gd name="T2" fmla="*/ 73 w 91"/>
                  <a:gd name="T3" fmla="*/ 5 h 98"/>
                  <a:gd name="T4" fmla="*/ 91 w 91"/>
                  <a:gd name="T5" fmla="*/ 27 h 98"/>
                  <a:gd name="T6" fmla="*/ 74 w 91"/>
                  <a:gd name="T7" fmla="*/ 31 h 98"/>
                  <a:gd name="T8" fmla="*/ 30 w 91"/>
                  <a:gd name="T9" fmla="*/ 29 h 98"/>
                  <a:gd name="T10" fmla="*/ 39 w 91"/>
                  <a:gd name="T11" fmla="*/ 75 h 98"/>
                  <a:gd name="T12" fmla="*/ 73 w 91"/>
                  <a:gd name="T13" fmla="*/ 72 h 98"/>
                  <a:gd name="T14" fmla="*/ 73 w 91"/>
                  <a:gd name="T15" fmla="*/ 59 h 98"/>
                  <a:gd name="T16" fmla="*/ 53 w 91"/>
                  <a:gd name="T17" fmla="*/ 59 h 98"/>
                  <a:gd name="T18" fmla="*/ 52 w 91"/>
                  <a:gd name="T19" fmla="*/ 44 h 98"/>
                  <a:gd name="T20" fmla="*/ 91 w 91"/>
                  <a:gd name="T21" fmla="*/ 44 h 98"/>
                  <a:gd name="T22" fmla="*/ 91 w 91"/>
                  <a:gd name="T23" fmla="*/ 81 h 98"/>
                  <a:gd name="T24" fmla="*/ 33 w 91"/>
                  <a:gd name="T25" fmla="*/ 89 h 98"/>
                  <a:gd name="T26" fmla="*/ 32 w 91"/>
                  <a:gd name="T27" fmla="*/ 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8">
                    <a:moveTo>
                      <a:pt x="32" y="6"/>
                    </a:moveTo>
                    <a:cubicBezTo>
                      <a:pt x="45" y="0"/>
                      <a:pt x="60" y="1"/>
                      <a:pt x="73" y="5"/>
                    </a:cubicBezTo>
                    <a:cubicBezTo>
                      <a:pt x="82" y="9"/>
                      <a:pt x="86" y="19"/>
                      <a:pt x="91" y="27"/>
                    </a:cubicBezTo>
                    <a:cubicBezTo>
                      <a:pt x="86" y="28"/>
                      <a:pt x="80" y="30"/>
                      <a:pt x="74" y="31"/>
                    </a:cubicBezTo>
                    <a:cubicBezTo>
                      <a:pt x="66" y="14"/>
                      <a:pt x="40" y="12"/>
                      <a:pt x="30" y="29"/>
                    </a:cubicBezTo>
                    <a:cubicBezTo>
                      <a:pt x="24" y="43"/>
                      <a:pt x="24" y="65"/>
                      <a:pt x="39" y="75"/>
                    </a:cubicBezTo>
                    <a:cubicBezTo>
                      <a:pt x="50" y="82"/>
                      <a:pt x="62" y="76"/>
                      <a:pt x="73" y="72"/>
                    </a:cubicBezTo>
                    <a:cubicBezTo>
                      <a:pt x="73" y="69"/>
                      <a:pt x="73" y="63"/>
                      <a:pt x="73" y="59"/>
                    </a:cubicBezTo>
                    <a:cubicBezTo>
                      <a:pt x="66" y="59"/>
                      <a:pt x="59" y="59"/>
                      <a:pt x="53" y="59"/>
                    </a:cubicBezTo>
                    <a:cubicBezTo>
                      <a:pt x="53" y="54"/>
                      <a:pt x="52" y="49"/>
                      <a:pt x="52" y="44"/>
                    </a:cubicBezTo>
                    <a:cubicBezTo>
                      <a:pt x="65" y="44"/>
                      <a:pt x="78" y="44"/>
                      <a:pt x="91" y="44"/>
                    </a:cubicBezTo>
                    <a:cubicBezTo>
                      <a:pt x="91" y="56"/>
                      <a:pt x="91" y="69"/>
                      <a:pt x="91" y="81"/>
                    </a:cubicBezTo>
                    <a:cubicBezTo>
                      <a:pt x="74" y="92"/>
                      <a:pt x="52" y="98"/>
                      <a:pt x="33" y="89"/>
                    </a:cubicBezTo>
                    <a:cubicBezTo>
                      <a:pt x="0" y="75"/>
                      <a:pt x="0" y="21"/>
                      <a:pt x="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55">
                <a:extLst>
                  <a:ext uri="{FF2B5EF4-FFF2-40B4-BE49-F238E27FC236}">
                    <a16:creationId xmlns:a16="http://schemas.microsoft.com/office/drawing/2014/main" id="{B76614E8-FC41-39D6-23A5-0026467C8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1821" y="3618938"/>
                <a:ext cx="266700" cy="333375"/>
              </a:xfrm>
              <a:custGeom>
                <a:avLst/>
                <a:gdLst>
                  <a:gd name="T0" fmla="*/ 0 w 71"/>
                  <a:gd name="T1" fmla="*/ 0 h 89"/>
                  <a:gd name="T2" fmla="*/ 18 w 71"/>
                  <a:gd name="T3" fmla="*/ 0 h 89"/>
                  <a:gd name="T4" fmla="*/ 54 w 71"/>
                  <a:gd name="T5" fmla="*/ 59 h 89"/>
                  <a:gd name="T6" fmla="*/ 54 w 71"/>
                  <a:gd name="T7" fmla="*/ 0 h 89"/>
                  <a:gd name="T8" fmla="*/ 71 w 71"/>
                  <a:gd name="T9" fmla="*/ 0 h 89"/>
                  <a:gd name="T10" fmla="*/ 71 w 71"/>
                  <a:gd name="T11" fmla="*/ 89 h 89"/>
                  <a:gd name="T12" fmla="*/ 52 w 71"/>
                  <a:gd name="T13" fmla="*/ 89 h 89"/>
                  <a:gd name="T14" fmla="*/ 17 w 71"/>
                  <a:gd name="T15" fmla="*/ 32 h 89"/>
                  <a:gd name="T16" fmla="*/ 17 w 71"/>
                  <a:gd name="T17" fmla="*/ 89 h 89"/>
                  <a:gd name="T18" fmla="*/ 0 w 71"/>
                  <a:gd name="T19" fmla="*/ 89 h 89"/>
                  <a:gd name="T20" fmla="*/ 0 w 71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30" y="20"/>
                      <a:pt x="42" y="39"/>
                      <a:pt x="54" y="59"/>
                    </a:cubicBezTo>
                    <a:cubicBezTo>
                      <a:pt x="54" y="39"/>
                      <a:pt x="54" y="20"/>
                      <a:pt x="54" y="0"/>
                    </a:cubicBezTo>
                    <a:cubicBezTo>
                      <a:pt x="60" y="0"/>
                      <a:pt x="65" y="0"/>
                      <a:pt x="71" y="0"/>
                    </a:cubicBezTo>
                    <a:cubicBezTo>
                      <a:pt x="71" y="30"/>
                      <a:pt x="71" y="59"/>
                      <a:pt x="71" y="89"/>
                    </a:cubicBezTo>
                    <a:cubicBezTo>
                      <a:pt x="65" y="89"/>
                      <a:pt x="59" y="89"/>
                      <a:pt x="52" y="89"/>
                    </a:cubicBezTo>
                    <a:cubicBezTo>
                      <a:pt x="41" y="69"/>
                      <a:pt x="29" y="50"/>
                      <a:pt x="17" y="32"/>
                    </a:cubicBezTo>
                    <a:cubicBezTo>
                      <a:pt x="17" y="51"/>
                      <a:pt x="17" y="70"/>
                      <a:pt x="17" y="89"/>
                    </a:cubicBezTo>
                    <a:cubicBezTo>
                      <a:pt x="11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56">
                <a:extLst>
                  <a:ext uri="{FF2B5EF4-FFF2-40B4-BE49-F238E27FC236}">
                    <a16:creationId xmlns:a16="http://schemas.microsoft.com/office/drawing/2014/main" id="{C5E4DE66-DE79-ED3F-2A08-308629E0C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183" y="3618938"/>
                <a:ext cx="68263" cy="333375"/>
              </a:xfrm>
              <a:custGeom>
                <a:avLst/>
                <a:gdLst>
                  <a:gd name="T0" fmla="*/ 0 w 18"/>
                  <a:gd name="T1" fmla="*/ 0 h 89"/>
                  <a:gd name="T2" fmla="*/ 18 w 18"/>
                  <a:gd name="T3" fmla="*/ 0 h 89"/>
                  <a:gd name="T4" fmla="*/ 18 w 18"/>
                  <a:gd name="T5" fmla="*/ 89 h 89"/>
                  <a:gd name="T6" fmla="*/ 0 w 18"/>
                  <a:gd name="T7" fmla="*/ 89 h 89"/>
                  <a:gd name="T8" fmla="*/ 0 w 1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57">
                <a:extLst>
                  <a:ext uri="{FF2B5EF4-FFF2-40B4-BE49-F238E27FC236}">
                    <a16:creationId xmlns:a16="http://schemas.microsoft.com/office/drawing/2014/main" id="{9FEF04A2-E757-3895-09F0-46C670BEA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6008" y="3618938"/>
                <a:ext cx="311150" cy="333375"/>
              </a:xfrm>
              <a:custGeom>
                <a:avLst/>
                <a:gdLst>
                  <a:gd name="T0" fmla="*/ 0 w 83"/>
                  <a:gd name="T1" fmla="*/ 0 h 89"/>
                  <a:gd name="T2" fmla="*/ 20 w 83"/>
                  <a:gd name="T3" fmla="*/ 0 h 89"/>
                  <a:gd name="T4" fmla="*/ 42 w 83"/>
                  <a:gd name="T5" fmla="*/ 66 h 89"/>
                  <a:gd name="T6" fmla="*/ 64 w 83"/>
                  <a:gd name="T7" fmla="*/ 0 h 89"/>
                  <a:gd name="T8" fmla="*/ 83 w 83"/>
                  <a:gd name="T9" fmla="*/ 0 h 89"/>
                  <a:gd name="T10" fmla="*/ 51 w 83"/>
                  <a:gd name="T11" fmla="*/ 89 h 89"/>
                  <a:gd name="T12" fmla="*/ 32 w 83"/>
                  <a:gd name="T13" fmla="*/ 89 h 89"/>
                  <a:gd name="T14" fmla="*/ 0 w 83"/>
                  <a:gd name="T1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89">
                    <a:moveTo>
                      <a:pt x="0" y="0"/>
                    </a:moveTo>
                    <a:cubicBezTo>
                      <a:pt x="7" y="0"/>
                      <a:pt x="13" y="0"/>
                      <a:pt x="20" y="0"/>
                    </a:cubicBezTo>
                    <a:cubicBezTo>
                      <a:pt x="27" y="22"/>
                      <a:pt x="35" y="44"/>
                      <a:pt x="42" y="66"/>
                    </a:cubicBezTo>
                    <a:cubicBezTo>
                      <a:pt x="49" y="44"/>
                      <a:pt x="57" y="22"/>
                      <a:pt x="64" y="0"/>
                    </a:cubicBezTo>
                    <a:cubicBezTo>
                      <a:pt x="70" y="0"/>
                      <a:pt x="77" y="0"/>
                      <a:pt x="83" y="0"/>
                    </a:cubicBezTo>
                    <a:cubicBezTo>
                      <a:pt x="72" y="30"/>
                      <a:pt x="62" y="59"/>
                      <a:pt x="51" y="89"/>
                    </a:cubicBezTo>
                    <a:cubicBezTo>
                      <a:pt x="45" y="89"/>
                      <a:pt x="38" y="89"/>
                      <a:pt x="32" y="89"/>
                    </a:cubicBezTo>
                    <a:cubicBezTo>
                      <a:pt x="21" y="59"/>
                      <a:pt x="11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58">
                <a:extLst>
                  <a:ext uri="{FF2B5EF4-FFF2-40B4-BE49-F238E27FC236}">
                    <a16:creationId xmlns:a16="http://schemas.microsoft.com/office/drawing/2014/main" id="{9E9FB081-901B-779C-5DAB-C44CF3D2D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483" y="3618938"/>
                <a:ext cx="255588" cy="333375"/>
              </a:xfrm>
              <a:custGeom>
                <a:avLst/>
                <a:gdLst>
                  <a:gd name="T0" fmla="*/ 0 w 68"/>
                  <a:gd name="T1" fmla="*/ 0 h 89"/>
                  <a:gd name="T2" fmla="*/ 66 w 68"/>
                  <a:gd name="T3" fmla="*/ 0 h 89"/>
                  <a:gd name="T4" fmla="*/ 66 w 68"/>
                  <a:gd name="T5" fmla="*/ 15 h 89"/>
                  <a:gd name="T6" fmla="*/ 18 w 68"/>
                  <a:gd name="T7" fmla="*/ 15 h 89"/>
                  <a:gd name="T8" fmla="*/ 18 w 68"/>
                  <a:gd name="T9" fmla="*/ 35 h 89"/>
                  <a:gd name="T10" fmla="*/ 63 w 68"/>
                  <a:gd name="T11" fmla="*/ 35 h 89"/>
                  <a:gd name="T12" fmla="*/ 63 w 68"/>
                  <a:gd name="T13" fmla="*/ 50 h 89"/>
                  <a:gd name="T14" fmla="*/ 18 w 68"/>
                  <a:gd name="T15" fmla="*/ 50 h 89"/>
                  <a:gd name="T16" fmla="*/ 18 w 68"/>
                  <a:gd name="T17" fmla="*/ 74 h 89"/>
                  <a:gd name="T18" fmla="*/ 68 w 68"/>
                  <a:gd name="T19" fmla="*/ 74 h 89"/>
                  <a:gd name="T20" fmla="*/ 68 w 68"/>
                  <a:gd name="T21" fmla="*/ 89 h 89"/>
                  <a:gd name="T22" fmla="*/ 0 w 68"/>
                  <a:gd name="T23" fmla="*/ 89 h 89"/>
                  <a:gd name="T24" fmla="*/ 0 w 68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89">
                    <a:moveTo>
                      <a:pt x="0" y="0"/>
                    </a:moveTo>
                    <a:cubicBezTo>
                      <a:pt x="22" y="0"/>
                      <a:pt x="44" y="0"/>
                      <a:pt x="66" y="0"/>
                    </a:cubicBezTo>
                    <a:cubicBezTo>
                      <a:pt x="66" y="5"/>
                      <a:pt x="66" y="10"/>
                      <a:pt x="66" y="15"/>
                    </a:cubicBezTo>
                    <a:cubicBezTo>
                      <a:pt x="50" y="15"/>
                      <a:pt x="34" y="15"/>
                      <a:pt x="18" y="15"/>
                    </a:cubicBezTo>
                    <a:cubicBezTo>
                      <a:pt x="18" y="22"/>
                      <a:pt x="18" y="28"/>
                      <a:pt x="18" y="35"/>
                    </a:cubicBezTo>
                    <a:cubicBezTo>
                      <a:pt x="33" y="35"/>
                      <a:pt x="48" y="35"/>
                      <a:pt x="63" y="35"/>
                    </a:cubicBezTo>
                    <a:cubicBezTo>
                      <a:pt x="63" y="40"/>
                      <a:pt x="63" y="45"/>
                      <a:pt x="63" y="50"/>
                    </a:cubicBezTo>
                    <a:cubicBezTo>
                      <a:pt x="48" y="50"/>
                      <a:pt x="33" y="50"/>
                      <a:pt x="18" y="50"/>
                    </a:cubicBezTo>
                    <a:cubicBezTo>
                      <a:pt x="18" y="58"/>
                      <a:pt x="18" y="66"/>
                      <a:pt x="18" y="74"/>
                    </a:cubicBezTo>
                    <a:cubicBezTo>
                      <a:pt x="35" y="74"/>
                      <a:pt x="51" y="74"/>
                      <a:pt x="68" y="74"/>
                    </a:cubicBezTo>
                    <a:cubicBezTo>
                      <a:pt x="68" y="79"/>
                      <a:pt x="68" y="84"/>
                      <a:pt x="68" y="89"/>
                    </a:cubicBezTo>
                    <a:cubicBezTo>
                      <a:pt x="45" y="89"/>
                      <a:pt x="23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59">
                <a:extLst>
                  <a:ext uri="{FF2B5EF4-FFF2-40B4-BE49-F238E27FC236}">
                    <a16:creationId xmlns:a16="http://schemas.microsoft.com/office/drawing/2014/main" id="{1414CA57-B09F-65D8-D652-63087A650D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5621" y="3611001"/>
                <a:ext cx="300038" cy="341313"/>
              </a:xfrm>
              <a:custGeom>
                <a:avLst/>
                <a:gdLst>
                  <a:gd name="T0" fmla="*/ 0 w 80"/>
                  <a:gd name="T1" fmla="*/ 2 h 91"/>
                  <a:gd name="T2" fmla="*/ 57 w 80"/>
                  <a:gd name="T3" fmla="*/ 4 h 91"/>
                  <a:gd name="T4" fmla="*/ 66 w 80"/>
                  <a:gd name="T5" fmla="*/ 44 h 91"/>
                  <a:gd name="T6" fmla="*/ 51 w 80"/>
                  <a:gd name="T7" fmla="*/ 52 h 91"/>
                  <a:gd name="T8" fmla="*/ 80 w 80"/>
                  <a:gd name="T9" fmla="*/ 91 h 91"/>
                  <a:gd name="T10" fmla="*/ 58 w 80"/>
                  <a:gd name="T11" fmla="*/ 91 h 91"/>
                  <a:gd name="T12" fmla="*/ 18 w 80"/>
                  <a:gd name="T13" fmla="*/ 53 h 91"/>
                  <a:gd name="T14" fmla="*/ 18 w 80"/>
                  <a:gd name="T15" fmla="*/ 91 h 91"/>
                  <a:gd name="T16" fmla="*/ 0 w 80"/>
                  <a:gd name="T17" fmla="*/ 91 h 91"/>
                  <a:gd name="T18" fmla="*/ 0 w 80"/>
                  <a:gd name="T19" fmla="*/ 2 h 91"/>
                  <a:gd name="T20" fmla="*/ 18 w 80"/>
                  <a:gd name="T21" fmla="*/ 17 h 91"/>
                  <a:gd name="T22" fmla="*/ 18 w 80"/>
                  <a:gd name="T23" fmla="*/ 40 h 91"/>
                  <a:gd name="T24" fmla="*/ 48 w 80"/>
                  <a:gd name="T25" fmla="*/ 38 h 91"/>
                  <a:gd name="T26" fmla="*/ 45 w 80"/>
                  <a:gd name="T27" fmla="*/ 18 h 91"/>
                  <a:gd name="T28" fmla="*/ 18 w 80"/>
                  <a:gd name="T29" fmla="*/ 1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91">
                    <a:moveTo>
                      <a:pt x="0" y="2"/>
                    </a:moveTo>
                    <a:cubicBezTo>
                      <a:pt x="19" y="2"/>
                      <a:pt x="38" y="0"/>
                      <a:pt x="57" y="4"/>
                    </a:cubicBezTo>
                    <a:cubicBezTo>
                      <a:pt x="73" y="8"/>
                      <a:pt x="78" y="32"/>
                      <a:pt x="66" y="44"/>
                    </a:cubicBezTo>
                    <a:cubicBezTo>
                      <a:pt x="61" y="48"/>
                      <a:pt x="56" y="50"/>
                      <a:pt x="51" y="52"/>
                    </a:cubicBezTo>
                    <a:cubicBezTo>
                      <a:pt x="63" y="63"/>
                      <a:pt x="71" y="77"/>
                      <a:pt x="80" y="91"/>
                    </a:cubicBezTo>
                    <a:cubicBezTo>
                      <a:pt x="73" y="91"/>
                      <a:pt x="65" y="91"/>
                      <a:pt x="58" y="91"/>
                    </a:cubicBezTo>
                    <a:cubicBezTo>
                      <a:pt x="47" y="76"/>
                      <a:pt x="40" y="53"/>
                      <a:pt x="18" y="53"/>
                    </a:cubicBezTo>
                    <a:cubicBezTo>
                      <a:pt x="18" y="65"/>
                      <a:pt x="18" y="78"/>
                      <a:pt x="18" y="91"/>
                    </a:cubicBezTo>
                    <a:cubicBezTo>
                      <a:pt x="12" y="91"/>
                      <a:pt x="6" y="91"/>
                      <a:pt x="0" y="91"/>
                    </a:cubicBezTo>
                    <a:cubicBezTo>
                      <a:pt x="0" y="61"/>
                      <a:pt x="0" y="32"/>
                      <a:pt x="0" y="2"/>
                    </a:cubicBezTo>
                    <a:close/>
                    <a:moveTo>
                      <a:pt x="18" y="17"/>
                    </a:moveTo>
                    <a:cubicBezTo>
                      <a:pt x="18" y="25"/>
                      <a:pt x="18" y="32"/>
                      <a:pt x="18" y="40"/>
                    </a:cubicBezTo>
                    <a:cubicBezTo>
                      <a:pt x="28" y="39"/>
                      <a:pt x="38" y="40"/>
                      <a:pt x="48" y="38"/>
                    </a:cubicBezTo>
                    <a:cubicBezTo>
                      <a:pt x="58" y="35"/>
                      <a:pt x="56" y="17"/>
                      <a:pt x="45" y="18"/>
                    </a:cubicBezTo>
                    <a:cubicBezTo>
                      <a:pt x="36" y="17"/>
                      <a:pt x="27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60">
                <a:extLst>
                  <a:ext uri="{FF2B5EF4-FFF2-40B4-BE49-F238E27FC236}">
                    <a16:creationId xmlns:a16="http://schemas.microsoft.com/office/drawing/2014/main" id="{2E478473-F95D-19AD-1348-B68F9846B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4121" y="3618938"/>
                <a:ext cx="66675" cy="333375"/>
              </a:xfrm>
              <a:custGeom>
                <a:avLst/>
                <a:gdLst>
                  <a:gd name="T0" fmla="*/ 0 w 18"/>
                  <a:gd name="T1" fmla="*/ 0 h 89"/>
                  <a:gd name="T2" fmla="*/ 18 w 18"/>
                  <a:gd name="T3" fmla="*/ 0 h 89"/>
                  <a:gd name="T4" fmla="*/ 18 w 18"/>
                  <a:gd name="T5" fmla="*/ 89 h 89"/>
                  <a:gd name="T6" fmla="*/ 0 w 18"/>
                  <a:gd name="T7" fmla="*/ 89 h 89"/>
                  <a:gd name="T8" fmla="*/ 0 w 1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61">
                <a:extLst>
                  <a:ext uri="{FF2B5EF4-FFF2-40B4-BE49-F238E27FC236}">
                    <a16:creationId xmlns:a16="http://schemas.microsoft.com/office/drawing/2014/main" id="{328CBB73-8E0C-A7FA-59DA-AA573C0E1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5883" y="3618938"/>
                <a:ext cx="265113" cy="333375"/>
              </a:xfrm>
              <a:custGeom>
                <a:avLst/>
                <a:gdLst>
                  <a:gd name="T0" fmla="*/ 0 w 71"/>
                  <a:gd name="T1" fmla="*/ 0 h 89"/>
                  <a:gd name="T2" fmla="*/ 71 w 71"/>
                  <a:gd name="T3" fmla="*/ 0 h 89"/>
                  <a:gd name="T4" fmla="*/ 71 w 71"/>
                  <a:gd name="T5" fmla="*/ 15 h 89"/>
                  <a:gd name="T6" fmla="*/ 45 w 71"/>
                  <a:gd name="T7" fmla="*/ 15 h 89"/>
                  <a:gd name="T8" fmla="*/ 45 w 71"/>
                  <a:gd name="T9" fmla="*/ 89 h 89"/>
                  <a:gd name="T10" fmla="*/ 27 w 71"/>
                  <a:gd name="T11" fmla="*/ 89 h 89"/>
                  <a:gd name="T12" fmla="*/ 27 w 71"/>
                  <a:gd name="T13" fmla="*/ 15 h 89"/>
                  <a:gd name="T14" fmla="*/ 0 w 71"/>
                  <a:gd name="T15" fmla="*/ 15 h 89"/>
                  <a:gd name="T16" fmla="*/ 0 w 71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24" y="0"/>
                      <a:pt x="48" y="0"/>
                      <a:pt x="71" y="0"/>
                    </a:cubicBezTo>
                    <a:cubicBezTo>
                      <a:pt x="71" y="4"/>
                      <a:pt x="71" y="11"/>
                      <a:pt x="71" y="15"/>
                    </a:cubicBezTo>
                    <a:cubicBezTo>
                      <a:pt x="62" y="15"/>
                      <a:pt x="54" y="15"/>
                      <a:pt x="45" y="15"/>
                    </a:cubicBezTo>
                    <a:cubicBezTo>
                      <a:pt x="45" y="40"/>
                      <a:pt x="45" y="64"/>
                      <a:pt x="45" y="89"/>
                    </a:cubicBezTo>
                    <a:cubicBezTo>
                      <a:pt x="39" y="89"/>
                      <a:pt x="33" y="89"/>
                      <a:pt x="27" y="89"/>
                    </a:cubicBezTo>
                    <a:cubicBezTo>
                      <a:pt x="27" y="64"/>
                      <a:pt x="27" y="40"/>
                      <a:pt x="27" y="15"/>
                    </a:cubicBezTo>
                    <a:cubicBezTo>
                      <a:pt x="18" y="15"/>
                      <a:pt x="9" y="15"/>
                      <a:pt x="0" y="15"/>
                    </a:cubicBezTo>
                    <a:cubicBezTo>
                      <a:pt x="0" y="11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62">
                <a:extLst>
                  <a:ext uri="{FF2B5EF4-FFF2-40B4-BE49-F238E27FC236}">
                    <a16:creationId xmlns:a16="http://schemas.microsoft.com/office/drawing/2014/main" id="{81B0FCAE-37CB-1FBA-36C8-DC5FA0346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9096" y="3618938"/>
                <a:ext cx="311150" cy="333375"/>
              </a:xfrm>
              <a:custGeom>
                <a:avLst/>
                <a:gdLst>
                  <a:gd name="T0" fmla="*/ 0 w 83"/>
                  <a:gd name="T1" fmla="*/ 0 h 89"/>
                  <a:gd name="T2" fmla="*/ 20 w 83"/>
                  <a:gd name="T3" fmla="*/ 0 h 89"/>
                  <a:gd name="T4" fmla="*/ 42 w 83"/>
                  <a:gd name="T5" fmla="*/ 35 h 89"/>
                  <a:gd name="T6" fmla="*/ 62 w 83"/>
                  <a:gd name="T7" fmla="*/ 0 h 89"/>
                  <a:gd name="T8" fmla="*/ 83 w 83"/>
                  <a:gd name="T9" fmla="*/ 0 h 89"/>
                  <a:gd name="T10" fmla="*/ 51 w 83"/>
                  <a:gd name="T11" fmla="*/ 53 h 89"/>
                  <a:gd name="T12" fmla="*/ 50 w 83"/>
                  <a:gd name="T13" fmla="*/ 89 h 89"/>
                  <a:gd name="T14" fmla="*/ 32 w 83"/>
                  <a:gd name="T15" fmla="*/ 89 h 89"/>
                  <a:gd name="T16" fmla="*/ 31 w 83"/>
                  <a:gd name="T17" fmla="*/ 52 h 89"/>
                  <a:gd name="T18" fmla="*/ 0 w 83"/>
                  <a:gd name="T1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89">
                    <a:moveTo>
                      <a:pt x="0" y="0"/>
                    </a:moveTo>
                    <a:cubicBezTo>
                      <a:pt x="6" y="0"/>
                      <a:pt x="13" y="0"/>
                      <a:pt x="20" y="0"/>
                    </a:cubicBezTo>
                    <a:cubicBezTo>
                      <a:pt x="27" y="12"/>
                      <a:pt x="34" y="23"/>
                      <a:pt x="42" y="35"/>
                    </a:cubicBezTo>
                    <a:cubicBezTo>
                      <a:pt x="48" y="23"/>
                      <a:pt x="55" y="12"/>
                      <a:pt x="62" y="0"/>
                    </a:cubicBezTo>
                    <a:cubicBezTo>
                      <a:pt x="69" y="0"/>
                      <a:pt x="76" y="0"/>
                      <a:pt x="83" y="0"/>
                    </a:cubicBezTo>
                    <a:cubicBezTo>
                      <a:pt x="72" y="18"/>
                      <a:pt x="59" y="34"/>
                      <a:pt x="51" y="53"/>
                    </a:cubicBezTo>
                    <a:cubicBezTo>
                      <a:pt x="49" y="65"/>
                      <a:pt x="50" y="77"/>
                      <a:pt x="50" y="89"/>
                    </a:cubicBezTo>
                    <a:cubicBezTo>
                      <a:pt x="44" y="89"/>
                      <a:pt x="38" y="89"/>
                      <a:pt x="32" y="89"/>
                    </a:cubicBezTo>
                    <a:cubicBezTo>
                      <a:pt x="32" y="77"/>
                      <a:pt x="33" y="65"/>
                      <a:pt x="31" y="52"/>
                    </a:cubicBezTo>
                    <a:cubicBezTo>
                      <a:pt x="23" y="34"/>
                      <a:pt x="10" y="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79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E9E202-755E-4103-AC29-31E3F90E6B3F}"/>
              </a:ext>
            </a:extLst>
          </p:cNvPr>
          <p:cNvSpPr txBox="1">
            <a:spLocks/>
          </p:cNvSpPr>
          <p:nvPr/>
        </p:nvSpPr>
        <p:spPr>
          <a:xfrm>
            <a:off x="-138620" y="114074"/>
            <a:ext cx="3183679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2000" b="1" dirty="0">
              <a:solidFill>
                <a:srgbClr val="003F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E6175D-BC55-450E-8BD9-612F3166BFA6}"/>
              </a:ext>
            </a:extLst>
          </p:cNvPr>
          <p:cNvCxnSpPr>
            <a:cxnSpLocks/>
          </p:cNvCxnSpPr>
          <p:nvPr/>
        </p:nvCxnSpPr>
        <p:spPr>
          <a:xfrm>
            <a:off x="356832" y="811008"/>
            <a:ext cx="8325529" cy="0"/>
          </a:xfrm>
          <a:prstGeom prst="line">
            <a:avLst/>
          </a:prstGeom>
          <a:ln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790082-6204-468A-8B74-5122FFBB9ECC}"/>
              </a:ext>
            </a:extLst>
          </p:cNvPr>
          <p:cNvGrpSpPr/>
          <p:nvPr/>
        </p:nvGrpSpPr>
        <p:grpSpPr>
          <a:xfrm>
            <a:off x="3394979" y="1375663"/>
            <a:ext cx="5402041" cy="646331"/>
            <a:chOff x="2074052" y="1242090"/>
            <a:chExt cx="5402041" cy="64633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EBCA664-5B95-4A66-98F3-A318B000F2A4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065FE9E8-9A98-4B9F-B2A5-AA1D2377FBDA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18" name="文本框 9">
                <a:extLst>
                  <a:ext uri="{FF2B5EF4-FFF2-40B4-BE49-F238E27FC236}">
                    <a16:creationId xmlns:a16="http://schemas.microsoft.com/office/drawing/2014/main" id="{720F621F-08CE-4C9F-9DDE-2BC0ABD92E73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8152E02-0312-46BD-96C8-97744F7F84DB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9DD63F9-A6B0-4770-96C9-9DB7F7D3E593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平行四边形 32">
                <a:extLst>
                  <a:ext uri="{FF2B5EF4-FFF2-40B4-BE49-F238E27FC236}">
                    <a16:creationId xmlns:a16="http://schemas.microsoft.com/office/drawing/2014/main" id="{55FEDE22-15E2-43B5-94E0-0184FE36F40A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107ED85-58B2-46BC-BA40-2665BAA71E66}"/>
              </a:ext>
            </a:extLst>
          </p:cNvPr>
          <p:cNvGrpSpPr/>
          <p:nvPr/>
        </p:nvGrpSpPr>
        <p:grpSpPr>
          <a:xfrm>
            <a:off x="3394979" y="4393684"/>
            <a:ext cx="5402041" cy="646331"/>
            <a:chOff x="2074052" y="1242090"/>
            <a:chExt cx="5402041" cy="64633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80EE7AE-B37D-4505-9635-702019263F2F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FA62D8EB-00B6-4DFC-AF70-B47EE810174A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2" name="文本框 9">
                <a:extLst>
                  <a:ext uri="{FF2B5EF4-FFF2-40B4-BE49-F238E27FC236}">
                    <a16:creationId xmlns:a16="http://schemas.microsoft.com/office/drawing/2014/main" id="{0AE06A76-F8B8-4B5C-8994-35DE1D645510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F1CA955D-729B-4D12-97D3-EC1D3F7B0C17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63F9A10-E7D2-4538-9E8E-E60D1DF2AAD2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6AF506FF-9AEF-41C3-9601-F5DE789D21FC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5DFEFD4-1603-4246-BA60-3EC313BA2399}"/>
              </a:ext>
            </a:extLst>
          </p:cNvPr>
          <p:cNvGrpSpPr/>
          <p:nvPr/>
        </p:nvGrpSpPr>
        <p:grpSpPr>
          <a:xfrm>
            <a:off x="3394979" y="3367979"/>
            <a:ext cx="5402041" cy="646331"/>
            <a:chOff x="2074052" y="1242090"/>
            <a:chExt cx="5402041" cy="64633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86A7D3BE-EBAA-45B3-84D0-12B76E45C849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8168D438-3EE7-4281-AE41-BF2935E21047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文本框 9">
                <a:extLst>
                  <a:ext uri="{FF2B5EF4-FFF2-40B4-BE49-F238E27FC236}">
                    <a16:creationId xmlns:a16="http://schemas.microsoft.com/office/drawing/2014/main" id="{71D8E3CE-5BF6-4BB9-BAEC-1CEABA68C565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B97F7C7-14FF-4EE0-A0C9-E4CF9D631E5E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D50D624-0CA1-47A0-A802-F63B623CA360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平行四边形 56">
                <a:extLst>
                  <a:ext uri="{FF2B5EF4-FFF2-40B4-BE49-F238E27FC236}">
                    <a16:creationId xmlns:a16="http://schemas.microsoft.com/office/drawing/2014/main" id="{0DAAED70-1A0D-4D04-A632-715ABD7F9AFB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55CBCB8-26B5-4A8F-9868-0DA775A96EBF}"/>
              </a:ext>
            </a:extLst>
          </p:cNvPr>
          <p:cNvGrpSpPr/>
          <p:nvPr/>
        </p:nvGrpSpPr>
        <p:grpSpPr>
          <a:xfrm>
            <a:off x="3394979" y="2373784"/>
            <a:ext cx="5402041" cy="646331"/>
            <a:chOff x="2074052" y="1242090"/>
            <a:chExt cx="5402041" cy="64633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EEA98948-E0A9-4847-9BEF-5571EB3F01F0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65" name="平行四边形 64">
                <a:extLst>
                  <a:ext uri="{FF2B5EF4-FFF2-40B4-BE49-F238E27FC236}">
                    <a16:creationId xmlns:a16="http://schemas.microsoft.com/office/drawing/2014/main" id="{2200FEB3-8498-4606-8567-1C9379BDEF11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6" name="文本框 9">
                <a:extLst>
                  <a:ext uri="{FF2B5EF4-FFF2-40B4-BE49-F238E27FC236}">
                    <a16:creationId xmlns:a16="http://schemas.microsoft.com/office/drawing/2014/main" id="{97CAE5F4-6B6A-4A31-9FE9-EA6E83AF96C6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A3A9E6D-D2F0-4572-8938-9E7470C60803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9233770-E7DC-49C1-8666-8BBB78AC0CF7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平行四边形 63">
                <a:extLst>
                  <a:ext uri="{FF2B5EF4-FFF2-40B4-BE49-F238E27FC236}">
                    <a16:creationId xmlns:a16="http://schemas.microsoft.com/office/drawing/2014/main" id="{A6D343F7-1FCC-4862-B5FB-C980DA9662B7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D462740-90C0-48BA-A4C1-42EBB5C8D308}"/>
              </a:ext>
            </a:extLst>
          </p:cNvPr>
          <p:cNvGrpSpPr/>
          <p:nvPr/>
        </p:nvGrpSpPr>
        <p:grpSpPr>
          <a:xfrm>
            <a:off x="3394979" y="5405163"/>
            <a:ext cx="5402041" cy="646331"/>
            <a:chOff x="2074052" y="1242090"/>
            <a:chExt cx="5402041" cy="64633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76D4156-17EE-4B16-AE86-6B04C88991E4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72" name="平行四边形 71">
                <a:extLst>
                  <a:ext uri="{FF2B5EF4-FFF2-40B4-BE49-F238E27FC236}">
                    <a16:creationId xmlns:a16="http://schemas.microsoft.com/office/drawing/2014/main" id="{422DA94C-B3D7-4D03-931A-B02C5A02AEB2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73" name="文本框 9">
                <a:extLst>
                  <a:ext uri="{FF2B5EF4-FFF2-40B4-BE49-F238E27FC236}">
                    <a16:creationId xmlns:a16="http://schemas.microsoft.com/office/drawing/2014/main" id="{BA37D3E6-5F51-417D-B38B-ADDD5E61803E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3A88087-F177-4CB7-8231-835851B6D5A5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A94B691-108D-42D3-80CF-626C01681A8E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平行四边形 70">
                <a:extLst>
                  <a:ext uri="{FF2B5EF4-FFF2-40B4-BE49-F238E27FC236}">
                    <a16:creationId xmlns:a16="http://schemas.microsoft.com/office/drawing/2014/main" id="{817B90D6-3FDD-40BE-8D32-2561E51C8636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D698C33-1433-9057-130C-7BDDF86F6B8A}"/>
              </a:ext>
            </a:extLst>
          </p:cNvPr>
          <p:cNvGrpSpPr>
            <a:grpSpLocks noChangeAspect="1"/>
          </p:cNvGrpSpPr>
          <p:nvPr/>
        </p:nvGrpSpPr>
        <p:grpSpPr>
          <a:xfrm>
            <a:off x="9822429" y="114074"/>
            <a:ext cx="2126363" cy="601700"/>
            <a:chOff x="4294890" y="-4746215"/>
            <a:chExt cx="3775460" cy="1068348"/>
          </a:xfrm>
          <a:solidFill>
            <a:srgbClr val="034C9C"/>
          </a:solidFill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384D21D-3638-5CF2-F746-51C8516C4194}"/>
                </a:ext>
              </a:extLst>
            </p:cNvPr>
            <p:cNvGrpSpPr/>
            <p:nvPr/>
          </p:nvGrpSpPr>
          <p:grpSpPr>
            <a:xfrm>
              <a:off x="4294890" y="-4746215"/>
              <a:ext cx="1065162" cy="1068348"/>
              <a:chOff x="1220788" y="2549525"/>
              <a:chExt cx="2652713" cy="2660650"/>
            </a:xfrm>
            <a:grpFill/>
          </p:grpSpPr>
          <p:sp>
            <p:nvSpPr>
              <p:cNvPr id="45" name="Freeform 176">
                <a:extLst>
                  <a:ext uri="{FF2B5EF4-FFF2-40B4-BE49-F238E27FC236}">
                    <a16:creationId xmlns:a16="http://schemas.microsoft.com/office/drawing/2014/main" id="{07E51648-5697-AB76-BE01-AAB064AD7A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0788" y="2549525"/>
                <a:ext cx="2652713" cy="2660650"/>
              </a:xfrm>
              <a:custGeom>
                <a:avLst/>
                <a:gdLst>
                  <a:gd name="T0" fmla="*/ 1718 w 3644"/>
                  <a:gd name="T1" fmla="*/ 11 h 3653"/>
                  <a:gd name="T2" fmla="*/ 2295 w 3644"/>
                  <a:gd name="T3" fmla="*/ 72 h 3653"/>
                  <a:gd name="T4" fmla="*/ 3083 w 3644"/>
                  <a:gd name="T5" fmla="*/ 524 h 3653"/>
                  <a:gd name="T6" fmla="*/ 3527 w 3644"/>
                  <a:gd name="T7" fmla="*/ 1217 h 3653"/>
                  <a:gd name="T8" fmla="*/ 3627 w 3644"/>
                  <a:gd name="T9" fmla="*/ 1946 h 3653"/>
                  <a:gd name="T10" fmla="*/ 3259 w 3644"/>
                  <a:gd name="T11" fmla="*/ 2920 h 3653"/>
                  <a:gd name="T12" fmla="*/ 2587 w 3644"/>
                  <a:gd name="T13" fmla="*/ 3464 h 3653"/>
                  <a:gd name="T14" fmla="*/ 2035 w 3644"/>
                  <a:gd name="T15" fmla="*/ 3623 h 3653"/>
                  <a:gd name="T16" fmla="*/ 1299 w 3644"/>
                  <a:gd name="T17" fmla="*/ 3561 h 3653"/>
                  <a:gd name="T18" fmla="*/ 551 w 3644"/>
                  <a:gd name="T19" fmla="*/ 3120 h 3653"/>
                  <a:gd name="T20" fmla="*/ 92 w 3644"/>
                  <a:gd name="T21" fmla="*/ 2383 h 3653"/>
                  <a:gd name="T22" fmla="*/ 3 w 3644"/>
                  <a:gd name="T23" fmla="*/ 1794 h 3653"/>
                  <a:gd name="T24" fmla="*/ 231 w 3644"/>
                  <a:gd name="T25" fmla="*/ 943 h 3653"/>
                  <a:gd name="T26" fmla="*/ 824 w 3644"/>
                  <a:gd name="T27" fmla="*/ 305 h 3653"/>
                  <a:gd name="T28" fmla="*/ 1718 w 3644"/>
                  <a:gd name="T29" fmla="*/ 11 h 3653"/>
                  <a:gd name="T30" fmla="*/ 1683 w 3644"/>
                  <a:gd name="T31" fmla="*/ 85 h 3653"/>
                  <a:gd name="T32" fmla="*/ 1045 w 3644"/>
                  <a:gd name="T33" fmla="*/ 261 h 3653"/>
                  <a:gd name="T34" fmla="*/ 363 w 3644"/>
                  <a:gd name="T35" fmla="*/ 864 h 3653"/>
                  <a:gd name="T36" fmla="*/ 79 w 3644"/>
                  <a:gd name="T37" fmla="*/ 1706 h 3653"/>
                  <a:gd name="T38" fmla="*/ 134 w 3644"/>
                  <a:gd name="T39" fmla="*/ 2270 h 3653"/>
                  <a:gd name="T40" fmla="*/ 319 w 3644"/>
                  <a:gd name="T41" fmla="*/ 2708 h 3653"/>
                  <a:gd name="T42" fmla="*/ 936 w 3644"/>
                  <a:gd name="T43" fmla="*/ 3323 h 3653"/>
                  <a:gd name="T44" fmla="*/ 1705 w 3644"/>
                  <a:gd name="T45" fmla="*/ 3560 h 3653"/>
                  <a:gd name="T46" fmla="*/ 2393 w 3644"/>
                  <a:gd name="T47" fmla="*/ 3465 h 3653"/>
                  <a:gd name="T48" fmla="*/ 3116 w 3644"/>
                  <a:gd name="T49" fmla="*/ 2981 h 3653"/>
                  <a:gd name="T50" fmla="*/ 3543 w 3644"/>
                  <a:gd name="T51" fmla="*/ 2058 h 3653"/>
                  <a:gd name="T52" fmla="*/ 3474 w 3644"/>
                  <a:gd name="T53" fmla="*/ 1285 h 3653"/>
                  <a:gd name="T54" fmla="*/ 3031 w 3644"/>
                  <a:gd name="T55" fmla="*/ 575 h 3653"/>
                  <a:gd name="T56" fmla="*/ 2274 w 3644"/>
                  <a:gd name="T57" fmla="*/ 141 h 3653"/>
                  <a:gd name="T58" fmla="*/ 1683 w 3644"/>
                  <a:gd name="T59" fmla="*/ 85 h 3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4" h="3653">
                    <a:moveTo>
                      <a:pt x="1718" y="11"/>
                    </a:moveTo>
                    <a:cubicBezTo>
                      <a:pt x="1912" y="0"/>
                      <a:pt x="2108" y="21"/>
                      <a:pt x="2295" y="72"/>
                    </a:cubicBezTo>
                    <a:cubicBezTo>
                      <a:pt x="2591" y="153"/>
                      <a:pt x="2864" y="311"/>
                      <a:pt x="3083" y="524"/>
                    </a:cubicBezTo>
                    <a:cubicBezTo>
                      <a:pt x="3281" y="717"/>
                      <a:pt x="3434" y="956"/>
                      <a:pt x="3527" y="1217"/>
                    </a:cubicBezTo>
                    <a:cubicBezTo>
                      <a:pt x="3610" y="1449"/>
                      <a:pt x="3644" y="1699"/>
                      <a:pt x="3627" y="1946"/>
                    </a:cubicBezTo>
                    <a:cubicBezTo>
                      <a:pt x="3604" y="2298"/>
                      <a:pt x="3474" y="2641"/>
                      <a:pt x="3259" y="2920"/>
                    </a:cubicBezTo>
                    <a:cubicBezTo>
                      <a:pt x="3083" y="3152"/>
                      <a:pt x="2850" y="3340"/>
                      <a:pt x="2587" y="3464"/>
                    </a:cubicBezTo>
                    <a:cubicBezTo>
                      <a:pt x="2413" y="3546"/>
                      <a:pt x="2226" y="3600"/>
                      <a:pt x="2035" y="3623"/>
                    </a:cubicBezTo>
                    <a:cubicBezTo>
                      <a:pt x="1789" y="3653"/>
                      <a:pt x="1537" y="3632"/>
                      <a:pt x="1299" y="3561"/>
                    </a:cubicBezTo>
                    <a:cubicBezTo>
                      <a:pt x="1019" y="3477"/>
                      <a:pt x="760" y="3324"/>
                      <a:pt x="551" y="3120"/>
                    </a:cubicBezTo>
                    <a:cubicBezTo>
                      <a:pt x="342" y="2916"/>
                      <a:pt x="183" y="2661"/>
                      <a:pt x="92" y="2383"/>
                    </a:cubicBezTo>
                    <a:cubicBezTo>
                      <a:pt x="30" y="2194"/>
                      <a:pt x="0" y="1994"/>
                      <a:pt x="3" y="1794"/>
                    </a:cubicBezTo>
                    <a:cubicBezTo>
                      <a:pt x="7" y="1497"/>
                      <a:pt x="86" y="1202"/>
                      <a:pt x="231" y="943"/>
                    </a:cubicBezTo>
                    <a:cubicBezTo>
                      <a:pt x="373" y="687"/>
                      <a:pt x="579" y="466"/>
                      <a:pt x="824" y="305"/>
                    </a:cubicBezTo>
                    <a:cubicBezTo>
                      <a:pt x="1089" y="130"/>
                      <a:pt x="1401" y="27"/>
                      <a:pt x="1718" y="11"/>
                    </a:cubicBezTo>
                    <a:close/>
                    <a:moveTo>
                      <a:pt x="1683" y="85"/>
                    </a:moveTo>
                    <a:cubicBezTo>
                      <a:pt x="1462" y="102"/>
                      <a:pt x="1244" y="162"/>
                      <a:pt x="1045" y="261"/>
                    </a:cubicBezTo>
                    <a:cubicBezTo>
                      <a:pt x="770" y="398"/>
                      <a:pt x="532" y="608"/>
                      <a:pt x="363" y="864"/>
                    </a:cubicBezTo>
                    <a:cubicBezTo>
                      <a:pt x="198" y="1114"/>
                      <a:pt x="98" y="1407"/>
                      <a:pt x="79" y="1706"/>
                    </a:cubicBezTo>
                    <a:cubicBezTo>
                      <a:pt x="66" y="1895"/>
                      <a:pt x="85" y="2087"/>
                      <a:pt x="134" y="2270"/>
                    </a:cubicBezTo>
                    <a:cubicBezTo>
                      <a:pt x="175" y="2424"/>
                      <a:pt x="237" y="2572"/>
                      <a:pt x="319" y="2708"/>
                    </a:cubicBezTo>
                    <a:cubicBezTo>
                      <a:pt x="468" y="2961"/>
                      <a:pt x="683" y="3174"/>
                      <a:pt x="936" y="3323"/>
                    </a:cubicBezTo>
                    <a:cubicBezTo>
                      <a:pt x="1169" y="3461"/>
                      <a:pt x="1435" y="3543"/>
                      <a:pt x="1705" y="3560"/>
                    </a:cubicBezTo>
                    <a:cubicBezTo>
                      <a:pt x="1938" y="3575"/>
                      <a:pt x="2173" y="3543"/>
                      <a:pt x="2393" y="3465"/>
                    </a:cubicBezTo>
                    <a:cubicBezTo>
                      <a:pt x="2670" y="3368"/>
                      <a:pt x="2921" y="3199"/>
                      <a:pt x="3116" y="2981"/>
                    </a:cubicBezTo>
                    <a:cubicBezTo>
                      <a:pt x="3345" y="2725"/>
                      <a:pt x="3497" y="2399"/>
                      <a:pt x="3543" y="2058"/>
                    </a:cubicBezTo>
                    <a:cubicBezTo>
                      <a:pt x="3578" y="1800"/>
                      <a:pt x="3555" y="1533"/>
                      <a:pt x="3474" y="1285"/>
                    </a:cubicBezTo>
                    <a:cubicBezTo>
                      <a:pt x="3387" y="1017"/>
                      <a:pt x="3233" y="772"/>
                      <a:pt x="3031" y="575"/>
                    </a:cubicBezTo>
                    <a:cubicBezTo>
                      <a:pt x="2821" y="370"/>
                      <a:pt x="2558" y="218"/>
                      <a:pt x="2274" y="141"/>
                    </a:cubicBezTo>
                    <a:cubicBezTo>
                      <a:pt x="2082" y="89"/>
                      <a:pt x="1881" y="70"/>
                      <a:pt x="168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7">
                <a:extLst>
                  <a:ext uri="{FF2B5EF4-FFF2-40B4-BE49-F238E27FC236}">
                    <a16:creationId xmlns:a16="http://schemas.microsoft.com/office/drawing/2014/main" id="{4C99FFDA-EF6F-9889-2DF6-161F7D8F0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5" y="2733675"/>
                <a:ext cx="153988" cy="155575"/>
              </a:xfrm>
              <a:custGeom>
                <a:avLst/>
                <a:gdLst>
                  <a:gd name="T0" fmla="*/ 78 w 211"/>
                  <a:gd name="T1" fmla="*/ 40 h 212"/>
                  <a:gd name="T2" fmla="*/ 142 w 211"/>
                  <a:gd name="T3" fmla="*/ 3 h 212"/>
                  <a:gd name="T4" fmla="*/ 194 w 211"/>
                  <a:gd name="T5" fmla="*/ 36 h 212"/>
                  <a:gd name="T6" fmla="*/ 183 w 211"/>
                  <a:gd name="T7" fmla="*/ 125 h 212"/>
                  <a:gd name="T8" fmla="*/ 146 w 211"/>
                  <a:gd name="T9" fmla="*/ 172 h 212"/>
                  <a:gd name="T10" fmla="*/ 98 w 211"/>
                  <a:gd name="T11" fmla="*/ 212 h 212"/>
                  <a:gd name="T12" fmla="*/ 98 w 211"/>
                  <a:gd name="T13" fmla="*/ 137 h 212"/>
                  <a:gd name="T14" fmla="*/ 66 w 211"/>
                  <a:gd name="T15" fmla="*/ 150 h 212"/>
                  <a:gd name="T16" fmla="*/ 13 w 211"/>
                  <a:gd name="T17" fmla="*/ 117 h 212"/>
                  <a:gd name="T18" fmla="*/ 30 w 211"/>
                  <a:gd name="T19" fmla="*/ 72 h 212"/>
                  <a:gd name="T20" fmla="*/ 78 w 211"/>
                  <a:gd name="T21" fmla="*/ 4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212">
                    <a:moveTo>
                      <a:pt x="78" y="40"/>
                    </a:moveTo>
                    <a:cubicBezTo>
                      <a:pt x="98" y="26"/>
                      <a:pt x="116" y="5"/>
                      <a:pt x="142" y="3"/>
                    </a:cubicBezTo>
                    <a:cubicBezTo>
                      <a:pt x="165" y="0"/>
                      <a:pt x="185" y="16"/>
                      <a:pt x="194" y="36"/>
                    </a:cubicBezTo>
                    <a:cubicBezTo>
                      <a:pt x="211" y="64"/>
                      <a:pt x="193" y="97"/>
                      <a:pt x="183" y="125"/>
                    </a:cubicBezTo>
                    <a:cubicBezTo>
                      <a:pt x="177" y="145"/>
                      <a:pt x="159" y="157"/>
                      <a:pt x="146" y="172"/>
                    </a:cubicBezTo>
                    <a:cubicBezTo>
                      <a:pt x="131" y="187"/>
                      <a:pt x="119" y="206"/>
                      <a:pt x="98" y="212"/>
                    </a:cubicBezTo>
                    <a:cubicBezTo>
                      <a:pt x="94" y="187"/>
                      <a:pt x="101" y="162"/>
                      <a:pt x="98" y="137"/>
                    </a:cubicBezTo>
                    <a:cubicBezTo>
                      <a:pt x="87" y="141"/>
                      <a:pt x="77" y="147"/>
                      <a:pt x="66" y="150"/>
                    </a:cubicBezTo>
                    <a:cubicBezTo>
                      <a:pt x="45" y="147"/>
                      <a:pt x="25" y="135"/>
                      <a:pt x="13" y="117"/>
                    </a:cubicBezTo>
                    <a:cubicBezTo>
                      <a:pt x="0" y="102"/>
                      <a:pt x="11" y="76"/>
                      <a:pt x="30" y="72"/>
                    </a:cubicBezTo>
                    <a:cubicBezTo>
                      <a:pt x="49" y="68"/>
                      <a:pt x="63" y="51"/>
                      <a:pt x="7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78">
                <a:extLst>
                  <a:ext uri="{FF2B5EF4-FFF2-40B4-BE49-F238E27FC236}">
                    <a16:creationId xmlns:a16="http://schemas.microsoft.com/office/drawing/2014/main" id="{EB42E227-92D5-ED5F-9DA2-2D4D67E7C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2738438"/>
                <a:ext cx="90488" cy="103188"/>
              </a:xfrm>
              <a:custGeom>
                <a:avLst/>
                <a:gdLst>
                  <a:gd name="T0" fmla="*/ 1 w 124"/>
                  <a:gd name="T1" fmla="*/ 26 h 142"/>
                  <a:gd name="T2" fmla="*/ 15 w 124"/>
                  <a:gd name="T3" fmla="*/ 0 h 142"/>
                  <a:gd name="T4" fmla="*/ 101 w 124"/>
                  <a:gd name="T5" fmla="*/ 33 h 142"/>
                  <a:gd name="T6" fmla="*/ 115 w 124"/>
                  <a:gd name="T7" fmla="*/ 77 h 142"/>
                  <a:gd name="T8" fmla="*/ 36 w 124"/>
                  <a:gd name="T9" fmla="*/ 142 h 142"/>
                  <a:gd name="T10" fmla="*/ 32 w 124"/>
                  <a:gd name="T11" fmla="*/ 118 h 142"/>
                  <a:gd name="T12" fmla="*/ 3 w 124"/>
                  <a:gd name="T13" fmla="*/ 60 h 142"/>
                  <a:gd name="T14" fmla="*/ 1 w 124"/>
                  <a:gd name="T15" fmla="*/ 2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42">
                    <a:moveTo>
                      <a:pt x="1" y="26"/>
                    </a:moveTo>
                    <a:cubicBezTo>
                      <a:pt x="2" y="15"/>
                      <a:pt x="10" y="8"/>
                      <a:pt x="15" y="0"/>
                    </a:cubicBezTo>
                    <a:cubicBezTo>
                      <a:pt x="45" y="7"/>
                      <a:pt x="77" y="14"/>
                      <a:pt x="101" y="33"/>
                    </a:cubicBezTo>
                    <a:cubicBezTo>
                      <a:pt x="114" y="43"/>
                      <a:pt x="124" y="62"/>
                      <a:pt x="115" y="77"/>
                    </a:cubicBezTo>
                    <a:cubicBezTo>
                      <a:pt x="97" y="107"/>
                      <a:pt x="68" y="128"/>
                      <a:pt x="36" y="142"/>
                    </a:cubicBezTo>
                    <a:cubicBezTo>
                      <a:pt x="29" y="135"/>
                      <a:pt x="29" y="126"/>
                      <a:pt x="32" y="118"/>
                    </a:cubicBezTo>
                    <a:cubicBezTo>
                      <a:pt x="24" y="98"/>
                      <a:pt x="5" y="82"/>
                      <a:pt x="3" y="60"/>
                    </a:cubicBezTo>
                    <a:cubicBezTo>
                      <a:pt x="2" y="49"/>
                      <a:pt x="0" y="37"/>
                      <a:pt x="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79">
                <a:extLst>
                  <a:ext uri="{FF2B5EF4-FFF2-40B4-BE49-F238E27FC236}">
                    <a16:creationId xmlns:a16="http://schemas.microsoft.com/office/drawing/2014/main" id="{E070D509-4D8C-A7C0-AB10-DDDE6636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9238" y="2841625"/>
                <a:ext cx="376238" cy="292100"/>
              </a:xfrm>
              <a:custGeom>
                <a:avLst/>
                <a:gdLst>
                  <a:gd name="T0" fmla="*/ 390 w 516"/>
                  <a:gd name="T1" fmla="*/ 24 h 402"/>
                  <a:gd name="T2" fmla="*/ 423 w 516"/>
                  <a:gd name="T3" fmla="*/ 0 h 402"/>
                  <a:gd name="T4" fmla="*/ 456 w 516"/>
                  <a:gd name="T5" fmla="*/ 32 h 402"/>
                  <a:gd name="T6" fmla="*/ 476 w 516"/>
                  <a:gd name="T7" fmla="*/ 107 h 402"/>
                  <a:gd name="T8" fmla="*/ 448 w 516"/>
                  <a:gd name="T9" fmla="*/ 138 h 402"/>
                  <a:gd name="T10" fmla="*/ 395 w 516"/>
                  <a:gd name="T11" fmla="*/ 231 h 402"/>
                  <a:gd name="T12" fmla="*/ 513 w 516"/>
                  <a:gd name="T13" fmla="*/ 232 h 402"/>
                  <a:gd name="T14" fmla="*/ 478 w 516"/>
                  <a:gd name="T15" fmla="*/ 282 h 402"/>
                  <a:gd name="T16" fmla="*/ 364 w 516"/>
                  <a:gd name="T17" fmla="*/ 286 h 402"/>
                  <a:gd name="T18" fmla="*/ 242 w 516"/>
                  <a:gd name="T19" fmla="*/ 388 h 402"/>
                  <a:gd name="T20" fmla="*/ 143 w 516"/>
                  <a:gd name="T21" fmla="*/ 397 h 402"/>
                  <a:gd name="T22" fmla="*/ 60 w 516"/>
                  <a:gd name="T23" fmla="*/ 382 h 402"/>
                  <a:gd name="T24" fmla="*/ 67 w 516"/>
                  <a:gd name="T25" fmla="*/ 373 h 402"/>
                  <a:gd name="T26" fmla="*/ 196 w 516"/>
                  <a:gd name="T27" fmla="*/ 342 h 402"/>
                  <a:gd name="T28" fmla="*/ 237 w 516"/>
                  <a:gd name="T29" fmla="*/ 309 h 402"/>
                  <a:gd name="T30" fmla="*/ 61 w 516"/>
                  <a:gd name="T31" fmla="*/ 306 h 402"/>
                  <a:gd name="T32" fmla="*/ 18 w 516"/>
                  <a:gd name="T33" fmla="*/ 263 h 402"/>
                  <a:gd name="T34" fmla="*/ 0 w 516"/>
                  <a:gd name="T35" fmla="*/ 221 h 402"/>
                  <a:gd name="T36" fmla="*/ 40 w 516"/>
                  <a:gd name="T37" fmla="*/ 204 h 402"/>
                  <a:gd name="T38" fmla="*/ 112 w 516"/>
                  <a:gd name="T39" fmla="*/ 224 h 402"/>
                  <a:gd name="T40" fmla="*/ 235 w 516"/>
                  <a:gd name="T41" fmla="*/ 229 h 402"/>
                  <a:gd name="T42" fmla="*/ 302 w 516"/>
                  <a:gd name="T43" fmla="*/ 224 h 402"/>
                  <a:gd name="T44" fmla="*/ 390 w 516"/>
                  <a:gd name="T45" fmla="*/ 24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6" h="402">
                    <a:moveTo>
                      <a:pt x="390" y="24"/>
                    </a:moveTo>
                    <a:cubicBezTo>
                      <a:pt x="396" y="11"/>
                      <a:pt x="408" y="0"/>
                      <a:pt x="423" y="0"/>
                    </a:cubicBezTo>
                    <a:cubicBezTo>
                      <a:pt x="440" y="3"/>
                      <a:pt x="448" y="19"/>
                      <a:pt x="456" y="32"/>
                    </a:cubicBezTo>
                    <a:cubicBezTo>
                      <a:pt x="468" y="55"/>
                      <a:pt x="484" y="80"/>
                      <a:pt x="476" y="107"/>
                    </a:cubicBezTo>
                    <a:cubicBezTo>
                      <a:pt x="473" y="122"/>
                      <a:pt x="457" y="127"/>
                      <a:pt x="448" y="138"/>
                    </a:cubicBezTo>
                    <a:cubicBezTo>
                      <a:pt x="425" y="165"/>
                      <a:pt x="407" y="197"/>
                      <a:pt x="395" y="231"/>
                    </a:cubicBezTo>
                    <a:cubicBezTo>
                      <a:pt x="434" y="237"/>
                      <a:pt x="474" y="218"/>
                      <a:pt x="513" y="232"/>
                    </a:cubicBezTo>
                    <a:cubicBezTo>
                      <a:pt x="516" y="255"/>
                      <a:pt x="502" y="279"/>
                      <a:pt x="478" y="282"/>
                    </a:cubicBezTo>
                    <a:cubicBezTo>
                      <a:pt x="440" y="284"/>
                      <a:pt x="402" y="285"/>
                      <a:pt x="364" y="286"/>
                    </a:cubicBezTo>
                    <a:cubicBezTo>
                      <a:pt x="333" y="329"/>
                      <a:pt x="295" y="374"/>
                      <a:pt x="242" y="388"/>
                    </a:cubicBezTo>
                    <a:cubicBezTo>
                      <a:pt x="210" y="394"/>
                      <a:pt x="176" y="402"/>
                      <a:pt x="143" y="397"/>
                    </a:cubicBezTo>
                    <a:cubicBezTo>
                      <a:pt x="115" y="394"/>
                      <a:pt x="86" y="392"/>
                      <a:pt x="60" y="382"/>
                    </a:cubicBezTo>
                    <a:cubicBezTo>
                      <a:pt x="62" y="380"/>
                      <a:pt x="65" y="376"/>
                      <a:pt x="67" y="373"/>
                    </a:cubicBezTo>
                    <a:cubicBezTo>
                      <a:pt x="111" y="365"/>
                      <a:pt x="156" y="360"/>
                      <a:pt x="196" y="342"/>
                    </a:cubicBezTo>
                    <a:cubicBezTo>
                      <a:pt x="212" y="335"/>
                      <a:pt x="226" y="323"/>
                      <a:pt x="237" y="309"/>
                    </a:cubicBezTo>
                    <a:cubicBezTo>
                      <a:pt x="178" y="305"/>
                      <a:pt x="118" y="323"/>
                      <a:pt x="61" y="306"/>
                    </a:cubicBezTo>
                    <a:cubicBezTo>
                      <a:pt x="43" y="296"/>
                      <a:pt x="31" y="278"/>
                      <a:pt x="18" y="263"/>
                    </a:cubicBezTo>
                    <a:cubicBezTo>
                      <a:pt x="9" y="250"/>
                      <a:pt x="1" y="236"/>
                      <a:pt x="0" y="221"/>
                    </a:cubicBezTo>
                    <a:cubicBezTo>
                      <a:pt x="0" y="202"/>
                      <a:pt x="26" y="194"/>
                      <a:pt x="40" y="204"/>
                    </a:cubicBezTo>
                    <a:cubicBezTo>
                      <a:pt x="62" y="216"/>
                      <a:pt x="87" y="221"/>
                      <a:pt x="112" y="224"/>
                    </a:cubicBezTo>
                    <a:cubicBezTo>
                      <a:pt x="153" y="229"/>
                      <a:pt x="194" y="229"/>
                      <a:pt x="235" y="229"/>
                    </a:cubicBezTo>
                    <a:cubicBezTo>
                      <a:pt x="257" y="229"/>
                      <a:pt x="280" y="229"/>
                      <a:pt x="302" y="224"/>
                    </a:cubicBezTo>
                    <a:cubicBezTo>
                      <a:pt x="339" y="161"/>
                      <a:pt x="361" y="91"/>
                      <a:pt x="39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80">
                <a:extLst>
                  <a:ext uri="{FF2B5EF4-FFF2-40B4-BE49-F238E27FC236}">
                    <a16:creationId xmlns:a16="http://schemas.microsoft.com/office/drawing/2014/main" id="{18ADE11E-1F5C-03E9-6565-DA2B3C094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325" y="2863850"/>
                <a:ext cx="125413" cy="106363"/>
              </a:xfrm>
              <a:custGeom>
                <a:avLst/>
                <a:gdLst>
                  <a:gd name="T0" fmla="*/ 138 w 172"/>
                  <a:gd name="T1" fmla="*/ 3 h 146"/>
                  <a:gd name="T2" fmla="*/ 160 w 172"/>
                  <a:gd name="T3" fmla="*/ 0 h 146"/>
                  <a:gd name="T4" fmla="*/ 122 w 172"/>
                  <a:gd name="T5" fmla="*/ 118 h 146"/>
                  <a:gd name="T6" fmla="*/ 82 w 172"/>
                  <a:gd name="T7" fmla="*/ 143 h 146"/>
                  <a:gd name="T8" fmla="*/ 12 w 172"/>
                  <a:gd name="T9" fmla="*/ 113 h 146"/>
                  <a:gd name="T10" fmla="*/ 7 w 172"/>
                  <a:gd name="T11" fmla="*/ 82 h 146"/>
                  <a:gd name="T12" fmla="*/ 64 w 172"/>
                  <a:gd name="T13" fmla="*/ 57 h 146"/>
                  <a:gd name="T14" fmla="*/ 138 w 172"/>
                  <a:gd name="T15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6">
                    <a:moveTo>
                      <a:pt x="138" y="3"/>
                    </a:moveTo>
                    <a:cubicBezTo>
                      <a:pt x="145" y="0"/>
                      <a:pt x="153" y="0"/>
                      <a:pt x="160" y="0"/>
                    </a:cubicBezTo>
                    <a:cubicBezTo>
                      <a:pt x="172" y="43"/>
                      <a:pt x="150" y="87"/>
                      <a:pt x="122" y="118"/>
                    </a:cubicBezTo>
                    <a:cubicBezTo>
                      <a:pt x="111" y="129"/>
                      <a:pt x="99" y="144"/>
                      <a:pt x="82" y="143"/>
                    </a:cubicBezTo>
                    <a:cubicBezTo>
                      <a:pt x="55" y="146"/>
                      <a:pt x="33" y="128"/>
                      <a:pt x="12" y="113"/>
                    </a:cubicBezTo>
                    <a:cubicBezTo>
                      <a:pt x="0" y="107"/>
                      <a:pt x="7" y="92"/>
                      <a:pt x="7" y="82"/>
                    </a:cubicBezTo>
                    <a:cubicBezTo>
                      <a:pt x="26" y="73"/>
                      <a:pt x="45" y="65"/>
                      <a:pt x="64" y="57"/>
                    </a:cubicBezTo>
                    <a:cubicBezTo>
                      <a:pt x="90" y="41"/>
                      <a:pt x="110" y="16"/>
                      <a:pt x="13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81">
                <a:extLst>
                  <a:ext uri="{FF2B5EF4-FFF2-40B4-BE49-F238E27FC236}">
                    <a16:creationId xmlns:a16="http://schemas.microsoft.com/office/drawing/2014/main" id="{D63E42CB-750E-9AAC-A902-153235540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00" y="2870200"/>
                <a:ext cx="90488" cy="100013"/>
              </a:xfrm>
              <a:custGeom>
                <a:avLst/>
                <a:gdLst>
                  <a:gd name="T0" fmla="*/ 34 w 124"/>
                  <a:gd name="T1" fmla="*/ 5 h 137"/>
                  <a:gd name="T2" fmla="*/ 91 w 124"/>
                  <a:gd name="T3" fmla="*/ 18 h 137"/>
                  <a:gd name="T4" fmla="*/ 120 w 124"/>
                  <a:gd name="T5" fmla="*/ 66 h 137"/>
                  <a:gd name="T6" fmla="*/ 50 w 124"/>
                  <a:gd name="T7" fmla="*/ 137 h 137"/>
                  <a:gd name="T8" fmla="*/ 9 w 124"/>
                  <a:gd name="T9" fmla="*/ 54 h 137"/>
                  <a:gd name="T10" fmla="*/ 34 w 124"/>
                  <a:gd name="T11" fmla="*/ 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137">
                    <a:moveTo>
                      <a:pt x="34" y="5"/>
                    </a:moveTo>
                    <a:cubicBezTo>
                      <a:pt x="53" y="0"/>
                      <a:pt x="76" y="5"/>
                      <a:pt x="91" y="18"/>
                    </a:cubicBezTo>
                    <a:cubicBezTo>
                      <a:pt x="106" y="30"/>
                      <a:pt x="124" y="45"/>
                      <a:pt x="120" y="66"/>
                    </a:cubicBezTo>
                    <a:cubicBezTo>
                      <a:pt x="116" y="102"/>
                      <a:pt x="82" y="125"/>
                      <a:pt x="50" y="137"/>
                    </a:cubicBezTo>
                    <a:cubicBezTo>
                      <a:pt x="28" y="114"/>
                      <a:pt x="20" y="82"/>
                      <a:pt x="9" y="54"/>
                    </a:cubicBezTo>
                    <a:cubicBezTo>
                      <a:pt x="0" y="34"/>
                      <a:pt x="14" y="10"/>
                      <a:pt x="3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82">
                <a:extLst>
                  <a:ext uri="{FF2B5EF4-FFF2-40B4-BE49-F238E27FC236}">
                    <a16:creationId xmlns:a16="http://schemas.microsoft.com/office/drawing/2014/main" id="{AB3A62DC-EE77-832C-62A7-78E693A10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788" y="2917825"/>
                <a:ext cx="173038" cy="293688"/>
              </a:xfrm>
              <a:custGeom>
                <a:avLst/>
                <a:gdLst>
                  <a:gd name="T0" fmla="*/ 195 w 239"/>
                  <a:gd name="T1" fmla="*/ 23 h 405"/>
                  <a:gd name="T2" fmla="*/ 216 w 239"/>
                  <a:gd name="T3" fmla="*/ 0 h 405"/>
                  <a:gd name="T4" fmla="*/ 239 w 239"/>
                  <a:gd name="T5" fmla="*/ 12 h 405"/>
                  <a:gd name="T6" fmla="*/ 209 w 239"/>
                  <a:gd name="T7" fmla="*/ 81 h 405"/>
                  <a:gd name="T8" fmla="*/ 164 w 239"/>
                  <a:gd name="T9" fmla="*/ 257 h 405"/>
                  <a:gd name="T10" fmla="*/ 111 w 239"/>
                  <a:gd name="T11" fmla="*/ 388 h 405"/>
                  <a:gd name="T12" fmla="*/ 88 w 239"/>
                  <a:gd name="T13" fmla="*/ 405 h 405"/>
                  <a:gd name="T14" fmla="*/ 1 w 239"/>
                  <a:gd name="T15" fmla="*/ 354 h 405"/>
                  <a:gd name="T16" fmla="*/ 7 w 239"/>
                  <a:gd name="T17" fmla="*/ 325 h 405"/>
                  <a:gd name="T18" fmla="*/ 155 w 239"/>
                  <a:gd name="T19" fmla="*/ 124 h 405"/>
                  <a:gd name="T20" fmla="*/ 195 w 239"/>
                  <a:gd name="T21" fmla="*/ 2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" h="405">
                    <a:moveTo>
                      <a:pt x="195" y="23"/>
                    </a:moveTo>
                    <a:cubicBezTo>
                      <a:pt x="199" y="14"/>
                      <a:pt x="206" y="4"/>
                      <a:pt x="216" y="0"/>
                    </a:cubicBezTo>
                    <a:cubicBezTo>
                      <a:pt x="225" y="0"/>
                      <a:pt x="232" y="7"/>
                      <a:pt x="239" y="12"/>
                    </a:cubicBezTo>
                    <a:cubicBezTo>
                      <a:pt x="237" y="38"/>
                      <a:pt x="214" y="56"/>
                      <a:pt x="209" y="81"/>
                    </a:cubicBezTo>
                    <a:cubicBezTo>
                      <a:pt x="196" y="140"/>
                      <a:pt x="185" y="200"/>
                      <a:pt x="164" y="257"/>
                    </a:cubicBezTo>
                    <a:cubicBezTo>
                      <a:pt x="148" y="301"/>
                      <a:pt x="135" y="347"/>
                      <a:pt x="111" y="388"/>
                    </a:cubicBezTo>
                    <a:cubicBezTo>
                      <a:pt x="107" y="398"/>
                      <a:pt x="97" y="401"/>
                      <a:pt x="88" y="405"/>
                    </a:cubicBezTo>
                    <a:cubicBezTo>
                      <a:pt x="55" y="397"/>
                      <a:pt x="27" y="376"/>
                      <a:pt x="1" y="354"/>
                    </a:cubicBezTo>
                    <a:cubicBezTo>
                      <a:pt x="2" y="344"/>
                      <a:pt x="0" y="333"/>
                      <a:pt x="7" y="325"/>
                    </a:cubicBezTo>
                    <a:cubicBezTo>
                      <a:pt x="59" y="259"/>
                      <a:pt x="113" y="196"/>
                      <a:pt x="155" y="124"/>
                    </a:cubicBezTo>
                    <a:cubicBezTo>
                      <a:pt x="168" y="90"/>
                      <a:pt x="181" y="56"/>
                      <a:pt x="19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83">
                <a:extLst>
                  <a:ext uri="{FF2B5EF4-FFF2-40B4-BE49-F238E27FC236}">
                    <a16:creationId xmlns:a16="http://schemas.microsoft.com/office/drawing/2014/main" id="{DFE52F0B-B830-BA4D-7BA2-EE7B4C2A0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925" y="3138488"/>
                <a:ext cx="1468438" cy="1300163"/>
              </a:xfrm>
              <a:custGeom>
                <a:avLst/>
                <a:gdLst>
                  <a:gd name="T0" fmla="*/ 607 w 2017"/>
                  <a:gd name="T1" fmla="*/ 93 h 1787"/>
                  <a:gd name="T2" fmla="*/ 1099 w 2017"/>
                  <a:gd name="T3" fmla="*/ 16 h 1787"/>
                  <a:gd name="T4" fmla="*/ 1538 w 2017"/>
                  <a:gd name="T5" fmla="*/ 167 h 1787"/>
                  <a:gd name="T6" fmla="*/ 1850 w 2017"/>
                  <a:gd name="T7" fmla="*/ 479 h 1787"/>
                  <a:gd name="T8" fmla="*/ 2001 w 2017"/>
                  <a:gd name="T9" fmla="*/ 922 h 1787"/>
                  <a:gd name="T10" fmla="*/ 1926 w 2017"/>
                  <a:gd name="T11" fmla="*/ 1405 h 1787"/>
                  <a:gd name="T12" fmla="*/ 1640 w 2017"/>
                  <a:gd name="T13" fmla="*/ 1787 h 1787"/>
                  <a:gd name="T14" fmla="*/ 1617 w 2017"/>
                  <a:gd name="T15" fmla="*/ 1759 h 1787"/>
                  <a:gd name="T16" fmla="*/ 1859 w 2017"/>
                  <a:gd name="T17" fmla="*/ 1462 h 1787"/>
                  <a:gd name="T18" fmla="*/ 1969 w 2017"/>
                  <a:gd name="T19" fmla="*/ 1034 h 1787"/>
                  <a:gd name="T20" fmla="*/ 1845 w 2017"/>
                  <a:gd name="T21" fmla="*/ 540 h 1787"/>
                  <a:gd name="T22" fmla="*/ 1555 w 2017"/>
                  <a:gd name="T23" fmla="*/ 222 h 1787"/>
                  <a:gd name="T24" fmla="*/ 1079 w 2017"/>
                  <a:gd name="T25" fmla="*/ 50 h 1787"/>
                  <a:gd name="T26" fmla="*/ 606 w 2017"/>
                  <a:gd name="T27" fmla="*/ 133 h 1787"/>
                  <a:gd name="T28" fmla="*/ 166 w 2017"/>
                  <a:gd name="T29" fmla="*/ 533 h 1787"/>
                  <a:gd name="T30" fmla="*/ 37 w 2017"/>
                  <a:gd name="T31" fmla="*/ 1026 h 1787"/>
                  <a:gd name="T32" fmla="*/ 161 w 2017"/>
                  <a:gd name="T33" fmla="*/ 1488 h 1787"/>
                  <a:gd name="T34" fmla="*/ 389 w 2017"/>
                  <a:gd name="T35" fmla="*/ 1759 h 1787"/>
                  <a:gd name="T36" fmla="*/ 366 w 2017"/>
                  <a:gd name="T37" fmla="*/ 1787 h 1787"/>
                  <a:gd name="T38" fmla="*/ 112 w 2017"/>
                  <a:gd name="T39" fmla="*/ 1473 h 1787"/>
                  <a:gd name="T40" fmla="*/ 0 w 2017"/>
                  <a:gd name="T41" fmla="*/ 1014 h 1787"/>
                  <a:gd name="T42" fmla="*/ 133 w 2017"/>
                  <a:gd name="T43" fmla="*/ 516 h 1787"/>
                  <a:gd name="T44" fmla="*/ 607 w 2017"/>
                  <a:gd name="T45" fmla="*/ 93 h 1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17" h="1787">
                    <a:moveTo>
                      <a:pt x="607" y="93"/>
                    </a:moveTo>
                    <a:cubicBezTo>
                      <a:pt x="761" y="26"/>
                      <a:pt x="932" y="0"/>
                      <a:pt x="1099" y="16"/>
                    </a:cubicBezTo>
                    <a:cubicBezTo>
                      <a:pt x="1255" y="31"/>
                      <a:pt x="1407" y="83"/>
                      <a:pt x="1538" y="167"/>
                    </a:cubicBezTo>
                    <a:cubicBezTo>
                      <a:pt x="1663" y="246"/>
                      <a:pt x="1771" y="354"/>
                      <a:pt x="1850" y="479"/>
                    </a:cubicBezTo>
                    <a:cubicBezTo>
                      <a:pt x="1935" y="612"/>
                      <a:pt x="1987" y="765"/>
                      <a:pt x="2001" y="922"/>
                    </a:cubicBezTo>
                    <a:cubicBezTo>
                      <a:pt x="2017" y="1086"/>
                      <a:pt x="1991" y="1253"/>
                      <a:pt x="1926" y="1405"/>
                    </a:cubicBezTo>
                    <a:cubicBezTo>
                      <a:pt x="1863" y="1553"/>
                      <a:pt x="1764" y="1685"/>
                      <a:pt x="1640" y="1787"/>
                    </a:cubicBezTo>
                    <a:cubicBezTo>
                      <a:pt x="1633" y="1778"/>
                      <a:pt x="1625" y="1769"/>
                      <a:pt x="1617" y="1759"/>
                    </a:cubicBezTo>
                    <a:cubicBezTo>
                      <a:pt x="1716" y="1677"/>
                      <a:pt x="1799" y="1576"/>
                      <a:pt x="1859" y="1462"/>
                    </a:cubicBezTo>
                    <a:cubicBezTo>
                      <a:pt x="1928" y="1331"/>
                      <a:pt x="1966" y="1183"/>
                      <a:pt x="1969" y="1034"/>
                    </a:cubicBezTo>
                    <a:cubicBezTo>
                      <a:pt x="1973" y="862"/>
                      <a:pt x="1930" y="690"/>
                      <a:pt x="1845" y="540"/>
                    </a:cubicBezTo>
                    <a:cubicBezTo>
                      <a:pt x="1774" y="414"/>
                      <a:pt x="1674" y="304"/>
                      <a:pt x="1555" y="222"/>
                    </a:cubicBezTo>
                    <a:cubicBezTo>
                      <a:pt x="1415" y="124"/>
                      <a:pt x="1249" y="64"/>
                      <a:pt x="1079" y="50"/>
                    </a:cubicBezTo>
                    <a:cubicBezTo>
                      <a:pt x="918" y="38"/>
                      <a:pt x="753" y="66"/>
                      <a:pt x="606" y="133"/>
                    </a:cubicBezTo>
                    <a:cubicBezTo>
                      <a:pt x="422" y="216"/>
                      <a:pt x="266" y="358"/>
                      <a:pt x="166" y="533"/>
                    </a:cubicBezTo>
                    <a:cubicBezTo>
                      <a:pt x="79" y="681"/>
                      <a:pt x="34" y="854"/>
                      <a:pt x="37" y="1026"/>
                    </a:cubicBezTo>
                    <a:cubicBezTo>
                      <a:pt x="38" y="1187"/>
                      <a:pt x="81" y="1348"/>
                      <a:pt x="161" y="1488"/>
                    </a:cubicBezTo>
                    <a:cubicBezTo>
                      <a:pt x="220" y="1591"/>
                      <a:pt x="297" y="1684"/>
                      <a:pt x="389" y="1759"/>
                    </a:cubicBezTo>
                    <a:cubicBezTo>
                      <a:pt x="381" y="1769"/>
                      <a:pt x="373" y="1778"/>
                      <a:pt x="366" y="1787"/>
                    </a:cubicBezTo>
                    <a:cubicBezTo>
                      <a:pt x="261" y="1701"/>
                      <a:pt x="174" y="1593"/>
                      <a:pt x="112" y="1473"/>
                    </a:cubicBezTo>
                    <a:cubicBezTo>
                      <a:pt x="39" y="1332"/>
                      <a:pt x="0" y="1173"/>
                      <a:pt x="0" y="1014"/>
                    </a:cubicBezTo>
                    <a:cubicBezTo>
                      <a:pt x="0" y="840"/>
                      <a:pt x="46" y="667"/>
                      <a:pt x="133" y="516"/>
                    </a:cubicBezTo>
                    <a:cubicBezTo>
                      <a:pt x="240" y="329"/>
                      <a:pt x="409" y="179"/>
                      <a:pt x="60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84">
                <a:extLst>
                  <a:ext uri="{FF2B5EF4-FFF2-40B4-BE49-F238E27FC236}">
                    <a16:creationId xmlns:a16="http://schemas.microsoft.com/office/drawing/2014/main" id="{F60F4C9F-7357-A6B8-5A5A-076C6F7F6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3713" y="3141663"/>
                <a:ext cx="87313" cy="107950"/>
              </a:xfrm>
              <a:custGeom>
                <a:avLst/>
                <a:gdLst>
                  <a:gd name="T0" fmla="*/ 29 w 121"/>
                  <a:gd name="T1" fmla="*/ 10 h 147"/>
                  <a:gd name="T2" fmla="*/ 100 w 121"/>
                  <a:gd name="T3" fmla="*/ 32 h 147"/>
                  <a:gd name="T4" fmla="*/ 118 w 121"/>
                  <a:gd name="T5" fmla="*/ 80 h 147"/>
                  <a:gd name="T6" fmla="*/ 98 w 121"/>
                  <a:gd name="T7" fmla="*/ 134 h 147"/>
                  <a:gd name="T8" fmla="*/ 11 w 121"/>
                  <a:gd name="T9" fmla="*/ 129 h 147"/>
                  <a:gd name="T10" fmla="*/ 1 w 121"/>
                  <a:gd name="T11" fmla="*/ 116 h 147"/>
                  <a:gd name="T12" fmla="*/ 13 w 121"/>
                  <a:gd name="T13" fmla="*/ 84 h 147"/>
                  <a:gd name="T14" fmla="*/ 11 w 121"/>
                  <a:gd name="T15" fmla="*/ 40 h 147"/>
                  <a:gd name="T16" fmla="*/ 29 w 121"/>
                  <a:gd name="T17" fmla="*/ 1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47">
                    <a:moveTo>
                      <a:pt x="29" y="10"/>
                    </a:moveTo>
                    <a:cubicBezTo>
                      <a:pt x="55" y="0"/>
                      <a:pt x="81" y="16"/>
                      <a:pt x="100" y="32"/>
                    </a:cubicBezTo>
                    <a:cubicBezTo>
                      <a:pt x="114" y="43"/>
                      <a:pt x="115" y="63"/>
                      <a:pt x="118" y="80"/>
                    </a:cubicBezTo>
                    <a:cubicBezTo>
                      <a:pt x="121" y="99"/>
                      <a:pt x="118" y="124"/>
                      <a:pt x="98" y="134"/>
                    </a:cubicBezTo>
                    <a:cubicBezTo>
                      <a:pt x="70" y="147"/>
                      <a:pt x="36" y="147"/>
                      <a:pt x="11" y="129"/>
                    </a:cubicBezTo>
                    <a:cubicBezTo>
                      <a:pt x="7" y="126"/>
                      <a:pt x="0" y="122"/>
                      <a:pt x="1" y="116"/>
                    </a:cubicBezTo>
                    <a:cubicBezTo>
                      <a:pt x="5" y="105"/>
                      <a:pt x="12" y="95"/>
                      <a:pt x="13" y="84"/>
                    </a:cubicBezTo>
                    <a:cubicBezTo>
                      <a:pt x="15" y="69"/>
                      <a:pt x="11" y="55"/>
                      <a:pt x="11" y="40"/>
                    </a:cubicBezTo>
                    <a:cubicBezTo>
                      <a:pt x="11" y="27"/>
                      <a:pt x="18" y="15"/>
                      <a:pt x="2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85">
                <a:extLst>
                  <a:ext uri="{FF2B5EF4-FFF2-40B4-BE49-F238E27FC236}">
                    <a16:creationId xmlns:a16="http://schemas.microsoft.com/office/drawing/2014/main" id="{2955F9D6-EFF2-BD9E-0884-18BB0D76E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3167063"/>
                <a:ext cx="358775" cy="615950"/>
              </a:xfrm>
              <a:custGeom>
                <a:avLst/>
                <a:gdLst>
                  <a:gd name="T0" fmla="*/ 170 w 491"/>
                  <a:gd name="T1" fmla="*/ 0 h 845"/>
                  <a:gd name="T2" fmla="*/ 208 w 491"/>
                  <a:gd name="T3" fmla="*/ 21 h 845"/>
                  <a:gd name="T4" fmla="*/ 211 w 491"/>
                  <a:gd name="T5" fmla="*/ 137 h 845"/>
                  <a:gd name="T6" fmla="*/ 232 w 491"/>
                  <a:gd name="T7" fmla="*/ 154 h 845"/>
                  <a:gd name="T8" fmla="*/ 218 w 491"/>
                  <a:gd name="T9" fmla="*/ 102 h 845"/>
                  <a:gd name="T10" fmla="*/ 268 w 491"/>
                  <a:gd name="T11" fmla="*/ 44 h 845"/>
                  <a:gd name="T12" fmla="*/ 314 w 491"/>
                  <a:gd name="T13" fmla="*/ 41 h 845"/>
                  <a:gd name="T14" fmla="*/ 334 w 491"/>
                  <a:gd name="T15" fmla="*/ 104 h 845"/>
                  <a:gd name="T16" fmla="*/ 451 w 491"/>
                  <a:gd name="T17" fmla="*/ 179 h 845"/>
                  <a:gd name="T18" fmla="*/ 485 w 491"/>
                  <a:gd name="T19" fmla="*/ 250 h 845"/>
                  <a:gd name="T20" fmla="*/ 473 w 491"/>
                  <a:gd name="T21" fmla="*/ 301 h 845"/>
                  <a:gd name="T22" fmla="*/ 291 w 491"/>
                  <a:gd name="T23" fmla="*/ 186 h 845"/>
                  <a:gd name="T24" fmla="*/ 357 w 491"/>
                  <a:gd name="T25" fmla="*/ 305 h 845"/>
                  <a:gd name="T26" fmla="*/ 351 w 491"/>
                  <a:gd name="T27" fmla="*/ 323 h 845"/>
                  <a:gd name="T28" fmla="*/ 297 w 491"/>
                  <a:gd name="T29" fmla="*/ 341 h 845"/>
                  <a:gd name="T30" fmla="*/ 287 w 491"/>
                  <a:gd name="T31" fmla="*/ 315 h 845"/>
                  <a:gd name="T32" fmla="*/ 196 w 491"/>
                  <a:gd name="T33" fmla="*/ 249 h 845"/>
                  <a:gd name="T34" fmla="*/ 214 w 491"/>
                  <a:gd name="T35" fmla="*/ 341 h 845"/>
                  <a:gd name="T36" fmla="*/ 222 w 491"/>
                  <a:gd name="T37" fmla="*/ 393 h 845"/>
                  <a:gd name="T38" fmla="*/ 301 w 491"/>
                  <a:gd name="T39" fmla="*/ 493 h 845"/>
                  <a:gd name="T40" fmla="*/ 314 w 491"/>
                  <a:gd name="T41" fmla="*/ 549 h 845"/>
                  <a:gd name="T42" fmla="*/ 285 w 491"/>
                  <a:gd name="T43" fmla="*/ 557 h 845"/>
                  <a:gd name="T44" fmla="*/ 227 w 491"/>
                  <a:gd name="T45" fmla="*/ 487 h 845"/>
                  <a:gd name="T46" fmla="*/ 220 w 491"/>
                  <a:gd name="T47" fmla="*/ 564 h 845"/>
                  <a:gd name="T48" fmla="*/ 166 w 491"/>
                  <a:gd name="T49" fmla="*/ 601 h 845"/>
                  <a:gd name="T50" fmla="*/ 309 w 491"/>
                  <a:gd name="T51" fmla="*/ 785 h 845"/>
                  <a:gd name="T52" fmla="*/ 315 w 491"/>
                  <a:gd name="T53" fmla="*/ 820 h 845"/>
                  <a:gd name="T54" fmla="*/ 197 w 491"/>
                  <a:gd name="T55" fmla="*/ 789 h 845"/>
                  <a:gd name="T56" fmla="*/ 129 w 491"/>
                  <a:gd name="T57" fmla="*/ 610 h 845"/>
                  <a:gd name="T58" fmla="*/ 107 w 491"/>
                  <a:gd name="T59" fmla="*/ 546 h 845"/>
                  <a:gd name="T60" fmla="*/ 147 w 491"/>
                  <a:gd name="T61" fmla="*/ 567 h 845"/>
                  <a:gd name="T62" fmla="*/ 159 w 491"/>
                  <a:gd name="T63" fmla="*/ 541 h 845"/>
                  <a:gd name="T64" fmla="*/ 148 w 491"/>
                  <a:gd name="T65" fmla="*/ 423 h 845"/>
                  <a:gd name="T66" fmla="*/ 119 w 491"/>
                  <a:gd name="T67" fmla="*/ 399 h 845"/>
                  <a:gd name="T68" fmla="*/ 88 w 491"/>
                  <a:gd name="T69" fmla="*/ 456 h 845"/>
                  <a:gd name="T70" fmla="*/ 67 w 491"/>
                  <a:gd name="T71" fmla="*/ 450 h 845"/>
                  <a:gd name="T72" fmla="*/ 60 w 491"/>
                  <a:gd name="T73" fmla="*/ 358 h 845"/>
                  <a:gd name="T74" fmla="*/ 5 w 491"/>
                  <a:gd name="T75" fmla="*/ 304 h 845"/>
                  <a:gd name="T76" fmla="*/ 12 w 491"/>
                  <a:gd name="T77" fmla="*/ 281 h 845"/>
                  <a:gd name="T78" fmla="*/ 78 w 491"/>
                  <a:gd name="T79" fmla="*/ 270 h 845"/>
                  <a:gd name="T80" fmla="*/ 106 w 491"/>
                  <a:gd name="T81" fmla="*/ 258 h 845"/>
                  <a:gd name="T82" fmla="*/ 131 w 491"/>
                  <a:gd name="T83" fmla="*/ 303 h 845"/>
                  <a:gd name="T84" fmla="*/ 155 w 491"/>
                  <a:gd name="T85" fmla="*/ 324 h 845"/>
                  <a:gd name="T86" fmla="*/ 160 w 491"/>
                  <a:gd name="T87" fmla="*/ 305 h 845"/>
                  <a:gd name="T88" fmla="*/ 158 w 491"/>
                  <a:gd name="T89" fmla="*/ 221 h 845"/>
                  <a:gd name="T90" fmla="*/ 87 w 491"/>
                  <a:gd name="T91" fmla="*/ 137 h 845"/>
                  <a:gd name="T92" fmla="*/ 154 w 491"/>
                  <a:gd name="T93" fmla="*/ 74 h 845"/>
                  <a:gd name="T94" fmla="*/ 162 w 491"/>
                  <a:gd name="T95" fmla="*/ 25 h 845"/>
                  <a:gd name="T96" fmla="*/ 170 w 491"/>
                  <a:gd name="T97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1" h="845">
                    <a:moveTo>
                      <a:pt x="170" y="0"/>
                    </a:moveTo>
                    <a:cubicBezTo>
                      <a:pt x="184" y="4"/>
                      <a:pt x="203" y="5"/>
                      <a:pt x="208" y="21"/>
                    </a:cubicBezTo>
                    <a:cubicBezTo>
                      <a:pt x="219" y="59"/>
                      <a:pt x="200" y="99"/>
                      <a:pt x="211" y="137"/>
                    </a:cubicBezTo>
                    <a:cubicBezTo>
                      <a:pt x="213" y="147"/>
                      <a:pt x="223" y="151"/>
                      <a:pt x="232" y="154"/>
                    </a:cubicBezTo>
                    <a:cubicBezTo>
                      <a:pt x="240" y="134"/>
                      <a:pt x="225" y="118"/>
                      <a:pt x="218" y="102"/>
                    </a:cubicBezTo>
                    <a:cubicBezTo>
                      <a:pt x="224" y="76"/>
                      <a:pt x="246" y="58"/>
                      <a:pt x="268" y="44"/>
                    </a:cubicBezTo>
                    <a:cubicBezTo>
                      <a:pt x="281" y="34"/>
                      <a:pt x="300" y="30"/>
                      <a:pt x="314" y="41"/>
                    </a:cubicBezTo>
                    <a:cubicBezTo>
                      <a:pt x="330" y="58"/>
                      <a:pt x="315" y="88"/>
                      <a:pt x="334" y="104"/>
                    </a:cubicBezTo>
                    <a:cubicBezTo>
                      <a:pt x="372" y="130"/>
                      <a:pt x="412" y="154"/>
                      <a:pt x="451" y="179"/>
                    </a:cubicBezTo>
                    <a:cubicBezTo>
                      <a:pt x="475" y="194"/>
                      <a:pt x="480" y="224"/>
                      <a:pt x="485" y="250"/>
                    </a:cubicBezTo>
                    <a:cubicBezTo>
                      <a:pt x="487" y="267"/>
                      <a:pt x="491" y="290"/>
                      <a:pt x="473" y="301"/>
                    </a:cubicBezTo>
                    <a:cubicBezTo>
                      <a:pt x="412" y="263"/>
                      <a:pt x="354" y="220"/>
                      <a:pt x="291" y="186"/>
                    </a:cubicBezTo>
                    <a:cubicBezTo>
                      <a:pt x="322" y="220"/>
                      <a:pt x="348" y="260"/>
                      <a:pt x="357" y="305"/>
                    </a:cubicBezTo>
                    <a:cubicBezTo>
                      <a:pt x="360" y="312"/>
                      <a:pt x="355" y="318"/>
                      <a:pt x="351" y="323"/>
                    </a:cubicBezTo>
                    <a:cubicBezTo>
                      <a:pt x="338" y="338"/>
                      <a:pt x="317" y="346"/>
                      <a:pt x="297" y="341"/>
                    </a:cubicBezTo>
                    <a:cubicBezTo>
                      <a:pt x="290" y="335"/>
                      <a:pt x="294" y="322"/>
                      <a:pt x="287" y="315"/>
                    </a:cubicBezTo>
                    <a:cubicBezTo>
                      <a:pt x="262" y="286"/>
                      <a:pt x="227" y="269"/>
                      <a:pt x="196" y="249"/>
                    </a:cubicBezTo>
                    <a:cubicBezTo>
                      <a:pt x="192" y="281"/>
                      <a:pt x="205" y="311"/>
                      <a:pt x="214" y="341"/>
                    </a:cubicBezTo>
                    <a:cubicBezTo>
                      <a:pt x="219" y="358"/>
                      <a:pt x="218" y="376"/>
                      <a:pt x="222" y="393"/>
                    </a:cubicBezTo>
                    <a:cubicBezTo>
                      <a:pt x="248" y="427"/>
                      <a:pt x="285" y="452"/>
                      <a:pt x="301" y="493"/>
                    </a:cubicBezTo>
                    <a:cubicBezTo>
                      <a:pt x="307" y="511"/>
                      <a:pt x="317" y="529"/>
                      <a:pt x="314" y="549"/>
                    </a:cubicBezTo>
                    <a:cubicBezTo>
                      <a:pt x="312" y="562"/>
                      <a:pt x="293" y="570"/>
                      <a:pt x="285" y="557"/>
                    </a:cubicBezTo>
                    <a:cubicBezTo>
                      <a:pt x="271" y="530"/>
                      <a:pt x="253" y="504"/>
                      <a:pt x="227" y="487"/>
                    </a:cubicBezTo>
                    <a:cubicBezTo>
                      <a:pt x="222" y="512"/>
                      <a:pt x="230" y="539"/>
                      <a:pt x="220" y="564"/>
                    </a:cubicBezTo>
                    <a:cubicBezTo>
                      <a:pt x="210" y="586"/>
                      <a:pt x="185" y="591"/>
                      <a:pt x="166" y="601"/>
                    </a:cubicBezTo>
                    <a:cubicBezTo>
                      <a:pt x="218" y="659"/>
                      <a:pt x="258" y="727"/>
                      <a:pt x="309" y="785"/>
                    </a:cubicBezTo>
                    <a:cubicBezTo>
                      <a:pt x="319" y="794"/>
                      <a:pt x="317" y="808"/>
                      <a:pt x="315" y="820"/>
                    </a:cubicBezTo>
                    <a:cubicBezTo>
                      <a:pt x="277" y="845"/>
                      <a:pt x="215" y="832"/>
                      <a:pt x="197" y="789"/>
                    </a:cubicBezTo>
                    <a:cubicBezTo>
                      <a:pt x="178" y="727"/>
                      <a:pt x="151" y="669"/>
                      <a:pt x="129" y="610"/>
                    </a:cubicBezTo>
                    <a:cubicBezTo>
                      <a:pt x="122" y="588"/>
                      <a:pt x="102" y="570"/>
                      <a:pt x="107" y="546"/>
                    </a:cubicBezTo>
                    <a:cubicBezTo>
                      <a:pt x="124" y="546"/>
                      <a:pt x="136" y="557"/>
                      <a:pt x="147" y="567"/>
                    </a:cubicBezTo>
                    <a:cubicBezTo>
                      <a:pt x="153" y="559"/>
                      <a:pt x="160" y="551"/>
                      <a:pt x="159" y="541"/>
                    </a:cubicBezTo>
                    <a:cubicBezTo>
                      <a:pt x="157" y="502"/>
                      <a:pt x="155" y="462"/>
                      <a:pt x="148" y="423"/>
                    </a:cubicBezTo>
                    <a:cubicBezTo>
                      <a:pt x="138" y="415"/>
                      <a:pt x="129" y="407"/>
                      <a:pt x="119" y="399"/>
                    </a:cubicBezTo>
                    <a:cubicBezTo>
                      <a:pt x="111" y="419"/>
                      <a:pt x="105" y="442"/>
                      <a:pt x="88" y="456"/>
                    </a:cubicBezTo>
                    <a:cubicBezTo>
                      <a:pt x="80" y="462"/>
                      <a:pt x="73" y="455"/>
                      <a:pt x="67" y="450"/>
                    </a:cubicBezTo>
                    <a:cubicBezTo>
                      <a:pt x="72" y="420"/>
                      <a:pt x="74" y="386"/>
                      <a:pt x="60" y="358"/>
                    </a:cubicBezTo>
                    <a:cubicBezTo>
                      <a:pt x="45" y="337"/>
                      <a:pt x="18" y="327"/>
                      <a:pt x="5" y="304"/>
                    </a:cubicBezTo>
                    <a:cubicBezTo>
                      <a:pt x="0" y="296"/>
                      <a:pt x="7" y="286"/>
                      <a:pt x="12" y="281"/>
                    </a:cubicBezTo>
                    <a:cubicBezTo>
                      <a:pt x="30" y="265"/>
                      <a:pt x="56" y="265"/>
                      <a:pt x="78" y="270"/>
                    </a:cubicBezTo>
                    <a:cubicBezTo>
                      <a:pt x="89" y="274"/>
                      <a:pt x="97" y="263"/>
                      <a:pt x="106" y="258"/>
                    </a:cubicBezTo>
                    <a:cubicBezTo>
                      <a:pt x="118" y="270"/>
                      <a:pt x="124" y="287"/>
                      <a:pt x="131" y="303"/>
                    </a:cubicBezTo>
                    <a:cubicBezTo>
                      <a:pt x="135" y="314"/>
                      <a:pt x="146" y="318"/>
                      <a:pt x="155" y="324"/>
                    </a:cubicBezTo>
                    <a:cubicBezTo>
                      <a:pt x="158" y="318"/>
                      <a:pt x="161" y="312"/>
                      <a:pt x="160" y="305"/>
                    </a:cubicBezTo>
                    <a:cubicBezTo>
                      <a:pt x="158" y="277"/>
                      <a:pt x="157" y="249"/>
                      <a:pt x="158" y="221"/>
                    </a:cubicBezTo>
                    <a:cubicBezTo>
                      <a:pt x="131" y="196"/>
                      <a:pt x="103" y="171"/>
                      <a:pt x="87" y="137"/>
                    </a:cubicBezTo>
                    <a:cubicBezTo>
                      <a:pt x="88" y="102"/>
                      <a:pt x="126" y="85"/>
                      <a:pt x="154" y="74"/>
                    </a:cubicBezTo>
                    <a:cubicBezTo>
                      <a:pt x="161" y="59"/>
                      <a:pt x="162" y="42"/>
                      <a:pt x="162" y="25"/>
                    </a:cubicBezTo>
                    <a:cubicBezTo>
                      <a:pt x="160" y="16"/>
                      <a:pt x="166" y="8"/>
                      <a:pt x="17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86">
                <a:extLst>
                  <a:ext uri="{FF2B5EF4-FFF2-40B4-BE49-F238E27FC236}">
                    <a16:creationId xmlns:a16="http://schemas.microsoft.com/office/drawing/2014/main" id="{86BB2DD6-9B56-3CD0-123E-43D778A254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9450" y="3317875"/>
                <a:ext cx="500063" cy="388938"/>
              </a:xfrm>
              <a:custGeom>
                <a:avLst/>
                <a:gdLst>
                  <a:gd name="T0" fmla="*/ 351 w 686"/>
                  <a:gd name="T1" fmla="*/ 0 h 534"/>
                  <a:gd name="T2" fmla="*/ 378 w 686"/>
                  <a:gd name="T3" fmla="*/ 102 h 534"/>
                  <a:gd name="T4" fmla="*/ 384 w 686"/>
                  <a:gd name="T5" fmla="*/ 179 h 534"/>
                  <a:gd name="T6" fmla="*/ 421 w 686"/>
                  <a:gd name="T7" fmla="*/ 143 h 534"/>
                  <a:gd name="T8" fmla="*/ 445 w 686"/>
                  <a:gd name="T9" fmla="*/ 135 h 534"/>
                  <a:gd name="T10" fmla="*/ 478 w 686"/>
                  <a:gd name="T11" fmla="*/ 74 h 534"/>
                  <a:gd name="T12" fmla="*/ 651 w 686"/>
                  <a:gd name="T13" fmla="*/ 106 h 534"/>
                  <a:gd name="T14" fmla="*/ 657 w 686"/>
                  <a:gd name="T15" fmla="*/ 180 h 534"/>
                  <a:gd name="T16" fmla="*/ 667 w 686"/>
                  <a:gd name="T17" fmla="*/ 218 h 534"/>
                  <a:gd name="T18" fmla="*/ 671 w 686"/>
                  <a:gd name="T19" fmla="*/ 286 h 534"/>
                  <a:gd name="T20" fmla="*/ 512 w 686"/>
                  <a:gd name="T21" fmla="*/ 352 h 534"/>
                  <a:gd name="T22" fmla="*/ 480 w 686"/>
                  <a:gd name="T23" fmla="*/ 411 h 534"/>
                  <a:gd name="T24" fmla="*/ 405 w 686"/>
                  <a:gd name="T25" fmla="*/ 384 h 534"/>
                  <a:gd name="T26" fmla="*/ 295 w 686"/>
                  <a:gd name="T27" fmla="*/ 371 h 534"/>
                  <a:gd name="T28" fmla="*/ 291 w 686"/>
                  <a:gd name="T29" fmla="*/ 456 h 534"/>
                  <a:gd name="T30" fmla="*/ 182 w 686"/>
                  <a:gd name="T31" fmla="*/ 501 h 534"/>
                  <a:gd name="T32" fmla="*/ 26 w 686"/>
                  <a:gd name="T33" fmla="*/ 411 h 534"/>
                  <a:gd name="T34" fmla="*/ 111 w 686"/>
                  <a:gd name="T35" fmla="*/ 426 h 534"/>
                  <a:gd name="T36" fmla="*/ 38 w 686"/>
                  <a:gd name="T37" fmla="*/ 343 h 534"/>
                  <a:gd name="T38" fmla="*/ 24 w 686"/>
                  <a:gd name="T39" fmla="*/ 219 h 534"/>
                  <a:gd name="T40" fmla="*/ 76 w 686"/>
                  <a:gd name="T41" fmla="*/ 261 h 534"/>
                  <a:gd name="T42" fmla="*/ 243 w 686"/>
                  <a:gd name="T43" fmla="*/ 325 h 534"/>
                  <a:gd name="T44" fmla="*/ 382 w 686"/>
                  <a:gd name="T45" fmla="*/ 346 h 534"/>
                  <a:gd name="T46" fmla="*/ 219 w 686"/>
                  <a:gd name="T47" fmla="*/ 292 h 534"/>
                  <a:gd name="T48" fmla="*/ 130 w 686"/>
                  <a:gd name="T49" fmla="*/ 206 h 534"/>
                  <a:gd name="T50" fmla="*/ 239 w 686"/>
                  <a:gd name="T51" fmla="*/ 226 h 534"/>
                  <a:gd name="T52" fmla="*/ 406 w 686"/>
                  <a:gd name="T53" fmla="*/ 234 h 534"/>
                  <a:gd name="T54" fmla="*/ 330 w 686"/>
                  <a:gd name="T55" fmla="*/ 194 h 534"/>
                  <a:gd name="T56" fmla="*/ 287 w 686"/>
                  <a:gd name="T57" fmla="*/ 118 h 534"/>
                  <a:gd name="T58" fmla="*/ 491 w 686"/>
                  <a:gd name="T59" fmla="*/ 225 h 534"/>
                  <a:gd name="T60" fmla="*/ 500 w 686"/>
                  <a:gd name="T61" fmla="*/ 236 h 534"/>
                  <a:gd name="T62" fmla="*/ 493 w 686"/>
                  <a:gd name="T63" fmla="*/ 280 h 534"/>
                  <a:gd name="T64" fmla="*/ 526 w 686"/>
                  <a:gd name="T65" fmla="*/ 213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6" h="534">
                    <a:moveTo>
                      <a:pt x="319" y="46"/>
                    </a:moveTo>
                    <a:cubicBezTo>
                      <a:pt x="324" y="27"/>
                      <a:pt x="332" y="7"/>
                      <a:pt x="351" y="0"/>
                    </a:cubicBezTo>
                    <a:cubicBezTo>
                      <a:pt x="362" y="3"/>
                      <a:pt x="380" y="6"/>
                      <a:pt x="378" y="22"/>
                    </a:cubicBezTo>
                    <a:cubicBezTo>
                      <a:pt x="375" y="48"/>
                      <a:pt x="382" y="75"/>
                      <a:pt x="378" y="102"/>
                    </a:cubicBezTo>
                    <a:cubicBezTo>
                      <a:pt x="373" y="132"/>
                      <a:pt x="363" y="163"/>
                      <a:pt x="342" y="185"/>
                    </a:cubicBezTo>
                    <a:cubicBezTo>
                      <a:pt x="356" y="186"/>
                      <a:pt x="373" y="191"/>
                      <a:pt x="384" y="179"/>
                    </a:cubicBezTo>
                    <a:cubicBezTo>
                      <a:pt x="393" y="172"/>
                      <a:pt x="385" y="159"/>
                      <a:pt x="391" y="151"/>
                    </a:cubicBezTo>
                    <a:cubicBezTo>
                      <a:pt x="398" y="142"/>
                      <a:pt x="411" y="141"/>
                      <a:pt x="421" y="143"/>
                    </a:cubicBezTo>
                    <a:cubicBezTo>
                      <a:pt x="430" y="149"/>
                      <a:pt x="437" y="158"/>
                      <a:pt x="447" y="163"/>
                    </a:cubicBezTo>
                    <a:cubicBezTo>
                      <a:pt x="447" y="154"/>
                      <a:pt x="443" y="145"/>
                      <a:pt x="445" y="135"/>
                    </a:cubicBezTo>
                    <a:cubicBezTo>
                      <a:pt x="449" y="132"/>
                      <a:pt x="454" y="129"/>
                      <a:pt x="459" y="126"/>
                    </a:cubicBezTo>
                    <a:cubicBezTo>
                      <a:pt x="451" y="106"/>
                      <a:pt x="458" y="83"/>
                      <a:pt x="478" y="74"/>
                    </a:cubicBezTo>
                    <a:cubicBezTo>
                      <a:pt x="507" y="91"/>
                      <a:pt x="537" y="109"/>
                      <a:pt x="568" y="124"/>
                    </a:cubicBezTo>
                    <a:cubicBezTo>
                      <a:pt x="596" y="119"/>
                      <a:pt x="622" y="107"/>
                      <a:pt x="651" y="106"/>
                    </a:cubicBezTo>
                    <a:cubicBezTo>
                      <a:pt x="664" y="105"/>
                      <a:pt x="680" y="110"/>
                      <a:pt x="686" y="123"/>
                    </a:cubicBezTo>
                    <a:cubicBezTo>
                      <a:pt x="685" y="145"/>
                      <a:pt x="673" y="166"/>
                      <a:pt x="657" y="180"/>
                    </a:cubicBezTo>
                    <a:cubicBezTo>
                      <a:pt x="646" y="187"/>
                      <a:pt x="633" y="189"/>
                      <a:pt x="621" y="195"/>
                    </a:cubicBezTo>
                    <a:cubicBezTo>
                      <a:pt x="633" y="210"/>
                      <a:pt x="654" y="207"/>
                      <a:pt x="667" y="218"/>
                    </a:cubicBezTo>
                    <a:cubicBezTo>
                      <a:pt x="674" y="229"/>
                      <a:pt x="666" y="242"/>
                      <a:pt x="665" y="253"/>
                    </a:cubicBezTo>
                    <a:cubicBezTo>
                      <a:pt x="666" y="264"/>
                      <a:pt x="673" y="274"/>
                      <a:pt x="671" y="286"/>
                    </a:cubicBezTo>
                    <a:cubicBezTo>
                      <a:pt x="666" y="296"/>
                      <a:pt x="657" y="302"/>
                      <a:pt x="647" y="307"/>
                    </a:cubicBezTo>
                    <a:cubicBezTo>
                      <a:pt x="603" y="324"/>
                      <a:pt x="557" y="336"/>
                      <a:pt x="512" y="352"/>
                    </a:cubicBezTo>
                    <a:cubicBezTo>
                      <a:pt x="515" y="357"/>
                      <a:pt x="518" y="362"/>
                      <a:pt x="521" y="366"/>
                    </a:cubicBezTo>
                    <a:cubicBezTo>
                      <a:pt x="509" y="382"/>
                      <a:pt x="495" y="398"/>
                      <a:pt x="480" y="411"/>
                    </a:cubicBezTo>
                    <a:cubicBezTo>
                      <a:pt x="469" y="416"/>
                      <a:pt x="455" y="413"/>
                      <a:pt x="444" y="408"/>
                    </a:cubicBezTo>
                    <a:cubicBezTo>
                      <a:pt x="430" y="402"/>
                      <a:pt x="420" y="389"/>
                      <a:pt x="405" y="384"/>
                    </a:cubicBezTo>
                    <a:cubicBezTo>
                      <a:pt x="373" y="373"/>
                      <a:pt x="341" y="363"/>
                      <a:pt x="309" y="355"/>
                    </a:cubicBezTo>
                    <a:cubicBezTo>
                      <a:pt x="304" y="360"/>
                      <a:pt x="300" y="365"/>
                      <a:pt x="295" y="371"/>
                    </a:cubicBezTo>
                    <a:cubicBezTo>
                      <a:pt x="307" y="383"/>
                      <a:pt x="321" y="393"/>
                      <a:pt x="332" y="406"/>
                    </a:cubicBezTo>
                    <a:cubicBezTo>
                      <a:pt x="335" y="431"/>
                      <a:pt x="311" y="448"/>
                      <a:pt x="291" y="456"/>
                    </a:cubicBezTo>
                    <a:cubicBezTo>
                      <a:pt x="278" y="447"/>
                      <a:pt x="266" y="438"/>
                      <a:pt x="251" y="434"/>
                    </a:cubicBezTo>
                    <a:cubicBezTo>
                      <a:pt x="220" y="448"/>
                      <a:pt x="206" y="479"/>
                      <a:pt x="182" y="501"/>
                    </a:cubicBezTo>
                    <a:cubicBezTo>
                      <a:pt x="166" y="517"/>
                      <a:pt x="142" y="534"/>
                      <a:pt x="119" y="523"/>
                    </a:cubicBezTo>
                    <a:cubicBezTo>
                      <a:pt x="83" y="491"/>
                      <a:pt x="48" y="454"/>
                      <a:pt x="26" y="411"/>
                    </a:cubicBezTo>
                    <a:cubicBezTo>
                      <a:pt x="22" y="406"/>
                      <a:pt x="24" y="400"/>
                      <a:pt x="27" y="395"/>
                    </a:cubicBezTo>
                    <a:cubicBezTo>
                      <a:pt x="56" y="403"/>
                      <a:pt x="79" y="429"/>
                      <a:pt x="111" y="426"/>
                    </a:cubicBezTo>
                    <a:cubicBezTo>
                      <a:pt x="130" y="417"/>
                      <a:pt x="144" y="402"/>
                      <a:pt x="158" y="387"/>
                    </a:cubicBezTo>
                    <a:cubicBezTo>
                      <a:pt x="124" y="357"/>
                      <a:pt x="77" y="361"/>
                      <a:pt x="38" y="343"/>
                    </a:cubicBezTo>
                    <a:cubicBezTo>
                      <a:pt x="15" y="318"/>
                      <a:pt x="3" y="283"/>
                      <a:pt x="2" y="250"/>
                    </a:cubicBezTo>
                    <a:cubicBezTo>
                      <a:pt x="0" y="235"/>
                      <a:pt x="12" y="224"/>
                      <a:pt x="24" y="219"/>
                    </a:cubicBezTo>
                    <a:cubicBezTo>
                      <a:pt x="30" y="216"/>
                      <a:pt x="34" y="223"/>
                      <a:pt x="38" y="227"/>
                    </a:cubicBezTo>
                    <a:cubicBezTo>
                      <a:pt x="49" y="240"/>
                      <a:pt x="60" y="253"/>
                      <a:pt x="76" y="261"/>
                    </a:cubicBezTo>
                    <a:cubicBezTo>
                      <a:pt x="116" y="285"/>
                      <a:pt x="162" y="298"/>
                      <a:pt x="206" y="315"/>
                    </a:cubicBezTo>
                    <a:cubicBezTo>
                      <a:pt x="218" y="320"/>
                      <a:pt x="231" y="322"/>
                      <a:pt x="243" y="325"/>
                    </a:cubicBezTo>
                    <a:cubicBezTo>
                      <a:pt x="261" y="315"/>
                      <a:pt x="283" y="308"/>
                      <a:pt x="301" y="320"/>
                    </a:cubicBezTo>
                    <a:cubicBezTo>
                      <a:pt x="325" y="336"/>
                      <a:pt x="354" y="339"/>
                      <a:pt x="382" y="346"/>
                    </a:cubicBezTo>
                    <a:cubicBezTo>
                      <a:pt x="385" y="345"/>
                      <a:pt x="390" y="342"/>
                      <a:pt x="393" y="340"/>
                    </a:cubicBezTo>
                    <a:cubicBezTo>
                      <a:pt x="343" y="303"/>
                      <a:pt x="278" y="301"/>
                      <a:pt x="219" y="292"/>
                    </a:cubicBezTo>
                    <a:cubicBezTo>
                      <a:pt x="194" y="289"/>
                      <a:pt x="178" y="266"/>
                      <a:pt x="168" y="245"/>
                    </a:cubicBezTo>
                    <a:cubicBezTo>
                      <a:pt x="156" y="231"/>
                      <a:pt x="137" y="224"/>
                      <a:pt x="130" y="206"/>
                    </a:cubicBezTo>
                    <a:cubicBezTo>
                      <a:pt x="133" y="201"/>
                      <a:pt x="141" y="202"/>
                      <a:pt x="146" y="203"/>
                    </a:cubicBezTo>
                    <a:cubicBezTo>
                      <a:pt x="177" y="212"/>
                      <a:pt x="208" y="220"/>
                      <a:pt x="239" y="226"/>
                    </a:cubicBezTo>
                    <a:cubicBezTo>
                      <a:pt x="286" y="238"/>
                      <a:pt x="332" y="252"/>
                      <a:pt x="379" y="264"/>
                    </a:cubicBezTo>
                    <a:cubicBezTo>
                      <a:pt x="383" y="250"/>
                      <a:pt x="394" y="241"/>
                      <a:pt x="406" y="234"/>
                    </a:cubicBezTo>
                    <a:cubicBezTo>
                      <a:pt x="385" y="231"/>
                      <a:pt x="363" y="229"/>
                      <a:pt x="343" y="221"/>
                    </a:cubicBezTo>
                    <a:cubicBezTo>
                      <a:pt x="332" y="217"/>
                      <a:pt x="331" y="204"/>
                      <a:pt x="330" y="194"/>
                    </a:cubicBezTo>
                    <a:cubicBezTo>
                      <a:pt x="308" y="207"/>
                      <a:pt x="279" y="206"/>
                      <a:pt x="258" y="190"/>
                    </a:cubicBezTo>
                    <a:cubicBezTo>
                      <a:pt x="254" y="162"/>
                      <a:pt x="272" y="139"/>
                      <a:pt x="287" y="118"/>
                    </a:cubicBezTo>
                    <a:cubicBezTo>
                      <a:pt x="301" y="95"/>
                      <a:pt x="313" y="72"/>
                      <a:pt x="319" y="46"/>
                    </a:cubicBezTo>
                    <a:close/>
                    <a:moveTo>
                      <a:pt x="491" y="225"/>
                    </a:moveTo>
                    <a:cubicBezTo>
                      <a:pt x="486" y="227"/>
                      <a:pt x="477" y="231"/>
                      <a:pt x="484" y="237"/>
                    </a:cubicBezTo>
                    <a:cubicBezTo>
                      <a:pt x="489" y="237"/>
                      <a:pt x="495" y="237"/>
                      <a:pt x="500" y="236"/>
                    </a:cubicBezTo>
                    <a:cubicBezTo>
                      <a:pt x="506" y="242"/>
                      <a:pt x="516" y="249"/>
                      <a:pt x="511" y="258"/>
                    </a:cubicBezTo>
                    <a:cubicBezTo>
                      <a:pt x="505" y="266"/>
                      <a:pt x="498" y="272"/>
                      <a:pt x="493" y="280"/>
                    </a:cubicBezTo>
                    <a:cubicBezTo>
                      <a:pt x="515" y="281"/>
                      <a:pt x="538" y="275"/>
                      <a:pt x="554" y="259"/>
                    </a:cubicBezTo>
                    <a:cubicBezTo>
                      <a:pt x="550" y="240"/>
                      <a:pt x="539" y="225"/>
                      <a:pt x="526" y="213"/>
                    </a:cubicBezTo>
                    <a:cubicBezTo>
                      <a:pt x="514" y="217"/>
                      <a:pt x="502" y="220"/>
                      <a:pt x="491" y="2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87">
                <a:extLst>
                  <a:ext uri="{FF2B5EF4-FFF2-40B4-BE49-F238E27FC236}">
                    <a16:creationId xmlns:a16="http://schemas.microsoft.com/office/drawing/2014/main" id="{5324A2CC-78F6-56B7-61B9-7333D2B82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513" y="3371850"/>
                <a:ext cx="65088" cy="76200"/>
              </a:xfrm>
              <a:custGeom>
                <a:avLst/>
                <a:gdLst>
                  <a:gd name="T0" fmla="*/ 8 w 90"/>
                  <a:gd name="T1" fmla="*/ 52 h 104"/>
                  <a:gd name="T2" fmla="*/ 61 w 90"/>
                  <a:gd name="T3" fmla="*/ 0 h 104"/>
                  <a:gd name="T4" fmla="*/ 85 w 90"/>
                  <a:gd name="T5" fmla="*/ 26 h 104"/>
                  <a:gd name="T6" fmla="*/ 61 w 90"/>
                  <a:gd name="T7" fmla="*/ 93 h 104"/>
                  <a:gd name="T8" fmla="*/ 33 w 90"/>
                  <a:gd name="T9" fmla="*/ 103 h 104"/>
                  <a:gd name="T10" fmla="*/ 7 w 90"/>
                  <a:gd name="T11" fmla="*/ 90 h 104"/>
                  <a:gd name="T12" fmla="*/ 8 w 90"/>
                  <a:gd name="T13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04">
                    <a:moveTo>
                      <a:pt x="8" y="52"/>
                    </a:moveTo>
                    <a:cubicBezTo>
                      <a:pt x="20" y="30"/>
                      <a:pt x="41" y="14"/>
                      <a:pt x="61" y="0"/>
                    </a:cubicBezTo>
                    <a:cubicBezTo>
                      <a:pt x="72" y="5"/>
                      <a:pt x="82" y="13"/>
                      <a:pt x="85" y="26"/>
                    </a:cubicBezTo>
                    <a:cubicBezTo>
                      <a:pt x="90" y="50"/>
                      <a:pt x="84" y="80"/>
                      <a:pt x="61" y="93"/>
                    </a:cubicBezTo>
                    <a:cubicBezTo>
                      <a:pt x="52" y="98"/>
                      <a:pt x="43" y="104"/>
                      <a:pt x="33" y="103"/>
                    </a:cubicBezTo>
                    <a:cubicBezTo>
                      <a:pt x="24" y="101"/>
                      <a:pt x="15" y="96"/>
                      <a:pt x="7" y="90"/>
                    </a:cubicBezTo>
                    <a:cubicBezTo>
                      <a:pt x="0" y="79"/>
                      <a:pt x="2" y="64"/>
                      <a:pt x="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88">
                <a:extLst>
                  <a:ext uri="{FF2B5EF4-FFF2-40B4-BE49-F238E27FC236}">
                    <a16:creationId xmlns:a16="http://schemas.microsoft.com/office/drawing/2014/main" id="{BD2B506F-652E-FF0D-C511-1C1979864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350" y="3440113"/>
                <a:ext cx="96838" cy="84138"/>
              </a:xfrm>
              <a:custGeom>
                <a:avLst/>
                <a:gdLst>
                  <a:gd name="T0" fmla="*/ 34 w 133"/>
                  <a:gd name="T1" fmla="*/ 17 h 116"/>
                  <a:gd name="T2" fmla="*/ 108 w 133"/>
                  <a:gd name="T3" fmla="*/ 6 h 116"/>
                  <a:gd name="T4" fmla="*/ 131 w 133"/>
                  <a:gd name="T5" fmla="*/ 48 h 116"/>
                  <a:gd name="T6" fmla="*/ 118 w 133"/>
                  <a:gd name="T7" fmla="*/ 105 h 116"/>
                  <a:gd name="T8" fmla="*/ 106 w 133"/>
                  <a:gd name="T9" fmla="*/ 116 h 116"/>
                  <a:gd name="T10" fmla="*/ 82 w 133"/>
                  <a:gd name="T11" fmla="*/ 94 h 116"/>
                  <a:gd name="T12" fmla="*/ 8 w 133"/>
                  <a:gd name="T13" fmla="*/ 54 h 116"/>
                  <a:gd name="T14" fmla="*/ 1 w 133"/>
                  <a:gd name="T15" fmla="*/ 15 h 116"/>
                  <a:gd name="T16" fmla="*/ 34 w 133"/>
                  <a:gd name="T17" fmla="*/ 1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116">
                    <a:moveTo>
                      <a:pt x="34" y="17"/>
                    </a:moveTo>
                    <a:cubicBezTo>
                      <a:pt x="59" y="14"/>
                      <a:pt x="83" y="0"/>
                      <a:pt x="108" y="6"/>
                    </a:cubicBezTo>
                    <a:cubicBezTo>
                      <a:pt x="125" y="11"/>
                      <a:pt x="133" y="31"/>
                      <a:pt x="131" y="48"/>
                    </a:cubicBezTo>
                    <a:cubicBezTo>
                      <a:pt x="128" y="67"/>
                      <a:pt x="123" y="86"/>
                      <a:pt x="118" y="105"/>
                    </a:cubicBezTo>
                    <a:cubicBezTo>
                      <a:pt x="118" y="112"/>
                      <a:pt x="110" y="113"/>
                      <a:pt x="106" y="116"/>
                    </a:cubicBezTo>
                    <a:cubicBezTo>
                      <a:pt x="99" y="108"/>
                      <a:pt x="94" y="94"/>
                      <a:pt x="82" y="94"/>
                    </a:cubicBezTo>
                    <a:cubicBezTo>
                      <a:pt x="53" y="93"/>
                      <a:pt x="23" y="80"/>
                      <a:pt x="8" y="54"/>
                    </a:cubicBezTo>
                    <a:cubicBezTo>
                      <a:pt x="0" y="43"/>
                      <a:pt x="0" y="28"/>
                      <a:pt x="1" y="15"/>
                    </a:cubicBezTo>
                    <a:cubicBezTo>
                      <a:pt x="12" y="11"/>
                      <a:pt x="23" y="15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89">
                <a:extLst>
                  <a:ext uri="{FF2B5EF4-FFF2-40B4-BE49-F238E27FC236}">
                    <a16:creationId xmlns:a16="http://schemas.microsoft.com/office/drawing/2014/main" id="{2B7A61D9-D0CA-10CD-B7DD-B96028B18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550" y="3521075"/>
                <a:ext cx="96838" cy="82550"/>
              </a:xfrm>
              <a:custGeom>
                <a:avLst/>
                <a:gdLst>
                  <a:gd name="T0" fmla="*/ 12 w 133"/>
                  <a:gd name="T1" fmla="*/ 18 h 113"/>
                  <a:gd name="T2" fmla="*/ 84 w 133"/>
                  <a:gd name="T3" fmla="*/ 3 h 113"/>
                  <a:gd name="T4" fmla="*/ 126 w 133"/>
                  <a:gd name="T5" fmla="*/ 32 h 113"/>
                  <a:gd name="T6" fmla="*/ 121 w 133"/>
                  <a:gd name="T7" fmla="*/ 113 h 113"/>
                  <a:gd name="T8" fmla="*/ 97 w 133"/>
                  <a:gd name="T9" fmla="*/ 95 h 113"/>
                  <a:gd name="T10" fmla="*/ 48 w 133"/>
                  <a:gd name="T11" fmla="*/ 76 h 113"/>
                  <a:gd name="T12" fmla="*/ 0 w 133"/>
                  <a:gd name="T13" fmla="*/ 31 h 113"/>
                  <a:gd name="T14" fmla="*/ 12 w 133"/>
                  <a:gd name="T15" fmla="*/ 1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113">
                    <a:moveTo>
                      <a:pt x="12" y="18"/>
                    </a:moveTo>
                    <a:cubicBezTo>
                      <a:pt x="36" y="10"/>
                      <a:pt x="60" y="6"/>
                      <a:pt x="84" y="3"/>
                    </a:cubicBezTo>
                    <a:cubicBezTo>
                      <a:pt x="103" y="0"/>
                      <a:pt x="121" y="14"/>
                      <a:pt x="126" y="32"/>
                    </a:cubicBezTo>
                    <a:cubicBezTo>
                      <a:pt x="133" y="59"/>
                      <a:pt x="126" y="86"/>
                      <a:pt x="121" y="113"/>
                    </a:cubicBezTo>
                    <a:cubicBezTo>
                      <a:pt x="112" y="109"/>
                      <a:pt x="103" y="103"/>
                      <a:pt x="97" y="95"/>
                    </a:cubicBezTo>
                    <a:cubicBezTo>
                      <a:pt x="85" y="81"/>
                      <a:pt x="64" y="83"/>
                      <a:pt x="48" y="76"/>
                    </a:cubicBezTo>
                    <a:cubicBezTo>
                      <a:pt x="26" y="69"/>
                      <a:pt x="9" y="52"/>
                      <a:pt x="0" y="31"/>
                    </a:cubicBezTo>
                    <a:cubicBezTo>
                      <a:pt x="4" y="26"/>
                      <a:pt x="6" y="19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90">
                <a:extLst>
                  <a:ext uri="{FF2B5EF4-FFF2-40B4-BE49-F238E27FC236}">
                    <a16:creationId xmlns:a16="http://schemas.microsoft.com/office/drawing/2014/main" id="{4D3FC8E9-7DD6-F246-B20A-9500BAFB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3521075"/>
                <a:ext cx="1239838" cy="1030288"/>
              </a:xfrm>
              <a:custGeom>
                <a:avLst/>
                <a:gdLst>
                  <a:gd name="T0" fmla="*/ 821 w 1702"/>
                  <a:gd name="T1" fmla="*/ 12 h 1415"/>
                  <a:gd name="T2" fmla="*/ 974 w 1702"/>
                  <a:gd name="T3" fmla="*/ 20 h 1415"/>
                  <a:gd name="T4" fmla="*/ 1081 w 1702"/>
                  <a:gd name="T5" fmla="*/ 73 h 1415"/>
                  <a:gd name="T6" fmla="*/ 943 w 1702"/>
                  <a:gd name="T7" fmla="*/ 123 h 1415"/>
                  <a:gd name="T8" fmla="*/ 1011 w 1702"/>
                  <a:gd name="T9" fmla="*/ 287 h 1415"/>
                  <a:gd name="T10" fmla="*/ 1121 w 1702"/>
                  <a:gd name="T11" fmla="*/ 100 h 1415"/>
                  <a:gd name="T12" fmla="*/ 1245 w 1702"/>
                  <a:gd name="T13" fmla="*/ 47 h 1415"/>
                  <a:gd name="T14" fmla="*/ 1702 w 1702"/>
                  <a:gd name="T15" fmla="*/ 47 h 1415"/>
                  <a:gd name="T16" fmla="*/ 1635 w 1702"/>
                  <a:gd name="T17" fmla="*/ 139 h 1415"/>
                  <a:gd name="T18" fmla="*/ 1485 w 1702"/>
                  <a:gd name="T19" fmla="*/ 174 h 1415"/>
                  <a:gd name="T20" fmla="*/ 1400 w 1702"/>
                  <a:gd name="T21" fmla="*/ 164 h 1415"/>
                  <a:gd name="T22" fmla="*/ 1367 w 1702"/>
                  <a:gd name="T23" fmla="*/ 249 h 1415"/>
                  <a:gd name="T24" fmla="*/ 1593 w 1702"/>
                  <a:gd name="T25" fmla="*/ 249 h 1415"/>
                  <a:gd name="T26" fmla="*/ 1496 w 1702"/>
                  <a:gd name="T27" fmla="*/ 364 h 1415"/>
                  <a:gd name="T28" fmla="*/ 1311 w 1702"/>
                  <a:gd name="T29" fmla="*/ 372 h 1415"/>
                  <a:gd name="T30" fmla="*/ 1275 w 1702"/>
                  <a:gd name="T31" fmla="*/ 457 h 1415"/>
                  <a:gd name="T32" fmla="*/ 1456 w 1702"/>
                  <a:gd name="T33" fmla="*/ 463 h 1415"/>
                  <a:gd name="T34" fmla="*/ 1370 w 1702"/>
                  <a:gd name="T35" fmla="*/ 558 h 1415"/>
                  <a:gd name="T36" fmla="*/ 1219 w 1702"/>
                  <a:gd name="T37" fmla="*/ 574 h 1415"/>
                  <a:gd name="T38" fmla="*/ 1190 w 1702"/>
                  <a:gd name="T39" fmla="*/ 656 h 1415"/>
                  <a:gd name="T40" fmla="*/ 1333 w 1702"/>
                  <a:gd name="T41" fmla="*/ 656 h 1415"/>
                  <a:gd name="T42" fmla="*/ 1264 w 1702"/>
                  <a:gd name="T43" fmla="*/ 756 h 1415"/>
                  <a:gd name="T44" fmla="*/ 1135 w 1702"/>
                  <a:gd name="T45" fmla="*/ 773 h 1415"/>
                  <a:gd name="T46" fmla="*/ 1105 w 1702"/>
                  <a:gd name="T47" fmla="*/ 855 h 1415"/>
                  <a:gd name="T48" fmla="*/ 1208 w 1702"/>
                  <a:gd name="T49" fmla="*/ 855 h 1415"/>
                  <a:gd name="T50" fmla="*/ 1153 w 1702"/>
                  <a:gd name="T51" fmla="*/ 937 h 1415"/>
                  <a:gd name="T52" fmla="*/ 1053 w 1702"/>
                  <a:gd name="T53" fmla="*/ 962 h 1415"/>
                  <a:gd name="T54" fmla="*/ 1007 w 1702"/>
                  <a:gd name="T55" fmla="*/ 1029 h 1415"/>
                  <a:gd name="T56" fmla="*/ 1053 w 1702"/>
                  <a:gd name="T57" fmla="*/ 1107 h 1415"/>
                  <a:gd name="T58" fmla="*/ 863 w 1702"/>
                  <a:gd name="T59" fmla="*/ 1415 h 1415"/>
                  <a:gd name="T60" fmla="*/ 658 w 1702"/>
                  <a:gd name="T61" fmla="*/ 1102 h 1415"/>
                  <a:gd name="T62" fmla="*/ 686 w 1702"/>
                  <a:gd name="T63" fmla="*/ 976 h 1415"/>
                  <a:gd name="T64" fmla="*/ 636 w 1702"/>
                  <a:gd name="T65" fmla="*/ 956 h 1415"/>
                  <a:gd name="T66" fmla="*/ 560 w 1702"/>
                  <a:gd name="T67" fmla="*/ 926 h 1415"/>
                  <a:gd name="T68" fmla="*/ 509 w 1702"/>
                  <a:gd name="T69" fmla="*/ 853 h 1415"/>
                  <a:gd name="T70" fmla="*/ 607 w 1702"/>
                  <a:gd name="T71" fmla="*/ 853 h 1415"/>
                  <a:gd name="T72" fmla="*/ 577 w 1702"/>
                  <a:gd name="T73" fmla="*/ 771 h 1415"/>
                  <a:gd name="T74" fmla="*/ 461 w 1702"/>
                  <a:gd name="T75" fmla="*/ 753 h 1415"/>
                  <a:gd name="T76" fmla="*/ 389 w 1702"/>
                  <a:gd name="T77" fmla="*/ 662 h 1415"/>
                  <a:gd name="T78" fmla="*/ 529 w 1702"/>
                  <a:gd name="T79" fmla="*/ 657 h 1415"/>
                  <a:gd name="T80" fmla="*/ 500 w 1702"/>
                  <a:gd name="T81" fmla="*/ 586 h 1415"/>
                  <a:gd name="T82" fmla="*/ 346 w 1702"/>
                  <a:gd name="T83" fmla="*/ 564 h 1415"/>
                  <a:gd name="T84" fmla="*/ 270 w 1702"/>
                  <a:gd name="T85" fmla="*/ 469 h 1415"/>
                  <a:gd name="T86" fmla="*/ 447 w 1702"/>
                  <a:gd name="T87" fmla="*/ 462 h 1415"/>
                  <a:gd name="T88" fmla="*/ 409 w 1702"/>
                  <a:gd name="T89" fmla="*/ 378 h 1415"/>
                  <a:gd name="T90" fmla="*/ 257 w 1702"/>
                  <a:gd name="T91" fmla="*/ 373 h 1415"/>
                  <a:gd name="T92" fmla="*/ 178 w 1702"/>
                  <a:gd name="T93" fmla="*/ 336 h 1415"/>
                  <a:gd name="T94" fmla="*/ 122 w 1702"/>
                  <a:gd name="T95" fmla="*/ 255 h 1415"/>
                  <a:gd name="T96" fmla="*/ 348 w 1702"/>
                  <a:gd name="T97" fmla="*/ 254 h 1415"/>
                  <a:gd name="T98" fmla="*/ 316 w 1702"/>
                  <a:gd name="T99" fmla="*/ 173 h 1415"/>
                  <a:gd name="T100" fmla="*/ 165 w 1702"/>
                  <a:gd name="T101" fmla="*/ 171 h 1415"/>
                  <a:gd name="T102" fmla="*/ 65 w 1702"/>
                  <a:gd name="T103" fmla="*/ 137 h 1415"/>
                  <a:gd name="T104" fmla="*/ 0 w 1702"/>
                  <a:gd name="T105" fmla="*/ 58 h 1415"/>
                  <a:gd name="T106" fmla="*/ 457 w 1702"/>
                  <a:gd name="T107" fmla="*/ 47 h 1415"/>
                  <a:gd name="T108" fmla="*/ 611 w 1702"/>
                  <a:gd name="T109" fmla="*/ 115 h 1415"/>
                  <a:gd name="T110" fmla="*/ 653 w 1702"/>
                  <a:gd name="T111" fmla="*/ 189 h 1415"/>
                  <a:gd name="T112" fmla="*/ 691 w 1702"/>
                  <a:gd name="T113" fmla="*/ 272 h 1415"/>
                  <a:gd name="T114" fmla="*/ 751 w 1702"/>
                  <a:gd name="T115" fmla="*/ 67 h 1415"/>
                  <a:gd name="T116" fmla="*/ 821 w 1702"/>
                  <a:gd name="T117" fmla="*/ 12 h 1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2" h="1415">
                    <a:moveTo>
                      <a:pt x="821" y="12"/>
                    </a:moveTo>
                    <a:cubicBezTo>
                      <a:pt x="872" y="0"/>
                      <a:pt x="925" y="7"/>
                      <a:pt x="974" y="20"/>
                    </a:cubicBezTo>
                    <a:cubicBezTo>
                      <a:pt x="1013" y="31"/>
                      <a:pt x="1051" y="47"/>
                      <a:pt x="1081" y="73"/>
                    </a:cubicBezTo>
                    <a:cubicBezTo>
                      <a:pt x="1035" y="90"/>
                      <a:pt x="989" y="106"/>
                      <a:pt x="943" y="123"/>
                    </a:cubicBezTo>
                    <a:cubicBezTo>
                      <a:pt x="966" y="177"/>
                      <a:pt x="988" y="232"/>
                      <a:pt x="1011" y="287"/>
                    </a:cubicBezTo>
                    <a:cubicBezTo>
                      <a:pt x="1039" y="221"/>
                      <a:pt x="1069" y="152"/>
                      <a:pt x="1121" y="100"/>
                    </a:cubicBezTo>
                    <a:cubicBezTo>
                      <a:pt x="1153" y="68"/>
                      <a:pt x="1198" y="47"/>
                      <a:pt x="1245" y="47"/>
                    </a:cubicBezTo>
                    <a:cubicBezTo>
                      <a:pt x="1397" y="46"/>
                      <a:pt x="1549" y="47"/>
                      <a:pt x="1702" y="47"/>
                    </a:cubicBezTo>
                    <a:cubicBezTo>
                      <a:pt x="1689" y="83"/>
                      <a:pt x="1667" y="117"/>
                      <a:pt x="1635" y="139"/>
                    </a:cubicBezTo>
                    <a:cubicBezTo>
                      <a:pt x="1592" y="169"/>
                      <a:pt x="1537" y="176"/>
                      <a:pt x="1485" y="174"/>
                    </a:cubicBezTo>
                    <a:cubicBezTo>
                      <a:pt x="1456" y="173"/>
                      <a:pt x="1428" y="170"/>
                      <a:pt x="1400" y="164"/>
                    </a:cubicBezTo>
                    <a:cubicBezTo>
                      <a:pt x="1388" y="192"/>
                      <a:pt x="1378" y="221"/>
                      <a:pt x="1367" y="249"/>
                    </a:cubicBezTo>
                    <a:cubicBezTo>
                      <a:pt x="1442" y="249"/>
                      <a:pt x="1518" y="249"/>
                      <a:pt x="1593" y="249"/>
                    </a:cubicBezTo>
                    <a:cubicBezTo>
                      <a:pt x="1573" y="295"/>
                      <a:pt x="1545" y="344"/>
                      <a:pt x="1496" y="364"/>
                    </a:cubicBezTo>
                    <a:cubicBezTo>
                      <a:pt x="1437" y="387"/>
                      <a:pt x="1372" y="377"/>
                      <a:pt x="1311" y="372"/>
                    </a:cubicBezTo>
                    <a:cubicBezTo>
                      <a:pt x="1299" y="400"/>
                      <a:pt x="1287" y="428"/>
                      <a:pt x="1275" y="457"/>
                    </a:cubicBezTo>
                    <a:cubicBezTo>
                      <a:pt x="1336" y="459"/>
                      <a:pt x="1396" y="460"/>
                      <a:pt x="1456" y="463"/>
                    </a:cubicBezTo>
                    <a:cubicBezTo>
                      <a:pt x="1438" y="502"/>
                      <a:pt x="1410" y="539"/>
                      <a:pt x="1370" y="558"/>
                    </a:cubicBezTo>
                    <a:cubicBezTo>
                      <a:pt x="1323" y="579"/>
                      <a:pt x="1269" y="579"/>
                      <a:pt x="1219" y="574"/>
                    </a:cubicBezTo>
                    <a:cubicBezTo>
                      <a:pt x="1209" y="601"/>
                      <a:pt x="1200" y="629"/>
                      <a:pt x="1190" y="656"/>
                    </a:cubicBezTo>
                    <a:cubicBezTo>
                      <a:pt x="1238" y="656"/>
                      <a:pt x="1285" y="656"/>
                      <a:pt x="1333" y="656"/>
                    </a:cubicBezTo>
                    <a:cubicBezTo>
                      <a:pt x="1317" y="693"/>
                      <a:pt x="1301" y="735"/>
                      <a:pt x="1264" y="756"/>
                    </a:cubicBezTo>
                    <a:cubicBezTo>
                      <a:pt x="1224" y="777"/>
                      <a:pt x="1178" y="773"/>
                      <a:pt x="1135" y="773"/>
                    </a:cubicBezTo>
                    <a:cubicBezTo>
                      <a:pt x="1125" y="800"/>
                      <a:pt x="1115" y="828"/>
                      <a:pt x="1105" y="855"/>
                    </a:cubicBezTo>
                    <a:cubicBezTo>
                      <a:pt x="1139" y="855"/>
                      <a:pt x="1174" y="855"/>
                      <a:pt x="1208" y="855"/>
                    </a:cubicBezTo>
                    <a:cubicBezTo>
                      <a:pt x="1193" y="884"/>
                      <a:pt x="1180" y="917"/>
                      <a:pt x="1153" y="937"/>
                    </a:cubicBezTo>
                    <a:cubicBezTo>
                      <a:pt x="1124" y="958"/>
                      <a:pt x="1087" y="957"/>
                      <a:pt x="1053" y="962"/>
                    </a:cubicBezTo>
                    <a:cubicBezTo>
                      <a:pt x="1023" y="968"/>
                      <a:pt x="1006" y="1000"/>
                      <a:pt x="1007" y="1029"/>
                    </a:cubicBezTo>
                    <a:cubicBezTo>
                      <a:pt x="1008" y="1061"/>
                      <a:pt x="1028" y="1089"/>
                      <a:pt x="1053" y="1107"/>
                    </a:cubicBezTo>
                    <a:cubicBezTo>
                      <a:pt x="990" y="1210"/>
                      <a:pt x="926" y="1312"/>
                      <a:pt x="863" y="1415"/>
                    </a:cubicBezTo>
                    <a:cubicBezTo>
                      <a:pt x="795" y="1311"/>
                      <a:pt x="726" y="1206"/>
                      <a:pt x="658" y="1102"/>
                    </a:cubicBezTo>
                    <a:cubicBezTo>
                      <a:pt x="701" y="1079"/>
                      <a:pt x="717" y="1015"/>
                      <a:pt x="686" y="976"/>
                    </a:cubicBezTo>
                    <a:cubicBezTo>
                      <a:pt x="675" y="960"/>
                      <a:pt x="654" y="959"/>
                      <a:pt x="636" y="956"/>
                    </a:cubicBezTo>
                    <a:cubicBezTo>
                      <a:pt x="609" y="952"/>
                      <a:pt x="581" y="944"/>
                      <a:pt x="560" y="926"/>
                    </a:cubicBezTo>
                    <a:cubicBezTo>
                      <a:pt x="536" y="907"/>
                      <a:pt x="521" y="880"/>
                      <a:pt x="509" y="853"/>
                    </a:cubicBezTo>
                    <a:cubicBezTo>
                      <a:pt x="541" y="853"/>
                      <a:pt x="574" y="853"/>
                      <a:pt x="607" y="853"/>
                    </a:cubicBezTo>
                    <a:cubicBezTo>
                      <a:pt x="597" y="825"/>
                      <a:pt x="586" y="798"/>
                      <a:pt x="577" y="771"/>
                    </a:cubicBezTo>
                    <a:cubicBezTo>
                      <a:pt x="538" y="773"/>
                      <a:pt x="495" y="775"/>
                      <a:pt x="461" y="753"/>
                    </a:cubicBezTo>
                    <a:cubicBezTo>
                      <a:pt x="428" y="730"/>
                      <a:pt x="410" y="694"/>
                      <a:pt x="389" y="662"/>
                    </a:cubicBezTo>
                    <a:cubicBezTo>
                      <a:pt x="435" y="660"/>
                      <a:pt x="482" y="659"/>
                      <a:pt x="529" y="657"/>
                    </a:cubicBezTo>
                    <a:cubicBezTo>
                      <a:pt x="519" y="633"/>
                      <a:pt x="510" y="610"/>
                      <a:pt x="500" y="586"/>
                    </a:cubicBezTo>
                    <a:cubicBezTo>
                      <a:pt x="448" y="587"/>
                      <a:pt x="393" y="588"/>
                      <a:pt x="346" y="564"/>
                    </a:cubicBezTo>
                    <a:cubicBezTo>
                      <a:pt x="308" y="545"/>
                      <a:pt x="286" y="506"/>
                      <a:pt x="270" y="469"/>
                    </a:cubicBezTo>
                    <a:cubicBezTo>
                      <a:pt x="329" y="467"/>
                      <a:pt x="388" y="465"/>
                      <a:pt x="447" y="462"/>
                    </a:cubicBezTo>
                    <a:cubicBezTo>
                      <a:pt x="434" y="434"/>
                      <a:pt x="422" y="406"/>
                      <a:pt x="409" y="378"/>
                    </a:cubicBezTo>
                    <a:cubicBezTo>
                      <a:pt x="358" y="378"/>
                      <a:pt x="307" y="382"/>
                      <a:pt x="257" y="373"/>
                    </a:cubicBezTo>
                    <a:cubicBezTo>
                      <a:pt x="228" y="369"/>
                      <a:pt x="200" y="357"/>
                      <a:pt x="178" y="336"/>
                    </a:cubicBezTo>
                    <a:cubicBezTo>
                      <a:pt x="155" y="313"/>
                      <a:pt x="138" y="283"/>
                      <a:pt x="122" y="255"/>
                    </a:cubicBezTo>
                    <a:cubicBezTo>
                      <a:pt x="197" y="254"/>
                      <a:pt x="272" y="254"/>
                      <a:pt x="348" y="254"/>
                    </a:cubicBezTo>
                    <a:cubicBezTo>
                      <a:pt x="337" y="227"/>
                      <a:pt x="326" y="200"/>
                      <a:pt x="316" y="173"/>
                    </a:cubicBezTo>
                    <a:cubicBezTo>
                      <a:pt x="266" y="174"/>
                      <a:pt x="215" y="176"/>
                      <a:pt x="165" y="171"/>
                    </a:cubicBezTo>
                    <a:cubicBezTo>
                      <a:pt x="130" y="167"/>
                      <a:pt x="94" y="159"/>
                      <a:pt x="65" y="137"/>
                    </a:cubicBezTo>
                    <a:cubicBezTo>
                      <a:pt x="37" y="117"/>
                      <a:pt x="17" y="88"/>
                      <a:pt x="0" y="58"/>
                    </a:cubicBezTo>
                    <a:cubicBezTo>
                      <a:pt x="153" y="55"/>
                      <a:pt x="305" y="51"/>
                      <a:pt x="457" y="47"/>
                    </a:cubicBezTo>
                    <a:cubicBezTo>
                      <a:pt x="515" y="44"/>
                      <a:pt x="572" y="72"/>
                      <a:pt x="611" y="115"/>
                    </a:cubicBezTo>
                    <a:cubicBezTo>
                      <a:pt x="631" y="136"/>
                      <a:pt x="641" y="163"/>
                      <a:pt x="653" y="189"/>
                    </a:cubicBezTo>
                    <a:cubicBezTo>
                      <a:pt x="666" y="217"/>
                      <a:pt x="678" y="244"/>
                      <a:pt x="691" y="272"/>
                    </a:cubicBezTo>
                    <a:cubicBezTo>
                      <a:pt x="711" y="204"/>
                      <a:pt x="731" y="135"/>
                      <a:pt x="751" y="67"/>
                    </a:cubicBezTo>
                    <a:cubicBezTo>
                      <a:pt x="761" y="36"/>
                      <a:pt x="791" y="18"/>
                      <a:pt x="82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91">
                <a:extLst>
                  <a:ext uri="{FF2B5EF4-FFF2-40B4-BE49-F238E27FC236}">
                    <a16:creationId xmlns:a16="http://schemas.microsoft.com/office/drawing/2014/main" id="{71B8C5A1-29D7-5CC9-2959-15F62F47D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175" y="4084638"/>
                <a:ext cx="266700" cy="176213"/>
              </a:xfrm>
              <a:custGeom>
                <a:avLst/>
                <a:gdLst>
                  <a:gd name="T0" fmla="*/ 79 w 366"/>
                  <a:gd name="T1" fmla="*/ 0 h 242"/>
                  <a:gd name="T2" fmla="*/ 250 w 366"/>
                  <a:gd name="T3" fmla="*/ 152 h 242"/>
                  <a:gd name="T4" fmla="*/ 366 w 366"/>
                  <a:gd name="T5" fmla="*/ 203 h 242"/>
                  <a:gd name="T6" fmla="*/ 352 w 366"/>
                  <a:gd name="T7" fmla="*/ 242 h 242"/>
                  <a:gd name="T8" fmla="*/ 268 w 366"/>
                  <a:gd name="T9" fmla="*/ 209 h 242"/>
                  <a:gd name="T10" fmla="*/ 235 w 366"/>
                  <a:gd name="T11" fmla="*/ 200 h 242"/>
                  <a:gd name="T12" fmla="*/ 0 w 366"/>
                  <a:gd name="T13" fmla="*/ 195 h 242"/>
                  <a:gd name="T14" fmla="*/ 12 w 366"/>
                  <a:gd name="T15" fmla="*/ 155 h 242"/>
                  <a:gd name="T16" fmla="*/ 183 w 366"/>
                  <a:gd name="T17" fmla="*/ 158 h 242"/>
                  <a:gd name="T18" fmla="*/ 62 w 366"/>
                  <a:gd name="T19" fmla="*/ 47 h 242"/>
                  <a:gd name="T20" fmla="*/ 79 w 366"/>
                  <a:gd name="T2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6" h="242">
                    <a:moveTo>
                      <a:pt x="79" y="0"/>
                    </a:moveTo>
                    <a:cubicBezTo>
                      <a:pt x="136" y="50"/>
                      <a:pt x="192" y="102"/>
                      <a:pt x="250" y="152"/>
                    </a:cubicBezTo>
                    <a:cubicBezTo>
                      <a:pt x="287" y="171"/>
                      <a:pt x="327" y="185"/>
                      <a:pt x="366" y="203"/>
                    </a:cubicBezTo>
                    <a:cubicBezTo>
                      <a:pt x="361" y="216"/>
                      <a:pt x="356" y="229"/>
                      <a:pt x="352" y="242"/>
                    </a:cubicBezTo>
                    <a:cubicBezTo>
                      <a:pt x="324" y="231"/>
                      <a:pt x="296" y="220"/>
                      <a:pt x="268" y="209"/>
                    </a:cubicBezTo>
                    <a:cubicBezTo>
                      <a:pt x="258" y="205"/>
                      <a:pt x="247" y="200"/>
                      <a:pt x="235" y="200"/>
                    </a:cubicBezTo>
                    <a:cubicBezTo>
                      <a:pt x="157" y="198"/>
                      <a:pt x="78" y="196"/>
                      <a:pt x="0" y="195"/>
                    </a:cubicBezTo>
                    <a:cubicBezTo>
                      <a:pt x="4" y="181"/>
                      <a:pt x="8" y="168"/>
                      <a:pt x="12" y="155"/>
                    </a:cubicBezTo>
                    <a:cubicBezTo>
                      <a:pt x="69" y="156"/>
                      <a:pt x="126" y="157"/>
                      <a:pt x="183" y="158"/>
                    </a:cubicBezTo>
                    <a:cubicBezTo>
                      <a:pt x="143" y="121"/>
                      <a:pt x="102" y="84"/>
                      <a:pt x="62" y="47"/>
                    </a:cubicBezTo>
                    <a:cubicBezTo>
                      <a:pt x="67" y="31"/>
                      <a:pt x="73" y="15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92">
                <a:extLst>
                  <a:ext uri="{FF2B5EF4-FFF2-40B4-BE49-F238E27FC236}">
                    <a16:creationId xmlns:a16="http://schemas.microsoft.com/office/drawing/2014/main" id="{397DD5A9-0286-E57B-4359-F9C134520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2075" y="4105275"/>
                <a:ext cx="293688" cy="212725"/>
              </a:xfrm>
              <a:custGeom>
                <a:avLst/>
                <a:gdLst>
                  <a:gd name="T0" fmla="*/ 303 w 403"/>
                  <a:gd name="T1" fmla="*/ 13 h 291"/>
                  <a:gd name="T2" fmla="*/ 340 w 403"/>
                  <a:gd name="T3" fmla="*/ 0 h 291"/>
                  <a:gd name="T4" fmla="*/ 403 w 403"/>
                  <a:gd name="T5" fmla="*/ 168 h 291"/>
                  <a:gd name="T6" fmla="*/ 356 w 403"/>
                  <a:gd name="T7" fmla="*/ 180 h 291"/>
                  <a:gd name="T8" fmla="*/ 52 w 403"/>
                  <a:gd name="T9" fmla="*/ 133 h 291"/>
                  <a:gd name="T10" fmla="*/ 106 w 403"/>
                  <a:gd name="T11" fmla="*/ 278 h 291"/>
                  <a:gd name="T12" fmla="*/ 69 w 403"/>
                  <a:gd name="T13" fmla="*/ 291 h 291"/>
                  <a:gd name="T14" fmla="*/ 0 w 403"/>
                  <a:gd name="T15" fmla="*/ 107 h 291"/>
                  <a:gd name="T16" fmla="*/ 50 w 403"/>
                  <a:gd name="T17" fmla="*/ 96 h 291"/>
                  <a:gd name="T18" fmla="*/ 351 w 403"/>
                  <a:gd name="T19" fmla="*/ 142 h 291"/>
                  <a:gd name="T20" fmla="*/ 303 w 403"/>
                  <a:gd name="T21" fmla="*/ 13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3" h="291">
                    <a:moveTo>
                      <a:pt x="303" y="13"/>
                    </a:moveTo>
                    <a:cubicBezTo>
                      <a:pt x="315" y="9"/>
                      <a:pt x="328" y="4"/>
                      <a:pt x="340" y="0"/>
                    </a:cubicBezTo>
                    <a:cubicBezTo>
                      <a:pt x="361" y="56"/>
                      <a:pt x="382" y="112"/>
                      <a:pt x="403" y="168"/>
                    </a:cubicBezTo>
                    <a:cubicBezTo>
                      <a:pt x="388" y="172"/>
                      <a:pt x="373" y="183"/>
                      <a:pt x="356" y="180"/>
                    </a:cubicBezTo>
                    <a:cubicBezTo>
                      <a:pt x="255" y="164"/>
                      <a:pt x="153" y="149"/>
                      <a:pt x="52" y="133"/>
                    </a:cubicBezTo>
                    <a:cubicBezTo>
                      <a:pt x="70" y="181"/>
                      <a:pt x="88" y="230"/>
                      <a:pt x="106" y="278"/>
                    </a:cubicBezTo>
                    <a:cubicBezTo>
                      <a:pt x="93" y="282"/>
                      <a:pt x="81" y="286"/>
                      <a:pt x="69" y="291"/>
                    </a:cubicBezTo>
                    <a:cubicBezTo>
                      <a:pt x="46" y="229"/>
                      <a:pt x="23" y="168"/>
                      <a:pt x="0" y="107"/>
                    </a:cubicBezTo>
                    <a:cubicBezTo>
                      <a:pt x="16" y="103"/>
                      <a:pt x="32" y="92"/>
                      <a:pt x="50" y="96"/>
                    </a:cubicBezTo>
                    <a:cubicBezTo>
                      <a:pt x="150" y="111"/>
                      <a:pt x="250" y="126"/>
                      <a:pt x="351" y="142"/>
                    </a:cubicBezTo>
                    <a:cubicBezTo>
                      <a:pt x="335" y="99"/>
                      <a:pt x="319" y="56"/>
                      <a:pt x="30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93">
                <a:extLst>
                  <a:ext uri="{FF2B5EF4-FFF2-40B4-BE49-F238E27FC236}">
                    <a16:creationId xmlns:a16="http://schemas.microsoft.com/office/drawing/2014/main" id="{B9E03D0B-1D2E-1C88-3BB2-104F852F7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500" y="4238625"/>
                <a:ext cx="268288" cy="206375"/>
              </a:xfrm>
              <a:custGeom>
                <a:avLst/>
                <a:gdLst>
                  <a:gd name="T0" fmla="*/ 85 w 369"/>
                  <a:gd name="T1" fmla="*/ 0 h 283"/>
                  <a:gd name="T2" fmla="*/ 120 w 369"/>
                  <a:gd name="T3" fmla="*/ 21 h 283"/>
                  <a:gd name="T4" fmla="*/ 87 w 369"/>
                  <a:gd name="T5" fmla="*/ 82 h 283"/>
                  <a:gd name="T6" fmla="*/ 369 w 369"/>
                  <a:gd name="T7" fmla="*/ 248 h 283"/>
                  <a:gd name="T8" fmla="*/ 350 w 369"/>
                  <a:gd name="T9" fmla="*/ 283 h 283"/>
                  <a:gd name="T10" fmla="*/ 68 w 369"/>
                  <a:gd name="T11" fmla="*/ 117 h 283"/>
                  <a:gd name="T12" fmla="*/ 35 w 369"/>
                  <a:gd name="T13" fmla="*/ 179 h 283"/>
                  <a:gd name="T14" fmla="*/ 0 w 369"/>
                  <a:gd name="T15" fmla="*/ 158 h 283"/>
                  <a:gd name="T16" fmla="*/ 85 w 369"/>
                  <a:gd name="T1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283">
                    <a:moveTo>
                      <a:pt x="85" y="0"/>
                    </a:moveTo>
                    <a:cubicBezTo>
                      <a:pt x="96" y="7"/>
                      <a:pt x="108" y="14"/>
                      <a:pt x="120" y="21"/>
                    </a:cubicBezTo>
                    <a:cubicBezTo>
                      <a:pt x="109" y="41"/>
                      <a:pt x="98" y="62"/>
                      <a:pt x="87" y="82"/>
                    </a:cubicBezTo>
                    <a:cubicBezTo>
                      <a:pt x="181" y="137"/>
                      <a:pt x="275" y="193"/>
                      <a:pt x="369" y="248"/>
                    </a:cubicBezTo>
                    <a:cubicBezTo>
                      <a:pt x="363" y="260"/>
                      <a:pt x="356" y="272"/>
                      <a:pt x="350" y="283"/>
                    </a:cubicBezTo>
                    <a:cubicBezTo>
                      <a:pt x="256" y="228"/>
                      <a:pt x="162" y="173"/>
                      <a:pt x="68" y="117"/>
                    </a:cubicBezTo>
                    <a:cubicBezTo>
                      <a:pt x="57" y="138"/>
                      <a:pt x="46" y="158"/>
                      <a:pt x="35" y="179"/>
                    </a:cubicBezTo>
                    <a:cubicBezTo>
                      <a:pt x="23" y="172"/>
                      <a:pt x="11" y="165"/>
                      <a:pt x="0" y="158"/>
                    </a:cubicBezTo>
                    <a:cubicBezTo>
                      <a:pt x="28" y="105"/>
                      <a:pt x="56" y="53"/>
                      <a:pt x="8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94">
                <a:extLst>
                  <a:ext uri="{FF2B5EF4-FFF2-40B4-BE49-F238E27FC236}">
                    <a16:creationId xmlns:a16="http://schemas.microsoft.com/office/drawing/2014/main" id="{923B6356-E001-8B93-907F-19F827C1A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688" y="4262438"/>
                <a:ext cx="292100" cy="238125"/>
              </a:xfrm>
              <a:custGeom>
                <a:avLst/>
                <a:gdLst>
                  <a:gd name="T0" fmla="*/ 0 w 400"/>
                  <a:gd name="T1" fmla="*/ 163 h 327"/>
                  <a:gd name="T2" fmla="*/ 316 w 400"/>
                  <a:gd name="T3" fmla="*/ 0 h 327"/>
                  <a:gd name="T4" fmla="*/ 334 w 400"/>
                  <a:gd name="T5" fmla="*/ 37 h 327"/>
                  <a:gd name="T6" fmla="*/ 202 w 400"/>
                  <a:gd name="T7" fmla="*/ 105 h 327"/>
                  <a:gd name="T8" fmla="*/ 248 w 400"/>
                  <a:gd name="T9" fmla="*/ 196 h 327"/>
                  <a:gd name="T10" fmla="*/ 381 w 400"/>
                  <a:gd name="T11" fmla="*/ 128 h 327"/>
                  <a:gd name="T12" fmla="*/ 400 w 400"/>
                  <a:gd name="T13" fmla="*/ 165 h 327"/>
                  <a:gd name="T14" fmla="*/ 85 w 400"/>
                  <a:gd name="T15" fmla="*/ 327 h 327"/>
                  <a:gd name="T16" fmla="*/ 66 w 400"/>
                  <a:gd name="T17" fmla="*/ 290 h 327"/>
                  <a:gd name="T18" fmla="*/ 213 w 400"/>
                  <a:gd name="T19" fmla="*/ 214 h 327"/>
                  <a:gd name="T20" fmla="*/ 167 w 400"/>
                  <a:gd name="T21" fmla="*/ 123 h 327"/>
                  <a:gd name="T22" fmla="*/ 19 w 400"/>
                  <a:gd name="T23" fmla="*/ 199 h 327"/>
                  <a:gd name="T24" fmla="*/ 0 w 400"/>
                  <a:gd name="T25" fmla="*/ 16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0" h="327">
                    <a:moveTo>
                      <a:pt x="0" y="163"/>
                    </a:moveTo>
                    <a:cubicBezTo>
                      <a:pt x="105" y="108"/>
                      <a:pt x="210" y="54"/>
                      <a:pt x="316" y="0"/>
                    </a:cubicBezTo>
                    <a:cubicBezTo>
                      <a:pt x="322" y="13"/>
                      <a:pt x="328" y="25"/>
                      <a:pt x="334" y="37"/>
                    </a:cubicBezTo>
                    <a:cubicBezTo>
                      <a:pt x="290" y="60"/>
                      <a:pt x="246" y="83"/>
                      <a:pt x="202" y="105"/>
                    </a:cubicBezTo>
                    <a:cubicBezTo>
                      <a:pt x="217" y="136"/>
                      <a:pt x="233" y="166"/>
                      <a:pt x="248" y="196"/>
                    </a:cubicBezTo>
                    <a:cubicBezTo>
                      <a:pt x="293" y="174"/>
                      <a:pt x="337" y="151"/>
                      <a:pt x="381" y="128"/>
                    </a:cubicBezTo>
                    <a:cubicBezTo>
                      <a:pt x="388" y="140"/>
                      <a:pt x="394" y="152"/>
                      <a:pt x="400" y="165"/>
                    </a:cubicBezTo>
                    <a:cubicBezTo>
                      <a:pt x="295" y="219"/>
                      <a:pt x="190" y="273"/>
                      <a:pt x="85" y="327"/>
                    </a:cubicBezTo>
                    <a:cubicBezTo>
                      <a:pt x="79" y="315"/>
                      <a:pt x="72" y="302"/>
                      <a:pt x="66" y="290"/>
                    </a:cubicBezTo>
                    <a:cubicBezTo>
                      <a:pt x="115" y="265"/>
                      <a:pt x="164" y="240"/>
                      <a:pt x="213" y="214"/>
                    </a:cubicBezTo>
                    <a:cubicBezTo>
                      <a:pt x="198" y="184"/>
                      <a:pt x="182" y="154"/>
                      <a:pt x="167" y="123"/>
                    </a:cubicBezTo>
                    <a:cubicBezTo>
                      <a:pt x="118" y="149"/>
                      <a:pt x="68" y="174"/>
                      <a:pt x="19" y="199"/>
                    </a:cubicBezTo>
                    <a:cubicBezTo>
                      <a:pt x="13" y="187"/>
                      <a:pt x="7" y="175"/>
                      <a:pt x="0" y="1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95">
                <a:extLst>
                  <a:ext uri="{FF2B5EF4-FFF2-40B4-BE49-F238E27FC236}">
                    <a16:creationId xmlns:a16="http://schemas.microsoft.com/office/drawing/2014/main" id="{4372CDF8-9FC5-CD57-44B3-F321FFE5E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13" y="4392613"/>
                <a:ext cx="236538" cy="160338"/>
              </a:xfrm>
              <a:custGeom>
                <a:avLst/>
                <a:gdLst>
                  <a:gd name="T0" fmla="*/ 0 w 325"/>
                  <a:gd name="T1" fmla="*/ 32 h 220"/>
                  <a:gd name="T2" fmla="*/ 26 w 325"/>
                  <a:gd name="T3" fmla="*/ 0 h 220"/>
                  <a:gd name="T4" fmla="*/ 325 w 325"/>
                  <a:gd name="T5" fmla="*/ 188 h 220"/>
                  <a:gd name="T6" fmla="*/ 299 w 325"/>
                  <a:gd name="T7" fmla="*/ 220 h 220"/>
                  <a:gd name="T8" fmla="*/ 0 w 325"/>
                  <a:gd name="T9" fmla="*/ 3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220">
                    <a:moveTo>
                      <a:pt x="0" y="32"/>
                    </a:moveTo>
                    <a:cubicBezTo>
                      <a:pt x="9" y="22"/>
                      <a:pt x="17" y="11"/>
                      <a:pt x="26" y="0"/>
                    </a:cubicBezTo>
                    <a:cubicBezTo>
                      <a:pt x="126" y="63"/>
                      <a:pt x="225" y="125"/>
                      <a:pt x="325" y="188"/>
                    </a:cubicBezTo>
                    <a:cubicBezTo>
                      <a:pt x="316" y="198"/>
                      <a:pt x="307" y="209"/>
                      <a:pt x="299" y="220"/>
                    </a:cubicBezTo>
                    <a:cubicBezTo>
                      <a:pt x="199" y="157"/>
                      <a:pt x="99" y="95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96">
                <a:extLst>
                  <a:ext uri="{FF2B5EF4-FFF2-40B4-BE49-F238E27FC236}">
                    <a16:creationId xmlns:a16="http://schemas.microsoft.com/office/drawing/2014/main" id="{41B415A0-559E-0893-EF6E-0FDC054E2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4397375"/>
                <a:ext cx="293688" cy="247650"/>
              </a:xfrm>
              <a:custGeom>
                <a:avLst/>
                <a:gdLst>
                  <a:gd name="T0" fmla="*/ 0 w 403"/>
                  <a:gd name="T1" fmla="*/ 183 h 340"/>
                  <a:gd name="T2" fmla="*/ 296 w 403"/>
                  <a:gd name="T3" fmla="*/ 0 h 340"/>
                  <a:gd name="T4" fmla="*/ 403 w 403"/>
                  <a:gd name="T5" fmla="*/ 148 h 340"/>
                  <a:gd name="T6" fmla="*/ 370 w 403"/>
                  <a:gd name="T7" fmla="*/ 169 h 340"/>
                  <a:gd name="T8" fmla="*/ 288 w 403"/>
                  <a:gd name="T9" fmla="*/ 55 h 340"/>
                  <a:gd name="T10" fmla="*/ 197 w 403"/>
                  <a:gd name="T11" fmla="*/ 112 h 340"/>
                  <a:gd name="T12" fmla="*/ 271 w 403"/>
                  <a:gd name="T13" fmla="*/ 216 h 340"/>
                  <a:gd name="T14" fmla="*/ 239 w 403"/>
                  <a:gd name="T15" fmla="*/ 237 h 340"/>
                  <a:gd name="T16" fmla="*/ 164 w 403"/>
                  <a:gd name="T17" fmla="*/ 133 h 340"/>
                  <a:gd name="T18" fmla="*/ 58 w 403"/>
                  <a:gd name="T19" fmla="*/ 198 h 340"/>
                  <a:gd name="T20" fmla="*/ 145 w 403"/>
                  <a:gd name="T21" fmla="*/ 319 h 340"/>
                  <a:gd name="T22" fmla="*/ 112 w 403"/>
                  <a:gd name="T23" fmla="*/ 340 h 340"/>
                  <a:gd name="T24" fmla="*/ 0 w 403"/>
                  <a:gd name="T25" fmla="*/ 183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3" h="340">
                    <a:moveTo>
                      <a:pt x="0" y="183"/>
                    </a:moveTo>
                    <a:cubicBezTo>
                      <a:pt x="99" y="122"/>
                      <a:pt x="198" y="61"/>
                      <a:pt x="296" y="0"/>
                    </a:cubicBezTo>
                    <a:cubicBezTo>
                      <a:pt x="332" y="49"/>
                      <a:pt x="367" y="99"/>
                      <a:pt x="403" y="148"/>
                    </a:cubicBezTo>
                    <a:cubicBezTo>
                      <a:pt x="392" y="155"/>
                      <a:pt x="381" y="162"/>
                      <a:pt x="370" y="169"/>
                    </a:cubicBezTo>
                    <a:cubicBezTo>
                      <a:pt x="343" y="131"/>
                      <a:pt x="316" y="93"/>
                      <a:pt x="288" y="55"/>
                    </a:cubicBezTo>
                    <a:cubicBezTo>
                      <a:pt x="258" y="74"/>
                      <a:pt x="227" y="93"/>
                      <a:pt x="197" y="112"/>
                    </a:cubicBezTo>
                    <a:cubicBezTo>
                      <a:pt x="222" y="147"/>
                      <a:pt x="247" y="182"/>
                      <a:pt x="271" y="216"/>
                    </a:cubicBezTo>
                    <a:cubicBezTo>
                      <a:pt x="261" y="223"/>
                      <a:pt x="250" y="230"/>
                      <a:pt x="239" y="237"/>
                    </a:cubicBezTo>
                    <a:cubicBezTo>
                      <a:pt x="214" y="202"/>
                      <a:pt x="189" y="167"/>
                      <a:pt x="164" y="133"/>
                    </a:cubicBezTo>
                    <a:cubicBezTo>
                      <a:pt x="129" y="154"/>
                      <a:pt x="94" y="176"/>
                      <a:pt x="58" y="198"/>
                    </a:cubicBezTo>
                    <a:cubicBezTo>
                      <a:pt x="87" y="238"/>
                      <a:pt x="116" y="279"/>
                      <a:pt x="145" y="319"/>
                    </a:cubicBezTo>
                    <a:cubicBezTo>
                      <a:pt x="134" y="326"/>
                      <a:pt x="123" y="333"/>
                      <a:pt x="112" y="340"/>
                    </a:cubicBezTo>
                    <a:cubicBezTo>
                      <a:pt x="75" y="287"/>
                      <a:pt x="38" y="235"/>
                      <a:pt x="0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97">
                <a:extLst>
                  <a:ext uri="{FF2B5EF4-FFF2-40B4-BE49-F238E27FC236}">
                    <a16:creationId xmlns:a16="http://schemas.microsoft.com/office/drawing/2014/main" id="{D2F0B425-D3D6-4B00-5038-0D812D2ED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5" y="4475163"/>
                <a:ext cx="131763" cy="188913"/>
              </a:xfrm>
              <a:custGeom>
                <a:avLst/>
                <a:gdLst>
                  <a:gd name="T0" fmla="*/ 0 w 182"/>
                  <a:gd name="T1" fmla="*/ 86 h 259"/>
                  <a:gd name="T2" fmla="*/ 164 w 182"/>
                  <a:gd name="T3" fmla="*/ 0 h 259"/>
                  <a:gd name="T4" fmla="*/ 182 w 182"/>
                  <a:gd name="T5" fmla="*/ 14 h 259"/>
                  <a:gd name="T6" fmla="*/ 174 w 182"/>
                  <a:gd name="T7" fmla="*/ 238 h 259"/>
                  <a:gd name="T8" fmla="*/ 139 w 182"/>
                  <a:gd name="T9" fmla="*/ 259 h 259"/>
                  <a:gd name="T10" fmla="*/ 142 w 182"/>
                  <a:gd name="T11" fmla="*/ 48 h 259"/>
                  <a:gd name="T12" fmla="*/ 11 w 182"/>
                  <a:gd name="T13" fmla="*/ 111 h 259"/>
                  <a:gd name="T14" fmla="*/ 0 w 182"/>
                  <a:gd name="T15" fmla="*/ 86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259">
                    <a:moveTo>
                      <a:pt x="0" y="86"/>
                    </a:moveTo>
                    <a:cubicBezTo>
                      <a:pt x="55" y="57"/>
                      <a:pt x="110" y="29"/>
                      <a:pt x="164" y="0"/>
                    </a:cubicBezTo>
                    <a:cubicBezTo>
                      <a:pt x="170" y="5"/>
                      <a:pt x="176" y="9"/>
                      <a:pt x="182" y="14"/>
                    </a:cubicBezTo>
                    <a:cubicBezTo>
                      <a:pt x="179" y="88"/>
                      <a:pt x="176" y="163"/>
                      <a:pt x="174" y="238"/>
                    </a:cubicBezTo>
                    <a:cubicBezTo>
                      <a:pt x="162" y="245"/>
                      <a:pt x="151" y="252"/>
                      <a:pt x="139" y="259"/>
                    </a:cubicBezTo>
                    <a:cubicBezTo>
                      <a:pt x="140" y="189"/>
                      <a:pt x="141" y="118"/>
                      <a:pt x="142" y="48"/>
                    </a:cubicBezTo>
                    <a:cubicBezTo>
                      <a:pt x="99" y="69"/>
                      <a:pt x="55" y="90"/>
                      <a:pt x="11" y="111"/>
                    </a:cubicBezTo>
                    <a:cubicBezTo>
                      <a:pt x="8" y="102"/>
                      <a:pt x="4" y="94"/>
                      <a:pt x="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8">
                <a:extLst>
                  <a:ext uri="{FF2B5EF4-FFF2-40B4-BE49-F238E27FC236}">
                    <a16:creationId xmlns:a16="http://schemas.microsoft.com/office/drawing/2014/main" id="{A0690067-A6EF-31A9-676A-BDF12FE6A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088" y="4470400"/>
                <a:ext cx="252413" cy="228600"/>
              </a:xfrm>
              <a:custGeom>
                <a:avLst/>
                <a:gdLst>
                  <a:gd name="T0" fmla="*/ 47 w 348"/>
                  <a:gd name="T1" fmla="*/ 24 h 315"/>
                  <a:gd name="T2" fmla="*/ 153 w 348"/>
                  <a:gd name="T3" fmla="*/ 21 h 315"/>
                  <a:gd name="T4" fmla="*/ 137 w 348"/>
                  <a:gd name="T5" fmla="*/ 59 h 315"/>
                  <a:gd name="T6" fmla="*/ 68 w 348"/>
                  <a:gd name="T7" fmla="*/ 61 h 315"/>
                  <a:gd name="T8" fmla="*/ 74 w 348"/>
                  <a:gd name="T9" fmla="*/ 143 h 315"/>
                  <a:gd name="T10" fmla="*/ 127 w 348"/>
                  <a:gd name="T11" fmla="*/ 143 h 315"/>
                  <a:gd name="T12" fmla="*/ 220 w 348"/>
                  <a:gd name="T13" fmla="*/ 108 h 315"/>
                  <a:gd name="T14" fmla="*/ 319 w 348"/>
                  <a:gd name="T15" fmla="*/ 155 h 315"/>
                  <a:gd name="T16" fmla="*/ 292 w 348"/>
                  <a:gd name="T17" fmla="*/ 293 h 315"/>
                  <a:gd name="T18" fmla="*/ 181 w 348"/>
                  <a:gd name="T19" fmla="*/ 297 h 315"/>
                  <a:gd name="T20" fmla="*/ 198 w 348"/>
                  <a:gd name="T21" fmla="*/ 259 h 315"/>
                  <a:gd name="T22" fmla="*/ 260 w 348"/>
                  <a:gd name="T23" fmla="*/ 261 h 315"/>
                  <a:gd name="T24" fmla="*/ 291 w 348"/>
                  <a:gd name="T25" fmla="*/ 201 h 315"/>
                  <a:gd name="T26" fmla="*/ 241 w 348"/>
                  <a:gd name="T27" fmla="*/ 154 h 315"/>
                  <a:gd name="T28" fmla="*/ 144 w 348"/>
                  <a:gd name="T29" fmla="*/ 185 h 315"/>
                  <a:gd name="T30" fmla="*/ 46 w 348"/>
                  <a:gd name="T31" fmla="*/ 175 h 315"/>
                  <a:gd name="T32" fmla="*/ 47 w 348"/>
                  <a:gd name="T33" fmla="*/ 2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8" h="315">
                    <a:moveTo>
                      <a:pt x="47" y="24"/>
                    </a:moveTo>
                    <a:cubicBezTo>
                      <a:pt x="77" y="0"/>
                      <a:pt x="121" y="3"/>
                      <a:pt x="153" y="21"/>
                    </a:cubicBezTo>
                    <a:cubicBezTo>
                      <a:pt x="148" y="33"/>
                      <a:pt x="143" y="46"/>
                      <a:pt x="137" y="59"/>
                    </a:cubicBezTo>
                    <a:cubicBezTo>
                      <a:pt x="115" y="50"/>
                      <a:pt x="89" y="47"/>
                      <a:pt x="68" y="61"/>
                    </a:cubicBezTo>
                    <a:cubicBezTo>
                      <a:pt x="43" y="82"/>
                      <a:pt x="46" y="126"/>
                      <a:pt x="74" y="143"/>
                    </a:cubicBezTo>
                    <a:cubicBezTo>
                      <a:pt x="90" y="153"/>
                      <a:pt x="110" y="149"/>
                      <a:pt x="127" y="143"/>
                    </a:cubicBezTo>
                    <a:cubicBezTo>
                      <a:pt x="158" y="132"/>
                      <a:pt x="185" y="108"/>
                      <a:pt x="220" y="108"/>
                    </a:cubicBezTo>
                    <a:cubicBezTo>
                      <a:pt x="257" y="109"/>
                      <a:pt x="298" y="122"/>
                      <a:pt x="319" y="155"/>
                    </a:cubicBezTo>
                    <a:cubicBezTo>
                      <a:pt x="348" y="198"/>
                      <a:pt x="336" y="264"/>
                      <a:pt x="292" y="293"/>
                    </a:cubicBezTo>
                    <a:cubicBezTo>
                      <a:pt x="259" y="315"/>
                      <a:pt x="216" y="313"/>
                      <a:pt x="181" y="297"/>
                    </a:cubicBezTo>
                    <a:cubicBezTo>
                      <a:pt x="187" y="284"/>
                      <a:pt x="192" y="272"/>
                      <a:pt x="198" y="259"/>
                    </a:cubicBezTo>
                    <a:cubicBezTo>
                      <a:pt x="218" y="265"/>
                      <a:pt x="240" y="271"/>
                      <a:pt x="260" y="261"/>
                    </a:cubicBezTo>
                    <a:cubicBezTo>
                      <a:pt x="284" y="252"/>
                      <a:pt x="298" y="225"/>
                      <a:pt x="291" y="201"/>
                    </a:cubicBezTo>
                    <a:cubicBezTo>
                      <a:pt x="286" y="177"/>
                      <a:pt x="266" y="155"/>
                      <a:pt x="241" y="154"/>
                    </a:cubicBezTo>
                    <a:cubicBezTo>
                      <a:pt x="205" y="150"/>
                      <a:pt x="175" y="172"/>
                      <a:pt x="144" y="185"/>
                    </a:cubicBezTo>
                    <a:cubicBezTo>
                      <a:pt x="112" y="197"/>
                      <a:pt x="73" y="197"/>
                      <a:pt x="46" y="175"/>
                    </a:cubicBezTo>
                    <a:cubicBezTo>
                      <a:pt x="0" y="138"/>
                      <a:pt x="1" y="60"/>
                      <a:pt x="4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9">
                <a:extLst>
                  <a:ext uri="{FF2B5EF4-FFF2-40B4-BE49-F238E27FC236}">
                    <a16:creationId xmlns:a16="http://schemas.microsoft.com/office/drawing/2014/main" id="{3A70700A-D7F1-4BF6-CB49-DD8191B46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4497388"/>
                <a:ext cx="133350" cy="171450"/>
              </a:xfrm>
              <a:custGeom>
                <a:avLst/>
                <a:gdLst>
                  <a:gd name="T0" fmla="*/ 92 w 184"/>
                  <a:gd name="T1" fmla="*/ 0 h 235"/>
                  <a:gd name="T2" fmla="*/ 138 w 184"/>
                  <a:gd name="T3" fmla="*/ 17 h 235"/>
                  <a:gd name="T4" fmla="*/ 159 w 184"/>
                  <a:gd name="T5" fmla="*/ 5 h 235"/>
                  <a:gd name="T6" fmla="*/ 184 w 184"/>
                  <a:gd name="T7" fmla="*/ 21 h 235"/>
                  <a:gd name="T8" fmla="*/ 88 w 184"/>
                  <a:gd name="T9" fmla="*/ 189 h 235"/>
                  <a:gd name="T10" fmla="*/ 132 w 184"/>
                  <a:gd name="T11" fmla="*/ 216 h 235"/>
                  <a:gd name="T12" fmla="*/ 121 w 184"/>
                  <a:gd name="T13" fmla="*/ 235 h 235"/>
                  <a:gd name="T14" fmla="*/ 0 w 184"/>
                  <a:gd name="T15" fmla="*/ 160 h 235"/>
                  <a:gd name="T16" fmla="*/ 11 w 184"/>
                  <a:gd name="T17" fmla="*/ 141 h 235"/>
                  <a:gd name="T18" fmla="*/ 56 w 184"/>
                  <a:gd name="T19" fmla="*/ 169 h 235"/>
                  <a:gd name="T20" fmla="*/ 127 w 184"/>
                  <a:gd name="T21" fmla="*/ 44 h 235"/>
                  <a:gd name="T22" fmla="*/ 83 w 184"/>
                  <a:gd name="T23" fmla="*/ 16 h 235"/>
                  <a:gd name="T24" fmla="*/ 92 w 184"/>
                  <a:gd name="T2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235">
                    <a:moveTo>
                      <a:pt x="92" y="0"/>
                    </a:moveTo>
                    <a:cubicBezTo>
                      <a:pt x="107" y="7"/>
                      <a:pt x="121" y="17"/>
                      <a:pt x="138" y="17"/>
                    </a:cubicBezTo>
                    <a:cubicBezTo>
                      <a:pt x="147" y="17"/>
                      <a:pt x="153" y="10"/>
                      <a:pt x="159" y="5"/>
                    </a:cubicBezTo>
                    <a:cubicBezTo>
                      <a:pt x="168" y="11"/>
                      <a:pt x="176" y="16"/>
                      <a:pt x="184" y="21"/>
                    </a:cubicBezTo>
                    <a:cubicBezTo>
                      <a:pt x="152" y="77"/>
                      <a:pt x="120" y="133"/>
                      <a:pt x="88" y="189"/>
                    </a:cubicBezTo>
                    <a:cubicBezTo>
                      <a:pt x="102" y="198"/>
                      <a:pt x="117" y="207"/>
                      <a:pt x="132" y="216"/>
                    </a:cubicBezTo>
                    <a:cubicBezTo>
                      <a:pt x="128" y="223"/>
                      <a:pt x="124" y="229"/>
                      <a:pt x="121" y="235"/>
                    </a:cubicBezTo>
                    <a:cubicBezTo>
                      <a:pt x="80" y="210"/>
                      <a:pt x="40" y="185"/>
                      <a:pt x="0" y="160"/>
                    </a:cubicBezTo>
                    <a:cubicBezTo>
                      <a:pt x="3" y="154"/>
                      <a:pt x="7" y="148"/>
                      <a:pt x="11" y="141"/>
                    </a:cubicBezTo>
                    <a:cubicBezTo>
                      <a:pt x="26" y="151"/>
                      <a:pt x="41" y="160"/>
                      <a:pt x="56" y="169"/>
                    </a:cubicBezTo>
                    <a:cubicBezTo>
                      <a:pt x="80" y="128"/>
                      <a:pt x="104" y="86"/>
                      <a:pt x="127" y="44"/>
                    </a:cubicBezTo>
                    <a:cubicBezTo>
                      <a:pt x="113" y="35"/>
                      <a:pt x="98" y="26"/>
                      <a:pt x="83" y="16"/>
                    </a:cubicBezTo>
                    <a:cubicBezTo>
                      <a:pt x="86" y="11"/>
                      <a:pt x="89" y="5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0">
                <a:extLst>
                  <a:ext uri="{FF2B5EF4-FFF2-40B4-BE49-F238E27FC236}">
                    <a16:creationId xmlns:a16="http://schemas.microsoft.com/office/drawing/2014/main" id="{9FE1C342-664E-846E-92C5-17CC39B63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950" y="4564063"/>
                <a:ext cx="263525" cy="182563"/>
              </a:xfrm>
              <a:custGeom>
                <a:avLst/>
                <a:gdLst>
                  <a:gd name="T0" fmla="*/ 159 w 363"/>
                  <a:gd name="T1" fmla="*/ 170 h 249"/>
                  <a:gd name="T2" fmla="*/ 331 w 363"/>
                  <a:gd name="T3" fmla="*/ 0 h 249"/>
                  <a:gd name="T4" fmla="*/ 363 w 363"/>
                  <a:gd name="T5" fmla="*/ 33 h 249"/>
                  <a:gd name="T6" fmla="*/ 188 w 363"/>
                  <a:gd name="T7" fmla="*/ 207 h 249"/>
                  <a:gd name="T8" fmla="*/ 104 w 363"/>
                  <a:gd name="T9" fmla="*/ 249 h 249"/>
                  <a:gd name="T10" fmla="*/ 7 w 363"/>
                  <a:gd name="T11" fmla="*/ 139 h 249"/>
                  <a:gd name="T12" fmla="*/ 18 w 363"/>
                  <a:gd name="T13" fmla="*/ 106 h 249"/>
                  <a:gd name="T14" fmla="*/ 56 w 363"/>
                  <a:gd name="T15" fmla="*/ 130 h 249"/>
                  <a:gd name="T16" fmla="*/ 59 w 363"/>
                  <a:gd name="T17" fmla="*/ 177 h 249"/>
                  <a:gd name="T18" fmla="*/ 112 w 363"/>
                  <a:gd name="T19" fmla="*/ 202 h 249"/>
                  <a:gd name="T20" fmla="*/ 159 w 363"/>
                  <a:gd name="T21" fmla="*/ 17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3" h="249">
                    <a:moveTo>
                      <a:pt x="159" y="170"/>
                    </a:moveTo>
                    <a:cubicBezTo>
                      <a:pt x="216" y="114"/>
                      <a:pt x="274" y="57"/>
                      <a:pt x="331" y="0"/>
                    </a:cubicBezTo>
                    <a:cubicBezTo>
                      <a:pt x="342" y="11"/>
                      <a:pt x="353" y="22"/>
                      <a:pt x="363" y="33"/>
                    </a:cubicBezTo>
                    <a:cubicBezTo>
                      <a:pt x="304" y="91"/>
                      <a:pt x="246" y="149"/>
                      <a:pt x="188" y="207"/>
                    </a:cubicBezTo>
                    <a:cubicBezTo>
                      <a:pt x="165" y="228"/>
                      <a:pt x="137" y="249"/>
                      <a:pt x="104" y="249"/>
                    </a:cubicBezTo>
                    <a:cubicBezTo>
                      <a:pt x="49" y="248"/>
                      <a:pt x="0" y="194"/>
                      <a:pt x="7" y="139"/>
                    </a:cubicBezTo>
                    <a:cubicBezTo>
                      <a:pt x="8" y="128"/>
                      <a:pt x="13" y="117"/>
                      <a:pt x="18" y="106"/>
                    </a:cubicBezTo>
                    <a:cubicBezTo>
                      <a:pt x="31" y="114"/>
                      <a:pt x="43" y="122"/>
                      <a:pt x="56" y="130"/>
                    </a:cubicBezTo>
                    <a:cubicBezTo>
                      <a:pt x="51" y="145"/>
                      <a:pt x="49" y="163"/>
                      <a:pt x="59" y="177"/>
                    </a:cubicBezTo>
                    <a:cubicBezTo>
                      <a:pt x="70" y="194"/>
                      <a:pt x="91" y="208"/>
                      <a:pt x="112" y="202"/>
                    </a:cubicBezTo>
                    <a:cubicBezTo>
                      <a:pt x="131" y="197"/>
                      <a:pt x="145" y="183"/>
                      <a:pt x="15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01">
                <a:extLst>
                  <a:ext uri="{FF2B5EF4-FFF2-40B4-BE49-F238E27FC236}">
                    <a16:creationId xmlns:a16="http://schemas.microsoft.com/office/drawing/2014/main" id="{E53BEE9D-1412-E845-BD8E-B93AF3AE89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2513" y="4564063"/>
                <a:ext cx="173038" cy="169863"/>
              </a:xfrm>
              <a:custGeom>
                <a:avLst/>
                <a:gdLst>
                  <a:gd name="T0" fmla="*/ 52 w 239"/>
                  <a:gd name="T1" fmla="*/ 20 h 233"/>
                  <a:gd name="T2" fmla="*/ 147 w 239"/>
                  <a:gd name="T3" fmla="*/ 5 h 233"/>
                  <a:gd name="T4" fmla="*/ 225 w 239"/>
                  <a:gd name="T5" fmla="*/ 39 h 233"/>
                  <a:gd name="T6" fmla="*/ 229 w 239"/>
                  <a:gd name="T7" fmla="*/ 85 h 233"/>
                  <a:gd name="T8" fmla="*/ 173 w 239"/>
                  <a:gd name="T9" fmla="*/ 117 h 233"/>
                  <a:gd name="T10" fmla="*/ 218 w 239"/>
                  <a:gd name="T11" fmla="*/ 153 h 233"/>
                  <a:gd name="T12" fmla="*/ 201 w 239"/>
                  <a:gd name="T13" fmla="*/ 209 h 233"/>
                  <a:gd name="T14" fmla="*/ 96 w 239"/>
                  <a:gd name="T15" fmla="*/ 228 h 233"/>
                  <a:gd name="T16" fmla="*/ 17 w 239"/>
                  <a:gd name="T17" fmla="*/ 191 h 233"/>
                  <a:gd name="T18" fmla="*/ 13 w 239"/>
                  <a:gd name="T19" fmla="*/ 133 h 233"/>
                  <a:gd name="T20" fmla="*/ 73 w 239"/>
                  <a:gd name="T21" fmla="*/ 101 h 233"/>
                  <a:gd name="T22" fmla="*/ 37 w 239"/>
                  <a:gd name="T23" fmla="*/ 71 h 233"/>
                  <a:gd name="T24" fmla="*/ 52 w 239"/>
                  <a:gd name="T25" fmla="*/ 20 h 233"/>
                  <a:gd name="T26" fmla="*/ 80 w 239"/>
                  <a:gd name="T27" fmla="*/ 48 h 233"/>
                  <a:gd name="T28" fmla="*/ 92 w 239"/>
                  <a:gd name="T29" fmla="*/ 76 h 233"/>
                  <a:gd name="T30" fmla="*/ 149 w 239"/>
                  <a:gd name="T31" fmla="*/ 106 h 233"/>
                  <a:gd name="T32" fmla="*/ 190 w 239"/>
                  <a:gd name="T33" fmla="*/ 71 h 233"/>
                  <a:gd name="T34" fmla="*/ 173 w 239"/>
                  <a:gd name="T35" fmla="*/ 35 h 233"/>
                  <a:gd name="T36" fmla="*/ 112 w 239"/>
                  <a:gd name="T37" fmla="*/ 25 h 233"/>
                  <a:gd name="T38" fmla="*/ 80 w 239"/>
                  <a:gd name="T39" fmla="*/ 48 h 233"/>
                  <a:gd name="T40" fmla="*/ 94 w 239"/>
                  <a:gd name="T41" fmla="*/ 114 h 233"/>
                  <a:gd name="T42" fmla="*/ 61 w 239"/>
                  <a:gd name="T43" fmla="*/ 133 h 233"/>
                  <a:gd name="T44" fmla="*/ 54 w 239"/>
                  <a:gd name="T45" fmla="*/ 178 h 233"/>
                  <a:gd name="T46" fmla="*/ 106 w 239"/>
                  <a:gd name="T47" fmla="*/ 207 h 233"/>
                  <a:gd name="T48" fmla="*/ 163 w 239"/>
                  <a:gd name="T49" fmla="*/ 195 h 233"/>
                  <a:gd name="T50" fmla="*/ 168 w 239"/>
                  <a:gd name="T51" fmla="*/ 149 h 233"/>
                  <a:gd name="T52" fmla="*/ 110 w 239"/>
                  <a:gd name="T53" fmla="*/ 118 h 233"/>
                  <a:gd name="T54" fmla="*/ 94 w 239"/>
                  <a:gd name="T55" fmla="*/ 114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9" h="233">
                    <a:moveTo>
                      <a:pt x="52" y="20"/>
                    </a:moveTo>
                    <a:cubicBezTo>
                      <a:pt x="80" y="1"/>
                      <a:pt x="115" y="0"/>
                      <a:pt x="147" y="5"/>
                    </a:cubicBezTo>
                    <a:cubicBezTo>
                      <a:pt x="176" y="9"/>
                      <a:pt x="206" y="17"/>
                      <a:pt x="225" y="39"/>
                    </a:cubicBezTo>
                    <a:cubicBezTo>
                      <a:pt x="236" y="52"/>
                      <a:pt x="239" y="71"/>
                      <a:pt x="229" y="85"/>
                    </a:cubicBezTo>
                    <a:cubicBezTo>
                      <a:pt x="217" y="104"/>
                      <a:pt x="194" y="112"/>
                      <a:pt x="173" y="117"/>
                    </a:cubicBezTo>
                    <a:cubicBezTo>
                      <a:pt x="190" y="126"/>
                      <a:pt x="209" y="135"/>
                      <a:pt x="218" y="153"/>
                    </a:cubicBezTo>
                    <a:cubicBezTo>
                      <a:pt x="228" y="173"/>
                      <a:pt x="218" y="197"/>
                      <a:pt x="201" y="209"/>
                    </a:cubicBezTo>
                    <a:cubicBezTo>
                      <a:pt x="171" y="231"/>
                      <a:pt x="131" y="233"/>
                      <a:pt x="96" y="228"/>
                    </a:cubicBezTo>
                    <a:cubicBezTo>
                      <a:pt x="67" y="223"/>
                      <a:pt x="37" y="214"/>
                      <a:pt x="17" y="191"/>
                    </a:cubicBezTo>
                    <a:cubicBezTo>
                      <a:pt x="3" y="175"/>
                      <a:pt x="0" y="150"/>
                      <a:pt x="13" y="133"/>
                    </a:cubicBezTo>
                    <a:cubicBezTo>
                      <a:pt x="27" y="113"/>
                      <a:pt x="51" y="106"/>
                      <a:pt x="73" y="101"/>
                    </a:cubicBezTo>
                    <a:cubicBezTo>
                      <a:pt x="60" y="93"/>
                      <a:pt x="45" y="85"/>
                      <a:pt x="37" y="71"/>
                    </a:cubicBezTo>
                    <a:cubicBezTo>
                      <a:pt x="28" y="53"/>
                      <a:pt x="36" y="31"/>
                      <a:pt x="52" y="20"/>
                    </a:cubicBezTo>
                    <a:close/>
                    <a:moveTo>
                      <a:pt x="80" y="48"/>
                    </a:moveTo>
                    <a:cubicBezTo>
                      <a:pt x="76" y="59"/>
                      <a:pt x="83" y="70"/>
                      <a:pt x="92" y="76"/>
                    </a:cubicBezTo>
                    <a:cubicBezTo>
                      <a:pt x="109" y="89"/>
                      <a:pt x="129" y="97"/>
                      <a:pt x="149" y="106"/>
                    </a:cubicBezTo>
                    <a:cubicBezTo>
                      <a:pt x="166" y="99"/>
                      <a:pt x="185" y="90"/>
                      <a:pt x="190" y="71"/>
                    </a:cubicBezTo>
                    <a:cubicBezTo>
                      <a:pt x="195" y="56"/>
                      <a:pt x="185" y="42"/>
                      <a:pt x="173" y="35"/>
                    </a:cubicBezTo>
                    <a:cubicBezTo>
                      <a:pt x="154" y="25"/>
                      <a:pt x="132" y="23"/>
                      <a:pt x="112" y="25"/>
                    </a:cubicBezTo>
                    <a:cubicBezTo>
                      <a:pt x="99" y="28"/>
                      <a:pt x="84" y="34"/>
                      <a:pt x="80" y="48"/>
                    </a:cubicBezTo>
                    <a:close/>
                    <a:moveTo>
                      <a:pt x="94" y="114"/>
                    </a:moveTo>
                    <a:cubicBezTo>
                      <a:pt x="82" y="118"/>
                      <a:pt x="70" y="124"/>
                      <a:pt x="61" y="133"/>
                    </a:cubicBezTo>
                    <a:cubicBezTo>
                      <a:pt x="50" y="145"/>
                      <a:pt x="46" y="164"/>
                      <a:pt x="54" y="178"/>
                    </a:cubicBezTo>
                    <a:cubicBezTo>
                      <a:pt x="65" y="196"/>
                      <a:pt x="86" y="204"/>
                      <a:pt x="106" y="207"/>
                    </a:cubicBezTo>
                    <a:cubicBezTo>
                      <a:pt x="125" y="209"/>
                      <a:pt x="147" y="208"/>
                      <a:pt x="163" y="195"/>
                    </a:cubicBezTo>
                    <a:cubicBezTo>
                      <a:pt x="176" y="184"/>
                      <a:pt x="182" y="161"/>
                      <a:pt x="168" y="149"/>
                    </a:cubicBezTo>
                    <a:cubicBezTo>
                      <a:pt x="151" y="134"/>
                      <a:pt x="130" y="127"/>
                      <a:pt x="110" y="118"/>
                    </a:cubicBezTo>
                    <a:cubicBezTo>
                      <a:pt x="105" y="116"/>
                      <a:pt x="100" y="112"/>
                      <a:pt x="94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02">
                <a:extLst>
                  <a:ext uri="{FF2B5EF4-FFF2-40B4-BE49-F238E27FC236}">
                    <a16:creationId xmlns:a16="http://schemas.microsoft.com/office/drawing/2014/main" id="{567CB181-80CF-22E9-A93C-31498E2012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3338" y="4565650"/>
                <a:ext cx="158750" cy="166688"/>
              </a:xfrm>
              <a:custGeom>
                <a:avLst/>
                <a:gdLst>
                  <a:gd name="T0" fmla="*/ 19 w 218"/>
                  <a:gd name="T1" fmla="*/ 36 h 229"/>
                  <a:gd name="T2" fmla="*/ 106 w 218"/>
                  <a:gd name="T3" fmla="*/ 0 h 229"/>
                  <a:gd name="T4" fmla="*/ 195 w 218"/>
                  <a:gd name="T5" fmla="*/ 33 h 229"/>
                  <a:gd name="T6" fmla="*/ 215 w 218"/>
                  <a:gd name="T7" fmla="*/ 118 h 229"/>
                  <a:gd name="T8" fmla="*/ 171 w 218"/>
                  <a:gd name="T9" fmla="*/ 199 h 229"/>
                  <a:gd name="T10" fmla="*/ 33 w 218"/>
                  <a:gd name="T11" fmla="*/ 223 h 229"/>
                  <a:gd name="T12" fmla="*/ 33 w 218"/>
                  <a:gd name="T13" fmla="*/ 195 h 229"/>
                  <a:gd name="T14" fmla="*/ 140 w 218"/>
                  <a:gd name="T15" fmla="*/ 184 h 229"/>
                  <a:gd name="T16" fmla="*/ 172 w 218"/>
                  <a:gd name="T17" fmla="*/ 128 h 229"/>
                  <a:gd name="T18" fmla="*/ 62 w 218"/>
                  <a:gd name="T19" fmla="*/ 139 h 229"/>
                  <a:gd name="T20" fmla="*/ 13 w 218"/>
                  <a:gd name="T21" fmla="*/ 107 h 229"/>
                  <a:gd name="T22" fmla="*/ 19 w 218"/>
                  <a:gd name="T23" fmla="*/ 36 h 229"/>
                  <a:gd name="T24" fmla="*/ 75 w 218"/>
                  <a:gd name="T25" fmla="*/ 31 h 229"/>
                  <a:gd name="T26" fmla="*/ 71 w 218"/>
                  <a:gd name="T27" fmla="*/ 112 h 229"/>
                  <a:gd name="T28" fmla="*/ 172 w 218"/>
                  <a:gd name="T29" fmla="*/ 108 h 229"/>
                  <a:gd name="T30" fmla="*/ 159 w 218"/>
                  <a:gd name="T31" fmla="*/ 45 h 229"/>
                  <a:gd name="T32" fmla="*/ 75 w 218"/>
                  <a:gd name="T33" fmla="*/ 3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229">
                    <a:moveTo>
                      <a:pt x="19" y="36"/>
                    </a:moveTo>
                    <a:cubicBezTo>
                      <a:pt x="40" y="10"/>
                      <a:pt x="74" y="1"/>
                      <a:pt x="106" y="0"/>
                    </a:cubicBezTo>
                    <a:cubicBezTo>
                      <a:pt x="138" y="0"/>
                      <a:pt x="173" y="7"/>
                      <a:pt x="195" y="33"/>
                    </a:cubicBezTo>
                    <a:cubicBezTo>
                      <a:pt x="215" y="56"/>
                      <a:pt x="218" y="89"/>
                      <a:pt x="215" y="118"/>
                    </a:cubicBezTo>
                    <a:cubicBezTo>
                      <a:pt x="212" y="149"/>
                      <a:pt x="197" y="181"/>
                      <a:pt x="171" y="199"/>
                    </a:cubicBezTo>
                    <a:cubicBezTo>
                      <a:pt x="131" y="227"/>
                      <a:pt x="80" y="229"/>
                      <a:pt x="33" y="223"/>
                    </a:cubicBezTo>
                    <a:cubicBezTo>
                      <a:pt x="33" y="214"/>
                      <a:pt x="33" y="204"/>
                      <a:pt x="33" y="195"/>
                    </a:cubicBezTo>
                    <a:cubicBezTo>
                      <a:pt x="68" y="204"/>
                      <a:pt x="109" y="205"/>
                      <a:pt x="140" y="184"/>
                    </a:cubicBezTo>
                    <a:cubicBezTo>
                      <a:pt x="159" y="172"/>
                      <a:pt x="169" y="150"/>
                      <a:pt x="172" y="128"/>
                    </a:cubicBezTo>
                    <a:cubicBezTo>
                      <a:pt x="137" y="144"/>
                      <a:pt x="98" y="148"/>
                      <a:pt x="62" y="139"/>
                    </a:cubicBezTo>
                    <a:cubicBezTo>
                      <a:pt x="43" y="134"/>
                      <a:pt x="24" y="124"/>
                      <a:pt x="13" y="107"/>
                    </a:cubicBezTo>
                    <a:cubicBezTo>
                      <a:pt x="0" y="85"/>
                      <a:pt x="3" y="55"/>
                      <a:pt x="19" y="36"/>
                    </a:cubicBezTo>
                    <a:close/>
                    <a:moveTo>
                      <a:pt x="75" y="31"/>
                    </a:moveTo>
                    <a:cubicBezTo>
                      <a:pt x="43" y="44"/>
                      <a:pt x="39" y="97"/>
                      <a:pt x="71" y="112"/>
                    </a:cubicBezTo>
                    <a:cubicBezTo>
                      <a:pt x="103" y="126"/>
                      <a:pt x="140" y="119"/>
                      <a:pt x="172" y="108"/>
                    </a:cubicBezTo>
                    <a:cubicBezTo>
                      <a:pt x="172" y="86"/>
                      <a:pt x="173" y="63"/>
                      <a:pt x="159" y="45"/>
                    </a:cubicBezTo>
                    <a:cubicBezTo>
                      <a:pt x="139" y="21"/>
                      <a:pt x="102" y="19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03">
                <a:extLst>
                  <a:ext uri="{FF2B5EF4-FFF2-40B4-BE49-F238E27FC236}">
                    <a16:creationId xmlns:a16="http://schemas.microsoft.com/office/drawing/2014/main" id="{959031F6-8094-6C17-8D65-970E8B2792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3088" y="4579938"/>
                <a:ext cx="255588" cy="266700"/>
              </a:xfrm>
              <a:custGeom>
                <a:avLst/>
                <a:gdLst>
                  <a:gd name="T0" fmla="*/ 67 w 353"/>
                  <a:gd name="T1" fmla="*/ 26 h 366"/>
                  <a:gd name="T2" fmla="*/ 147 w 353"/>
                  <a:gd name="T3" fmla="*/ 5 h 366"/>
                  <a:gd name="T4" fmla="*/ 218 w 353"/>
                  <a:gd name="T5" fmla="*/ 50 h 366"/>
                  <a:gd name="T6" fmla="*/ 222 w 353"/>
                  <a:gd name="T7" fmla="*/ 154 h 366"/>
                  <a:gd name="T8" fmla="*/ 353 w 353"/>
                  <a:gd name="T9" fmla="*/ 258 h 366"/>
                  <a:gd name="T10" fmla="*/ 317 w 353"/>
                  <a:gd name="T11" fmla="*/ 288 h 366"/>
                  <a:gd name="T12" fmla="*/ 191 w 353"/>
                  <a:gd name="T13" fmla="*/ 184 h 366"/>
                  <a:gd name="T14" fmla="*/ 159 w 353"/>
                  <a:gd name="T15" fmla="*/ 213 h 366"/>
                  <a:gd name="T16" fmla="*/ 244 w 353"/>
                  <a:gd name="T17" fmla="*/ 329 h 366"/>
                  <a:gd name="T18" fmla="*/ 209 w 353"/>
                  <a:gd name="T19" fmla="*/ 366 h 366"/>
                  <a:gd name="T20" fmla="*/ 0 w 353"/>
                  <a:gd name="T21" fmla="*/ 74 h 366"/>
                  <a:gd name="T22" fmla="*/ 67 w 353"/>
                  <a:gd name="T23" fmla="*/ 26 h 366"/>
                  <a:gd name="T24" fmla="*/ 62 w 353"/>
                  <a:gd name="T25" fmla="*/ 80 h 366"/>
                  <a:gd name="T26" fmla="*/ 132 w 353"/>
                  <a:gd name="T27" fmla="*/ 171 h 366"/>
                  <a:gd name="T28" fmla="*/ 178 w 353"/>
                  <a:gd name="T29" fmla="*/ 125 h 366"/>
                  <a:gd name="T30" fmla="*/ 159 w 353"/>
                  <a:gd name="T31" fmla="*/ 66 h 366"/>
                  <a:gd name="T32" fmla="*/ 115 w 353"/>
                  <a:gd name="T33" fmla="*/ 51 h 366"/>
                  <a:gd name="T34" fmla="*/ 62 w 353"/>
                  <a:gd name="T35" fmla="*/ 8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3" h="366">
                    <a:moveTo>
                      <a:pt x="67" y="26"/>
                    </a:moveTo>
                    <a:cubicBezTo>
                      <a:pt x="90" y="10"/>
                      <a:pt x="119" y="0"/>
                      <a:pt x="147" y="5"/>
                    </a:cubicBezTo>
                    <a:cubicBezTo>
                      <a:pt x="176" y="9"/>
                      <a:pt x="204" y="24"/>
                      <a:pt x="218" y="50"/>
                    </a:cubicBezTo>
                    <a:cubicBezTo>
                      <a:pt x="236" y="82"/>
                      <a:pt x="232" y="120"/>
                      <a:pt x="222" y="154"/>
                    </a:cubicBezTo>
                    <a:cubicBezTo>
                      <a:pt x="266" y="188"/>
                      <a:pt x="309" y="223"/>
                      <a:pt x="353" y="258"/>
                    </a:cubicBezTo>
                    <a:cubicBezTo>
                      <a:pt x="341" y="268"/>
                      <a:pt x="329" y="278"/>
                      <a:pt x="317" y="288"/>
                    </a:cubicBezTo>
                    <a:cubicBezTo>
                      <a:pt x="275" y="254"/>
                      <a:pt x="233" y="219"/>
                      <a:pt x="191" y="184"/>
                    </a:cubicBezTo>
                    <a:cubicBezTo>
                      <a:pt x="181" y="194"/>
                      <a:pt x="170" y="204"/>
                      <a:pt x="159" y="213"/>
                    </a:cubicBezTo>
                    <a:cubicBezTo>
                      <a:pt x="187" y="252"/>
                      <a:pt x="216" y="290"/>
                      <a:pt x="244" y="329"/>
                    </a:cubicBezTo>
                    <a:cubicBezTo>
                      <a:pt x="232" y="341"/>
                      <a:pt x="220" y="354"/>
                      <a:pt x="209" y="366"/>
                    </a:cubicBezTo>
                    <a:cubicBezTo>
                      <a:pt x="139" y="269"/>
                      <a:pt x="70" y="172"/>
                      <a:pt x="0" y="74"/>
                    </a:cubicBezTo>
                    <a:cubicBezTo>
                      <a:pt x="23" y="58"/>
                      <a:pt x="45" y="42"/>
                      <a:pt x="67" y="26"/>
                    </a:cubicBezTo>
                    <a:close/>
                    <a:moveTo>
                      <a:pt x="62" y="80"/>
                    </a:moveTo>
                    <a:cubicBezTo>
                      <a:pt x="85" y="111"/>
                      <a:pt x="109" y="141"/>
                      <a:pt x="132" y="171"/>
                    </a:cubicBezTo>
                    <a:cubicBezTo>
                      <a:pt x="150" y="159"/>
                      <a:pt x="169" y="146"/>
                      <a:pt x="178" y="125"/>
                    </a:cubicBezTo>
                    <a:cubicBezTo>
                      <a:pt x="184" y="104"/>
                      <a:pt x="177" y="79"/>
                      <a:pt x="159" y="66"/>
                    </a:cubicBezTo>
                    <a:cubicBezTo>
                      <a:pt x="146" y="57"/>
                      <a:pt x="131" y="50"/>
                      <a:pt x="115" y="51"/>
                    </a:cubicBezTo>
                    <a:cubicBezTo>
                      <a:pt x="94" y="52"/>
                      <a:pt x="78" y="68"/>
                      <a:pt x="62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4">
                <a:extLst>
                  <a:ext uri="{FF2B5EF4-FFF2-40B4-BE49-F238E27FC236}">
                    <a16:creationId xmlns:a16="http://schemas.microsoft.com/office/drawing/2014/main" id="{58D9D63F-2809-63FB-E2BD-92018C4DF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713" y="4606925"/>
                <a:ext cx="185738" cy="217488"/>
              </a:xfrm>
              <a:custGeom>
                <a:avLst/>
                <a:gdLst>
                  <a:gd name="T0" fmla="*/ 0 w 255"/>
                  <a:gd name="T1" fmla="*/ 268 h 299"/>
                  <a:gd name="T2" fmla="*/ 218 w 255"/>
                  <a:gd name="T3" fmla="*/ 0 h 299"/>
                  <a:gd name="T4" fmla="*/ 255 w 255"/>
                  <a:gd name="T5" fmla="*/ 32 h 299"/>
                  <a:gd name="T6" fmla="*/ 38 w 255"/>
                  <a:gd name="T7" fmla="*/ 299 h 299"/>
                  <a:gd name="T8" fmla="*/ 0 w 255"/>
                  <a:gd name="T9" fmla="*/ 26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99">
                    <a:moveTo>
                      <a:pt x="0" y="268"/>
                    </a:moveTo>
                    <a:cubicBezTo>
                      <a:pt x="73" y="179"/>
                      <a:pt x="145" y="89"/>
                      <a:pt x="218" y="0"/>
                    </a:cubicBezTo>
                    <a:cubicBezTo>
                      <a:pt x="230" y="11"/>
                      <a:pt x="243" y="22"/>
                      <a:pt x="255" y="32"/>
                    </a:cubicBezTo>
                    <a:cubicBezTo>
                      <a:pt x="183" y="121"/>
                      <a:pt x="110" y="210"/>
                      <a:pt x="38" y="299"/>
                    </a:cubicBezTo>
                    <a:cubicBezTo>
                      <a:pt x="25" y="289"/>
                      <a:pt x="13" y="278"/>
                      <a:pt x="0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05">
                <a:extLst>
                  <a:ext uri="{FF2B5EF4-FFF2-40B4-BE49-F238E27FC236}">
                    <a16:creationId xmlns:a16="http://schemas.microsoft.com/office/drawing/2014/main" id="{3F892B3B-D864-14CC-9E48-F73A60184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675" y="4643438"/>
                <a:ext cx="247650" cy="282575"/>
              </a:xfrm>
              <a:custGeom>
                <a:avLst/>
                <a:gdLst>
                  <a:gd name="T0" fmla="*/ 0 w 339"/>
                  <a:gd name="T1" fmla="*/ 84 h 387"/>
                  <a:gd name="T2" fmla="*/ 155 w 339"/>
                  <a:gd name="T3" fmla="*/ 0 h 387"/>
                  <a:gd name="T4" fmla="*/ 174 w 339"/>
                  <a:gd name="T5" fmla="*/ 34 h 387"/>
                  <a:gd name="T6" fmla="*/ 57 w 339"/>
                  <a:gd name="T7" fmla="*/ 98 h 387"/>
                  <a:gd name="T8" fmla="*/ 111 w 339"/>
                  <a:gd name="T9" fmla="*/ 192 h 387"/>
                  <a:gd name="T10" fmla="*/ 219 w 339"/>
                  <a:gd name="T11" fmla="*/ 133 h 387"/>
                  <a:gd name="T12" fmla="*/ 239 w 339"/>
                  <a:gd name="T13" fmla="*/ 167 h 387"/>
                  <a:gd name="T14" fmla="*/ 131 w 339"/>
                  <a:gd name="T15" fmla="*/ 225 h 387"/>
                  <a:gd name="T16" fmla="*/ 194 w 339"/>
                  <a:gd name="T17" fmla="*/ 333 h 387"/>
                  <a:gd name="T18" fmla="*/ 320 w 339"/>
                  <a:gd name="T19" fmla="*/ 266 h 387"/>
                  <a:gd name="T20" fmla="*/ 339 w 339"/>
                  <a:gd name="T21" fmla="*/ 299 h 387"/>
                  <a:gd name="T22" fmla="*/ 177 w 339"/>
                  <a:gd name="T23" fmla="*/ 387 h 387"/>
                  <a:gd name="T24" fmla="*/ 0 w 339"/>
                  <a:gd name="T25" fmla="*/ 84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9" h="387">
                    <a:moveTo>
                      <a:pt x="0" y="84"/>
                    </a:moveTo>
                    <a:cubicBezTo>
                      <a:pt x="52" y="56"/>
                      <a:pt x="103" y="28"/>
                      <a:pt x="155" y="0"/>
                    </a:cubicBezTo>
                    <a:cubicBezTo>
                      <a:pt x="161" y="12"/>
                      <a:pt x="168" y="23"/>
                      <a:pt x="174" y="34"/>
                    </a:cubicBezTo>
                    <a:cubicBezTo>
                      <a:pt x="135" y="55"/>
                      <a:pt x="96" y="76"/>
                      <a:pt x="57" y="98"/>
                    </a:cubicBezTo>
                    <a:cubicBezTo>
                      <a:pt x="75" y="129"/>
                      <a:pt x="93" y="160"/>
                      <a:pt x="111" y="192"/>
                    </a:cubicBezTo>
                    <a:cubicBezTo>
                      <a:pt x="147" y="172"/>
                      <a:pt x="183" y="153"/>
                      <a:pt x="219" y="133"/>
                    </a:cubicBezTo>
                    <a:cubicBezTo>
                      <a:pt x="226" y="144"/>
                      <a:pt x="232" y="156"/>
                      <a:pt x="239" y="167"/>
                    </a:cubicBezTo>
                    <a:cubicBezTo>
                      <a:pt x="203" y="186"/>
                      <a:pt x="167" y="206"/>
                      <a:pt x="131" y="225"/>
                    </a:cubicBezTo>
                    <a:cubicBezTo>
                      <a:pt x="152" y="261"/>
                      <a:pt x="173" y="297"/>
                      <a:pt x="194" y="333"/>
                    </a:cubicBezTo>
                    <a:cubicBezTo>
                      <a:pt x="236" y="311"/>
                      <a:pt x="278" y="288"/>
                      <a:pt x="320" y="266"/>
                    </a:cubicBezTo>
                    <a:cubicBezTo>
                      <a:pt x="326" y="277"/>
                      <a:pt x="332" y="288"/>
                      <a:pt x="339" y="299"/>
                    </a:cubicBezTo>
                    <a:cubicBezTo>
                      <a:pt x="285" y="328"/>
                      <a:pt x="231" y="358"/>
                      <a:pt x="177" y="387"/>
                    </a:cubicBezTo>
                    <a:cubicBezTo>
                      <a:pt x="118" y="286"/>
                      <a:pt x="59" y="185"/>
                      <a:pt x="0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06">
                <a:extLst>
                  <a:ext uri="{FF2B5EF4-FFF2-40B4-BE49-F238E27FC236}">
                    <a16:creationId xmlns:a16="http://schemas.microsoft.com/office/drawing/2014/main" id="{613BBE59-1000-B214-418E-88DB6CAB85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2450" y="4665663"/>
                <a:ext cx="222250" cy="261938"/>
              </a:xfrm>
              <a:custGeom>
                <a:avLst/>
                <a:gdLst>
                  <a:gd name="T0" fmla="*/ 0 w 306"/>
                  <a:gd name="T1" fmla="*/ 252 h 361"/>
                  <a:gd name="T2" fmla="*/ 255 w 306"/>
                  <a:gd name="T3" fmla="*/ 0 h 361"/>
                  <a:gd name="T4" fmla="*/ 306 w 306"/>
                  <a:gd name="T5" fmla="*/ 31 h 361"/>
                  <a:gd name="T6" fmla="*/ 170 w 306"/>
                  <a:gd name="T7" fmla="*/ 361 h 361"/>
                  <a:gd name="T8" fmla="*/ 126 w 306"/>
                  <a:gd name="T9" fmla="*/ 336 h 361"/>
                  <a:gd name="T10" fmla="*/ 171 w 306"/>
                  <a:gd name="T11" fmla="*/ 241 h 361"/>
                  <a:gd name="T12" fmla="*/ 116 w 306"/>
                  <a:gd name="T13" fmla="*/ 202 h 361"/>
                  <a:gd name="T14" fmla="*/ 36 w 306"/>
                  <a:gd name="T15" fmla="*/ 281 h 361"/>
                  <a:gd name="T16" fmla="*/ 0 w 306"/>
                  <a:gd name="T17" fmla="*/ 252 h 361"/>
                  <a:gd name="T18" fmla="*/ 227 w 306"/>
                  <a:gd name="T19" fmla="*/ 81 h 361"/>
                  <a:gd name="T20" fmla="*/ 148 w 306"/>
                  <a:gd name="T21" fmla="*/ 163 h 361"/>
                  <a:gd name="T22" fmla="*/ 191 w 306"/>
                  <a:gd name="T23" fmla="*/ 195 h 361"/>
                  <a:gd name="T24" fmla="*/ 238 w 306"/>
                  <a:gd name="T25" fmla="*/ 88 h 361"/>
                  <a:gd name="T26" fmla="*/ 244 w 306"/>
                  <a:gd name="T27" fmla="*/ 68 h 361"/>
                  <a:gd name="T28" fmla="*/ 227 w 306"/>
                  <a:gd name="T29" fmla="*/ 8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61">
                    <a:moveTo>
                      <a:pt x="0" y="252"/>
                    </a:moveTo>
                    <a:cubicBezTo>
                      <a:pt x="85" y="168"/>
                      <a:pt x="170" y="84"/>
                      <a:pt x="255" y="0"/>
                    </a:cubicBezTo>
                    <a:cubicBezTo>
                      <a:pt x="272" y="11"/>
                      <a:pt x="289" y="21"/>
                      <a:pt x="306" y="31"/>
                    </a:cubicBezTo>
                    <a:cubicBezTo>
                      <a:pt x="261" y="141"/>
                      <a:pt x="215" y="251"/>
                      <a:pt x="170" y="361"/>
                    </a:cubicBezTo>
                    <a:cubicBezTo>
                      <a:pt x="155" y="353"/>
                      <a:pt x="141" y="344"/>
                      <a:pt x="126" y="336"/>
                    </a:cubicBezTo>
                    <a:cubicBezTo>
                      <a:pt x="141" y="305"/>
                      <a:pt x="156" y="273"/>
                      <a:pt x="171" y="241"/>
                    </a:cubicBezTo>
                    <a:cubicBezTo>
                      <a:pt x="153" y="228"/>
                      <a:pt x="135" y="215"/>
                      <a:pt x="116" y="202"/>
                    </a:cubicBezTo>
                    <a:cubicBezTo>
                      <a:pt x="90" y="229"/>
                      <a:pt x="63" y="255"/>
                      <a:pt x="36" y="281"/>
                    </a:cubicBezTo>
                    <a:cubicBezTo>
                      <a:pt x="24" y="271"/>
                      <a:pt x="12" y="262"/>
                      <a:pt x="0" y="252"/>
                    </a:cubicBezTo>
                    <a:close/>
                    <a:moveTo>
                      <a:pt x="227" y="81"/>
                    </a:moveTo>
                    <a:cubicBezTo>
                      <a:pt x="201" y="109"/>
                      <a:pt x="174" y="135"/>
                      <a:pt x="148" y="163"/>
                    </a:cubicBezTo>
                    <a:cubicBezTo>
                      <a:pt x="162" y="173"/>
                      <a:pt x="177" y="184"/>
                      <a:pt x="191" y="195"/>
                    </a:cubicBezTo>
                    <a:cubicBezTo>
                      <a:pt x="207" y="159"/>
                      <a:pt x="222" y="124"/>
                      <a:pt x="238" y="88"/>
                    </a:cubicBezTo>
                    <a:cubicBezTo>
                      <a:pt x="241" y="82"/>
                      <a:pt x="243" y="75"/>
                      <a:pt x="244" y="68"/>
                    </a:cubicBezTo>
                    <a:cubicBezTo>
                      <a:pt x="238" y="72"/>
                      <a:pt x="232" y="76"/>
                      <a:pt x="227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07">
                <a:extLst>
                  <a:ext uri="{FF2B5EF4-FFF2-40B4-BE49-F238E27FC236}">
                    <a16:creationId xmlns:a16="http://schemas.microsoft.com/office/drawing/2014/main" id="{1CA76C68-68DA-F290-BB74-11A20F6A9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9613" y="4710113"/>
                <a:ext cx="236538" cy="290513"/>
              </a:xfrm>
              <a:custGeom>
                <a:avLst/>
                <a:gdLst>
                  <a:gd name="T0" fmla="*/ 0 w 325"/>
                  <a:gd name="T1" fmla="*/ 317 h 399"/>
                  <a:gd name="T2" fmla="*/ 160 w 325"/>
                  <a:gd name="T3" fmla="*/ 0 h 399"/>
                  <a:gd name="T4" fmla="*/ 201 w 325"/>
                  <a:gd name="T5" fmla="*/ 20 h 399"/>
                  <a:gd name="T6" fmla="*/ 182 w 325"/>
                  <a:gd name="T7" fmla="*/ 253 h 399"/>
                  <a:gd name="T8" fmla="*/ 286 w 325"/>
                  <a:gd name="T9" fmla="*/ 60 h 399"/>
                  <a:gd name="T10" fmla="*/ 325 w 325"/>
                  <a:gd name="T11" fmla="*/ 76 h 399"/>
                  <a:gd name="T12" fmla="*/ 166 w 325"/>
                  <a:gd name="T13" fmla="*/ 399 h 399"/>
                  <a:gd name="T14" fmla="*/ 120 w 325"/>
                  <a:gd name="T15" fmla="*/ 377 h 399"/>
                  <a:gd name="T16" fmla="*/ 147 w 325"/>
                  <a:gd name="T17" fmla="*/ 132 h 399"/>
                  <a:gd name="T18" fmla="*/ 46 w 325"/>
                  <a:gd name="T19" fmla="*/ 338 h 399"/>
                  <a:gd name="T20" fmla="*/ 0 w 325"/>
                  <a:gd name="T21" fmla="*/ 317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99">
                    <a:moveTo>
                      <a:pt x="0" y="317"/>
                    </a:moveTo>
                    <a:cubicBezTo>
                      <a:pt x="53" y="211"/>
                      <a:pt x="107" y="106"/>
                      <a:pt x="160" y="0"/>
                    </a:cubicBezTo>
                    <a:cubicBezTo>
                      <a:pt x="174" y="7"/>
                      <a:pt x="188" y="13"/>
                      <a:pt x="201" y="20"/>
                    </a:cubicBezTo>
                    <a:cubicBezTo>
                      <a:pt x="195" y="97"/>
                      <a:pt x="188" y="175"/>
                      <a:pt x="182" y="253"/>
                    </a:cubicBezTo>
                    <a:cubicBezTo>
                      <a:pt x="217" y="189"/>
                      <a:pt x="251" y="125"/>
                      <a:pt x="286" y="60"/>
                    </a:cubicBezTo>
                    <a:cubicBezTo>
                      <a:pt x="299" y="66"/>
                      <a:pt x="312" y="71"/>
                      <a:pt x="325" y="76"/>
                    </a:cubicBezTo>
                    <a:cubicBezTo>
                      <a:pt x="272" y="184"/>
                      <a:pt x="219" y="291"/>
                      <a:pt x="166" y="399"/>
                    </a:cubicBezTo>
                    <a:cubicBezTo>
                      <a:pt x="151" y="392"/>
                      <a:pt x="135" y="384"/>
                      <a:pt x="120" y="377"/>
                    </a:cubicBezTo>
                    <a:cubicBezTo>
                      <a:pt x="129" y="295"/>
                      <a:pt x="138" y="214"/>
                      <a:pt x="147" y="132"/>
                    </a:cubicBezTo>
                    <a:cubicBezTo>
                      <a:pt x="113" y="200"/>
                      <a:pt x="80" y="269"/>
                      <a:pt x="46" y="338"/>
                    </a:cubicBezTo>
                    <a:cubicBezTo>
                      <a:pt x="31" y="331"/>
                      <a:pt x="15" y="324"/>
                      <a:pt x="0" y="3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08">
                <a:extLst>
                  <a:ext uri="{FF2B5EF4-FFF2-40B4-BE49-F238E27FC236}">
                    <a16:creationId xmlns:a16="http://schemas.microsoft.com/office/drawing/2014/main" id="{CFD0EF9C-6234-ECA2-974F-BCCE101BD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4800" y="4713288"/>
                <a:ext cx="171450" cy="279400"/>
              </a:xfrm>
              <a:custGeom>
                <a:avLst/>
                <a:gdLst>
                  <a:gd name="T0" fmla="*/ 138 w 235"/>
                  <a:gd name="T1" fmla="*/ 17 h 384"/>
                  <a:gd name="T2" fmla="*/ 179 w 235"/>
                  <a:gd name="T3" fmla="*/ 0 h 384"/>
                  <a:gd name="T4" fmla="*/ 235 w 235"/>
                  <a:gd name="T5" fmla="*/ 363 h 384"/>
                  <a:gd name="T6" fmla="*/ 192 w 235"/>
                  <a:gd name="T7" fmla="*/ 384 h 384"/>
                  <a:gd name="T8" fmla="*/ 0 w 235"/>
                  <a:gd name="T9" fmla="*/ 76 h 384"/>
                  <a:gd name="T10" fmla="*/ 42 w 235"/>
                  <a:gd name="T11" fmla="*/ 58 h 384"/>
                  <a:gd name="T12" fmla="*/ 175 w 235"/>
                  <a:gd name="T13" fmla="*/ 268 h 384"/>
                  <a:gd name="T14" fmla="*/ 138 w 235"/>
                  <a:gd name="T15" fmla="*/ 17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384">
                    <a:moveTo>
                      <a:pt x="138" y="17"/>
                    </a:moveTo>
                    <a:cubicBezTo>
                      <a:pt x="152" y="11"/>
                      <a:pt x="166" y="6"/>
                      <a:pt x="179" y="0"/>
                    </a:cubicBezTo>
                    <a:cubicBezTo>
                      <a:pt x="198" y="121"/>
                      <a:pt x="217" y="242"/>
                      <a:pt x="235" y="363"/>
                    </a:cubicBezTo>
                    <a:cubicBezTo>
                      <a:pt x="221" y="369"/>
                      <a:pt x="206" y="377"/>
                      <a:pt x="192" y="384"/>
                    </a:cubicBezTo>
                    <a:cubicBezTo>
                      <a:pt x="128" y="281"/>
                      <a:pt x="64" y="179"/>
                      <a:pt x="0" y="76"/>
                    </a:cubicBezTo>
                    <a:cubicBezTo>
                      <a:pt x="14" y="70"/>
                      <a:pt x="28" y="64"/>
                      <a:pt x="42" y="58"/>
                    </a:cubicBezTo>
                    <a:cubicBezTo>
                      <a:pt x="86" y="128"/>
                      <a:pt x="131" y="198"/>
                      <a:pt x="175" y="268"/>
                    </a:cubicBezTo>
                    <a:cubicBezTo>
                      <a:pt x="163" y="184"/>
                      <a:pt x="150" y="101"/>
                      <a:pt x="13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09">
                <a:extLst>
                  <a:ext uri="{FF2B5EF4-FFF2-40B4-BE49-F238E27FC236}">
                    <a16:creationId xmlns:a16="http://schemas.microsoft.com/office/drawing/2014/main" id="{1DF10D4B-C6B4-4B5A-0C1E-415279142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50" y="4775200"/>
                <a:ext cx="100013" cy="249238"/>
              </a:xfrm>
              <a:custGeom>
                <a:avLst/>
                <a:gdLst>
                  <a:gd name="T0" fmla="*/ 0 w 137"/>
                  <a:gd name="T1" fmla="*/ 14 h 342"/>
                  <a:gd name="T2" fmla="*/ 45 w 137"/>
                  <a:gd name="T3" fmla="*/ 0 h 342"/>
                  <a:gd name="T4" fmla="*/ 137 w 137"/>
                  <a:gd name="T5" fmla="*/ 329 h 342"/>
                  <a:gd name="T6" fmla="*/ 93 w 137"/>
                  <a:gd name="T7" fmla="*/ 342 h 342"/>
                  <a:gd name="T8" fmla="*/ 0 w 137"/>
                  <a:gd name="T9" fmla="*/ 14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342">
                    <a:moveTo>
                      <a:pt x="0" y="14"/>
                    </a:moveTo>
                    <a:cubicBezTo>
                      <a:pt x="15" y="9"/>
                      <a:pt x="30" y="5"/>
                      <a:pt x="45" y="0"/>
                    </a:cubicBezTo>
                    <a:cubicBezTo>
                      <a:pt x="76" y="110"/>
                      <a:pt x="106" y="219"/>
                      <a:pt x="137" y="329"/>
                    </a:cubicBezTo>
                    <a:cubicBezTo>
                      <a:pt x="122" y="333"/>
                      <a:pt x="108" y="338"/>
                      <a:pt x="93" y="342"/>
                    </a:cubicBezTo>
                    <a:cubicBezTo>
                      <a:pt x="62" y="233"/>
                      <a:pt x="31" y="123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10">
                <a:extLst>
                  <a:ext uri="{FF2B5EF4-FFF2-40B4-BE49-F238E27FC236}">
                    <a16:creationId xmlns:a16="http://schemas.microsoft.com/office/drawing/2014/main" id="{DDC244F8-B768-17C8-B142-7B801ED8F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4783138"/>
                <a:ext cx="174625" cy="268288"/>
              </a:xfrm>
              <a:custGeom>
                <a:avLst/>
                <a:gdLst>
                  <a:gd name="T0" fmla="*/ 91 w 240"/>
                  <a:gd name="T1" fmla="*/ 28 h 370"/>
                  <a:gd name="T2" fmla="*/ 184 w 240"/>
                  <a:gd name="T3" fmla="*/ 10 h 370"/>
                  <a:gd name="T4" fmla="*/ 231 w 240"/>
                  <a:gd name="T5" fmla="*/ 60 h 370"/>
                  <a:gd name="T6" fmla="*/ 236 w 240"/>
                  <a:gd name="T7" fmla="*/ 134 h 370"/>
                  <a:gd name="T8" fmla="*/ 190 w 240"/>
                  <a:gd name="T9" fmla="*/ 130 h 370"/>
                  <a:gd name="T10" fmla="*/ 176 w 240"/>
                  <a:gd name="T11" fmla="*/ 55 h 370"/>
                  <a:gd name="T12" fmla="*/ 100 w 240"/>
                  <a:gd name="T13" fmla="*/ 73 h 370"/>
                  <a:gd name="T14" fmla="*/ 54 w 240"/>
                  <a:gd name="T15" fmla="*/ 183 h 370"/>
                  <a:gd name="T16" fmla="*/ 55 w 240"/>
                  <a:gd name="T17" fmla="*/ 288 h 370"/>
                  <a:gd name="T18" fmla="*/ 120 w 240"/>
                  <a:gd name="T19" fmla="*/ 301 h 370"/>
                  <a:gd name="T20" fmla="*/ 157 w 240"/>
                  <a:gd name="T21" fmla="*/ 230 h 370"/>
                  <a:gd name="T22" fmla="*/ 102 w 240"/>
                  <a:gd name="T23" fmla="*/ 212 h 370"/>
                  <a:gd name="T24" fmla="*/ 113 w 240"/>
                  <a:gd name="T25" fmla="*/ 176 h 370"/>
                  <a:gd name="T26" fmla="*/ 203 w 240"/>
                  <a:gd name="T27" fmla="*/ 205 h 370"/>
                  <a:gd name="T28" fmla="*/ 152 w 240"/>
                  <a:gd name="T29" fmla="*/ 370 h 370"/>
                  <a:gd name="T30" fmla="*/ 122 w 240"/>
                  <a:gd name="T31" fmla="*/ 360 h 370"/>
                  <a:gd name="T32" fmla="*/ 125 w 240"/>
                  <a:gd name="T33" fmla="*/ 333 h 370"/>
                  <a:gd name="T34" fmla="*/ 37 w 240"/>
                  <a:gd name="T35" fmla="*/ 326 h 370"/>
                  <a:gd name="T36" fmla="*/ 1 w 240"/>
                  <a:gd name="T37" fmla="*/ 236 h 370"/>
                  <a:gd name="T38" fmla="*/ 30 w 240"/>
                  <a:gd name="T39" fmla="*/ 115 h 370"/>
                  <a:gd name="T40" fmla="*/ 91 w 240"/>
                  <a:gd name="T41" fmla="*/ 2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370">
                    <a:moveTo>
                      <a:pt x="91" y="28"/>
                    </a:moveTo>
                    <a:cubicBezTo>
                      <a:pt x="117" y="9"/>
                      <a:pt x="152" y="0"/>
                      <a:pt x="184" y="10"/>
                    </a:cubicBezTo>
                    <a:cubicBezTo>
                      <a:pt x="207" y="17"/>
                      <a:pt x="223" y="38"/>
                      <a:pt x="231" y="60"/>
                    </a:cubicBezTo>
                    <a:cubicBezTo>
                      <a:pt x="240" y="84"/>
                      <a:pt x="239" y="109"/>
                      <a:pt x="236" y="134"/>
                    </a:cubicBezTo>
                    <a:cubicBezTo>
                      <a:pt x="221" y="133"/>
                      <a:pt x="206" y="132"/>
                      <a:pt x="190" y="130"/>
                    </a:cubicBezTo>
                    <a:cubicBezTo>
                      <a:pt x="195" y="105"/>
                      <a:pt x="197" y="74"/>
                      <a:pt x="176" y="55"/>
                    </a:cubicBezTo>
                    <a:cubicBezTo>
                      <a:pt x="151" y="39"/>
                      <a:pt x="116" y="50"/>
                      <a:pt x="100" y="73"/>
                    </a:cubicBezTo>
                    <a:cubicBezTo>
                      <a:pt x="77" y="106"/>
                      <a:pt x="65" y="145"/>
                      <a:pt x="54" y="183"/>
                    </a:cubicBezTo>
                    <a:cubicBezTo>
                      <a:pt x="45" y="217"/>
                      <a:pt x="36" y="256"/>
                      <a:pt x="55" y="288"/>
                    </a:cubicBezTo>
                    <a:cubicBezTo>
                      <a:pt x="68" y="310"/>
                      <a:pt x="100" y="317"/>
                      <a:pt x="120" y="301"/>
                    </a:cubicBezTo>
                    <a:cubicBezTo>
                      <a:pt x="142" y="284"/>
                      <a:pt x="148" y="255"/>
                      <a:pt x="157" y="230"/>
                    </a:cubicBezTo>
                    <a:cubicBezTo>
                      <a:pt x="139" y="224"/>
                      <a:pt x="121" y="218"/>
                      <a:pt x="102" y="212"/>
                    </a:cubicBezTo>
                    <a:cubicBezTo>
                      <a:pt x="106" y="200"/>
                      <a:pt x="110" y="188"/>
                      <a:pt x="113" y="176"/>
                    </a:cubicBezTo>
                    <a:cubicBezTo>
                      <a:pt x="143" y="186"/>
                      <a:pt x="173" y="196"/>
                      <a:pt x="203" y="205"/>
                    </a:cubicBezTo>
                    <a:cubicBezTo>
                      <a:pt x="186" y="260"/>
                      <a:pt x="169" y="315"/>
                      <a:pt x="152" y="370"/>
                    </a:cubicBezTo>
                    <a:cubicBezTo>
                      <a:pt x="142" y="367"/>
                      <a:pt x="132" y="363"/>
                      <a:pt x="122" y="360"/>
                    </a:cubicBezTo>
                    <a:cubicBezTo>
                      <a:pt x="123" y="351"/>
                      <a:pt x="124" y="342"/>
                      <a:pt x="125" y="333"/>
                    </a:cubicBezTo>
                    <a:cubicBezTo>
                      <a:pt x="98" y="351"/>
                      <a:pt x="61" y="347"/>
                      <a:pt x="37" y="326"/>
                    </a:cubicBezTo>
                    <a:cubicBezTo>
                      <a:pt x="12" y="304"/>
                      <a:pt x="0" y="269"/>
                      <a:pt x="1" y="236"/>
                    </a:cubicBezTo>
                    <a:cubicBezTo>
                      <a:pt x="2" y="194"/>
                      <a:pt x="15" y="154"/>
                      <a:pt x="30" y="115"/>
                    </a:cubicBezTo>
                    <a:cubicBezTo>
                      <a:pt x="44" y="82"/>
                      <a:pt x="61" y="49"/>
                      <a:pt x="9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11">
                <a:extLst>
                  <a:ext uri="{FF2B5EF4-FFF2-40B4-BE49-F238E27FC236}">
                    <a16:creationId xmlns:a16="http://schemas.microsoft.com/office/drawing/2014/main" id="{BE97187A-47CD-F053-0EE9-E469CA306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013" y="4792663"/>
                <a:ext cx="153988" cy="269875"/>
              </a:xfrm>
              <a:custGeom>
                <a:avLst/>
                <a:gdLst>
                  <a:gd name="T0" fmla="*/ 132 w 211"/>
                  <a:gd name="T1" fmla="*/ 6 h 370"/>
                  <a:gd name="T2" fmla="*/ 170 w 211"/>
                  <a:gd name="T3" fmla="*/ 0 h 370"/>
                  <a:gd name="T4" fmla="*/ 211 w 211"/>
                  <a:gd name="T5" fmla="*/ 341 h 370"/>
                  <a:gd name="T6" fmla="*/ 173 w 211"/>
                  <a:gd name="T7" fmla="*/ 347 h 370"/>
                  <a:gd name="T8" fmla="*/ 53 w 211"/>
                  <a:gd name="T9" fmla="*/ 117 h 370"/>
                  <a:gd name="T10" fmla="*/ 72 w 211"/>
                  <a:gd name="T11" fmla="*/ 364 h 370"/>
                  <a:gd name="T12" fmla="*/ 26 w 211"/>
                  <a:gd name="T13" fmla="*/ 370 h 370"/>
                  <a:gd name="T14" fmla="*/ 0 w 211"/>
                  <a:gd name="T15" fmla="*/ 23 h 370"/>
                  <a:gd name="T16" fmla="*/ 52 w 211"/>
                  <a:gd name="T17" fmla="*/ 19 h 370"/>
                  <a:gd name="T18" fmla="*/ 150 w 211"/>
                  <a:gd name="T19" fmla="*/ 180 h 370"/>
                  <a:gd name="T20" fmla="*/ 132 w 211"/>
                  <a:gd name="T21" fmla="*/ 6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370">
                    <a:moveTo>
                      <a:pt x="132" y="6"/>
                    </a:moveTo>
                    <a:cubicBezTo>
                      <a:pt x="145" y="4"/>
                      <a:pt x="157" y="2"/>
                      <a:pt x="170" y="0"/>
                    </a:cubicBezTo>
                    <a:cubicBezTo>
                      <a:pt x="183" y="114"/>
                      <a:pt x="197" y="227"/>
                      <a:pt x="211" y="341"/>
                    </a:cubicBezTo>
                    <a:cubicBezTo>
                      <a:pt x="198" y="343"/>
                      <a:pt x="185" y="345"/>
                      <a:pt x="173" y="347"/>
                    </a:cubicBezTo>
                    <a:cubicBezTo>
                      <a:pt x="133" y="270"/>
                      <a:pt x="93" y="193"/>
                      <a:pt x="53" y="117"/>
                    </a:cubicBezTo>
                    <a:cubicBezTo>
                      <a:pt x="59" y="199"/>
                      <a:pt x="65" y="281"/>
                      <a:pt x="72" y="364"/>
                    </a:cubicBezTo>
                    <a:cubicBezTo>
                      <a:pt x="56" y="366"/>
                      <a:pt x="41" y="368"/>
                      <a:pt x="26" y="370"/>
                    </a:cubicBezTo>
                    <a:cubicBezTo>
                      <a:pt x="18" y="255"/>
                      <a:pt x="9" y="139"/>
                      <a:pt x="0" y="23"/>
                    </a:cubicBezTo>
                    <a:cubicBezTo>
                      <a:pt x="17" y="22"/>
                      <a:pt x="34" y="20"/>
                      <a:pt x="52" y="19"/>
                    </a:cubicBezTo>
                    <a:cubicBezTo>
                      <a:pt x="85" y="72"/>
                      <a:pt x="117" y="126"/>
                      <a:pt x="150" y="180"/>
                    </a:cubicBezTo>
                    <a:cubicBezTo>
                      <a:pt x="144" y="122"/>
                      <a:pt x="138" y="64"/>
                      <a:pt x="1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12">
                <a:extLst>
                  <a:ext uri="{FF2B5EF4-FFF2-40B4-BE49-F238E27FC236}">
                    <a16:creationId xmlns:a16="http://schemas.microsoft.com/office/drawing/2014/main" id="{59B6154C-2AA7-7C97-B364-39947690B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0" y="4813300"/>
                <a:ext cx="146050" cy="257175"/>
              </a:xfrm>
              <a:custGeom>
                <a:avLst/>
                <a:gdLst>
                  <a:gd name="T0" fmla="*/ 8 w 201"/>
                  <a:gd name="T1" fmla="*/ 0 h 353"/>
                  <a:gd name="T2" fmla="*/ 51 w 201"/>
                  <a:gd name="T3" fmla="*/ 2 h 353"/>
                  <a:gd name="T4" fmla="*/ 43 w 201"/>
                  <a:gd name="T5" fmla="*/ 241 h 353"/>
                  <a:gd name="T6" fmla="*/ 54 w 201"/>
                  <a:gd name="T7" fmla="*/ 291 h 353"/>
                  <a:gd name="T8" fmla="*/ 138 w 201"/>
                  <a:gd name="T9" fmla="*/ 291 h 353"/>
                  <a:gd name="T10" fmla="*/ 151 w 201"/>
                  <a:gd name="T11" fmla="*/ 233 h 353"/>
                  <a:gd name="T12" fmla="*/ 158 w 201"/>
                  <a:gd name="T13" fmla="*/ 6 h 353"/>
                  <a:gd name="T14" fmla="*/ 201 w 201"/>
                  <a:gd name="T15" fmla="*/ 7 h 353"/>
                  <a:gd name="T16" fmla="*/ 192 w 201"/>
                  <a:gd name="T17" fmla="*/ 253 h 353"/>
                  <a:gd name="T18" fmla="*/ 146 w 201"/>
                  <a:gd name="T19" fmla="*/ 339 h 353"/>
                  <a:gd name="T20" fmla="*/ 49 w 201"/>
                  <a:gd name="T21" fmla="*/ 340 h 353"/>
                  <a:gd name="T22" fmla="*/ 0 w 201"/>
                  <a:gd name="T23" fmla="*/ 249 h 353"/>
                  <a:gd name="T24" fmla="*/ 8 w 201"/>
                  <a:gd name="T25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1" h="353">
                    <a:moveTo>
                      <a:pt x="8" y="0"/>
                    </a:moveTo>
                    <a:cubicBezTo>
                      <a:pt x="22" y="0"/>
                      <a:pt x="36" y="1"/>
                      <a:pt x="51" y="2"/>
                    </a:cubicBezTo>
                    <a:cubicBezTo>
                      <a:pt x="48" y="81"/>
                      <a:pt x="45" y="161"/>
                      <a:pt x="43" y="241"/>
                    </a:cubicBezTo>
                    <a:cubicBezTo>
                      <a:pt x="43" y="258"/>
                      <a:pt x="44" y="277"/>
                      <a:pt x="54" y="291"/>
                    </a:cubicBezTo>
                    <a:cubicBezTo>
                      <a:pt x="74" y="317"/>
                      <a:pt x="119" y="318"/>
                      <a:pt x="138" y="291"/>
                    </a:cubicBezTo>
                    <a:cubicBezTo>
                      <a:pt x="150" y="274"/>
                      <a:pt x="150" y="253"/>
                      <a:pt x="151" y="233"/>
                    </a:cubicBezTo>
                    <a:cubicBezTo>
                      <a:pt x="153" y="157"/>
                      <a:pt x="156" y="81"/>
                      <a:pt x="158" y="6"/>
                    </a:cubicBezTo>
                    <a:cubicBezTo>
                      <a:pt x="172" y="6"/>
                      <a:pt x="186" y="7"/>
                      <a:pt x="201" y="7"/>
                    </a:cubicBezTo>
                    <a:cubicBezTo>
                      <a:pt x="198" y="89"/>
                      <a:pt x="195" y="171"/>
                      <a:pt x="192" y="253"/>
                    </a:cubicBezTo>
                    <a:cubicBezTo>
                      <a:pt x="191" y="286"/>
                      <a:pt x="178" y="324"/>
                      <a:pt x="146" y="339"/>
                    </a:cubicBezTo>
                    <a:cubicBezTo>
                      <a:pt x="116" y="353"/>
                      <a:pt x="80" y="352"/>
                      <a:pt x="49" y="340"/>
                    </a:cubicBezTo>
                    <a:cubicBezTo>
                      <a:pt x="14" y="325"/>
                      <a:pt x="0" y="285"/>
                      <a:pt x="0" y="249"/>
                    </a:cubicBezTo>
                    <a:cubicBezTo>
                      <a:pt x="2" y="166"/>
                      <a:pt x="6" y="83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852A847-D7DD-E961-2E4F-1F227505687A}"/>
                </a:ext>
              </a:extLst>
            </p:cNvPr>
            <p:cNvGrpSpPr/>
            <p:nvPr/>
          </p:nvGrpSpPr>
          <p:grpSpPr>
            <a:xfrm>
              <a:off x="5468639" y="-4691071"/>
              <a:ext cx="2601711" cy="962068"/>
              <a:chOff x="5074771" y="1883801"/>
              <a:chExt cx="5705475" cy="2109787"/>
            </a:xfrm>
            <a:grpFill/>
          </p:grpSpPr>
          <p:sp>
            <p:nvSpPr>
              <p:cNvPr id="7" name="Freeform 14">
                <a:extLst>
                  <a:ext uri="{FF2B5EF4-FFF2-40B4-BE49-F238E27FC236}">
                    <a16:creationId xmlns:a16="http://schemas.microsoft.com/office/drawing/2014/main" id="{E9F07D20-2BB6-6156-87FF-C2974200FE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29321" y="1883801"/>
                <a:ext cx="915988" cy="1314450"/>
              </a:xfrm>
              <a:custGeom>
                <a:avLst/>
                <a:gdLst>
                  <a:gd name="T0" fmla="*/ 189 w 244"/>
                  <a:gd name="T1" fmla="*/ 0 h 350"/>
                  <a:gd name="T2" fmla="*/ 211 w 244"/>
                  <a:gd name="T3" fmla="*/ 19 h 350"/>
                  <a:gd name="T4" fmla="*/ 204 w 244"/>
                  <a:gd name="T5" fmla="*/ 44 h 350"/>
                  <a:gd name="T6" fmla="*/ 243 w 244"/>
                  <a:gd name="T7" fmla="*/ 83 h 350"/>
                  <a:gd name="T8" fmla="*/ 206 w 244"/>
                  <a:gd name="T9" fmla="*/ 139 h 350"/>
                  <a:gd name="T10" fmla="*/ 218 w 244"/>
                  <a:gd name="T11" fmla="*/ 167 h 350"/>
                  <a:gd name="T12" fmla="*/ 197 w 244"/>
                  <a:gd name="T13" fmla="*/ 188 h 350"/>
                  <a:gd name="T14" fmla="*/ 159 w 244"/>
                  <a:gd name="T15" fmla="*/ 219 h 350"/>
                  <a:gd name="T16" fmla="*/ 174 w 244"/>
                  <a:gd name="T17" fmla="*/ 247 h 350"/>
                  <a:gd name="T18" fmla="*/ 151 w 244"/>
                  <a:gd name="T19" fmla="*/ 272 h 350"/>
                  <a:gd name="T20" fmla="*/ 149 w 244"/>
                  <a:gd name="T21" fmla="*/ 330 h 350"/>
                  <a:gd name="T22" fmla="*/ 124 w 244"/>
                  <a:gd name="T23" fmla="*/ 349 h 350"/>
                  <a:gd name="T24" fmla="*/ 72 w 244"/>
                  <a:gd name="T25" fmla="*/ 331 h 350"/>
                  <a:gd name="T26" fmla="*/ 112 w 244"/>
                  <a:gd name="T27" fmla="*/ 311 h 350"/>
                  <a:gd name="T28" fmla="*/ 109 w 244"/>
                  <a:gd name="T29" fmla="*/ 290 h 350"/>
                  <a:gd name="T30" fmla="*/ 44 w 244"/>
                  <a:gd name="T31" fmla="*/ 314 h 350"/>
                  <a:gd name="T32" fmla="*/ 0 w 244"/>
                  <a:gd name="T33" fmla="*/ 283 h 350"/>
                  <a:gd name="T34" fmla="*/ 111 w 244"/>
                  <a:gd name="T35" fmla="*/ 238 h 350"/>
                  <a:gd name="T36" fmla="*/ 125 w 244"/>
                  <a:gd name="T37" fmla="*/ 212 h 350"/>
                  <a:gd name="T38" fmla="*/ 79 w 244"/>
                  <a:gd name="T39" fmla="*/ 238 h 350"/>
                  <a:gd name="T40" fmla="*/ 27 w 244"/>
                  <a:gd name="T41" fmla="*/ 232 h 350"/>
                  <a:gd name="T42" fmla="*/ 136 w 244"/>
                  <a:gd name="T43" fmla="*/ 155 h 350"/>
                  <a:gd name="T44" fmla="*/ 97 w 244"/>
                  <a:gd name="T45" fmla="*/ 160 h 350"/>
                  <a:gd name="T46" fmla="*/ 71 w 244"/>
                  <a:gd name="T47" fmla="*/ 177 h 350"/>
                  <a:gd name="T48" fmla="*/ 64 w 244"/>
                  <a:gd name="T49" fmla="*/ 159 h 350"/>
                  <a:gd name="T50" fmla="*/ 50 w 244"/>
                  <a:gd name="T51" fmla="*/ 87 h 350"/>
                  <a:gd name="T52" fmla="*/ 65 w 244"/>
                  <a:gd name="T53" fmla="*/ 78 h 350"/>
                  <a:gd name="T54" fmla="*/ 101 w 244"/>
                  <a:gd name="T55" fmla="*/ 131 h 350"/>
                  <a:gd name="T56" fmla="*/ 110 w 244"/>
                  <a:gd name="T57" fmla="*/ 119 h 350"/>
                  <a:gd name="T58" fmla="*/ 103 w 244"/>
                  <a:gd name="T59" fmla="*/ 107 h 350"/>
                  <a:gd name="T60" fmla="*/ 104 w 244"/>
                  <a:gd name="T61" fmla="*/ 95 h 350"/>
                  <a:gd name="T62" fmla="*/ 134 w 244"/>
                  <a:gd name="T63" fmla="*/ 76 h 350"/>
                  <a:gd name="T64" fmla="*/ 119 w 244"/>
                  <a:gd name="T65" fmla="*/ 47 h 350"/>
                  <a:gd name="T66" fmla="*/ 160 w 244"/>
                  <a:gd name="T67" fmla="*/ 41 h 350"/>
                  <a:gd name="T68" fmla="*/ 189 w 244"/>
                  <a:gd name="T69" fmla="*/ 0 h 350"/>
                  <a:gd name="T70" fmla="*/ 175 w 244"/>
                  <a:gd name="T71" fmla="*/ 85 h 350"/>
                  <a:gd name="T72" fmla="*/ 180 w 244"/>
                  <a:gd name="T73" fmla="*/ 119 h 350"/>
                  <a:gd name="T74" fmla="*/ 193 w 244"/>
                  <a:gd name="T75" fmla="*/ 99 h 350"/>
                  <a:gd name="T76" fmla="*/ 175 w 244"/>
                  <a:gd name="T77" fmla="*/ 8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4" h="350">
                    <a:moveTo>
                      <a:pt x="189" y="0"/>
                    </a:moveTo>
                    <a:cubicBezTo>
                      <a:pt x="199" y="0"/>
                      <a:pt x="210" y="8"/>
                      <a:pt x="211" y="19"/>
                    </a:cubicBezTo>
                    <a:cubicBezTo>
                      <a:pt x="211" y="28"/>
                      <a:pt x="207" y="36"/>
                      <a:pt x="204" y="44"/>
                    </a:cubicBezTo>
                    <a:cubicBezTo>
                      <a:pt x="224" y="46"/>
                      <a:pt x="244" y="61"/>
                      <a:pt x="243" y="83"/>
                    </a:cubicBezTo>
                    <a:cubicBezTo>
                      <a:pt x="239" y="106"/>
                      <a:pt x="217" y="119"/>
                      <a:pt x="206" y="139"/>
                    </a:cubicBezTo>
                    <a:cubicBezTo>
                      <a:pt x="211" y="148"/>
                      <a:pt x="221" y="156"/>
                      <a:pt x="218" y="167"/>
                    </a:cubicBezTo>
                    <a:cubicBezTo>
                      <a:pt x="217" y="178"/>
                      <a:pt x="207" y="184"/>
                      <a:pt x="197" y="188"/>
                    </a:cubicBezTo>
                    <a:cubicBezTo>
                      <a:pt x="182" y="194"/>
                      <a:pt x="170" y="206"/>
                      <a:pt x="159" y="219"/>
                    </a:cubicBezTo>
                    <a:cubicBezTo>
                      <a:pt x="169" y="225"/>
                      <a:pt x="176" y="235"/>
                      <a:pt x="174" y="247"/>
                    </a:cubicBezTo>
                    <a:cubicBezTo>
                      <a:pt x="174" y="261"/>
                      <a:pt x="160" y="266"/>
                      <a:pt x="151" y="272"/>
                    </a:cubicBezTo>
                    <a:cubicBezTo>
                      <a:pt x="150" y="292"/>
                      <a:pt x="151" y="311"/>
                      <a:pt x="149" y="330"/>
                    </a:cubicBezTo>
                    <a:cubicBezTo>
                      <a:pt x="148" y="343"/>
                      <a:pt x="135" y="350"/>
                      <a:pt x="124" y="349"/>
                    </a:cubicBezTo>
                    <a:cubicBezTo>
                      <a:pt x="105" y="348"/>
                      <a:pt x="87" y="341"/>
                      <a:pt x="72" y="331"/>
                    </a:cubicBezTo>
                    <a:cubicBezTo>
                      <a:pt x="85" y="324"/>
                      <a:pt x="101" y="322"/>
                      <a:pt x="112" y="311"/>
                    </a:cubicBezTo>
                    <a:cubicBezTo>
                      <a:pt x="114" y="305"/>
                      <a:pt x="119" y="291"/>
                      <a:pt x="109" y="290"/>
                    </a:cubicBezTo>
                    <a:cubicBezTo>
                      <a:pt x="84" y="288"/>
                      <a:pt x="66" y="306"/>
                      <a:pt x="44" y="314"/>
                    </a:cubicBezTo>
                    <a:cubicBezTo>
                      <a:pt x="23" y="320"/>
                      <a:pt x="6" y="302"/>
                      <a:pt x="0" y="283"/>
                    </a:cubicBezTo>
                    <a:cubicBezTo>
                      <a:pt x="38" y="271"/>
                      <a:pt x="80" y="265"/>
                      <a:pt x="111" y="238"/>
                    </a:cubicBezTo>
                    <a:cubicBezTo>
                      <a:pt x="120" y="232"/>
                      <a:pt x="123" y="222"/>
                      <a:pt x="125" y="212"/>
                    </a:cubicBezTo>
                    <a:cubicBezTo>
                      <a:pt x="109" y="220"/>
                      <a:pt x="96" y="233"/>
                      <a:pt x="79" y="238"/>
                    </a:cubicBezTo>
                    <a:cubicBezTo>
                      <a:pt x="62" y="243"/>
                      <a:pt x="42" y="243"/>
                      <a:pt x="27" y="232"/>
                    </a:cubicBezTo>
                    <a:cubicBezTo>
                      <a:pt x="59" y="201"/>
                      <a:pt x="102" y="184"/>
                      <a:pt x="136" y="155"/>
                    </a:cubicBezTo>
                    <a:cubicBezTo>
                      <a:pt x="123" y="154"/>
                      <a:pt x="109" y="153"/>
                      <a:pt x="97" y="160"/>
                    </a:cubicBezTo>
                    <a:cubicBezTo>
                      <a:pt x="89" y="166"/>
                      <a:pt x="83" y="181"/>
                      <a:pt x="71" y="177"/>
                    </a:cubicBezTo>
                    <a:cubicBezTo>
                      <a:pt x="65" y="173"/>
                      <a:pt x="66" y="165"/>
                      <a:pt x="64" y="159"/>
                    </a:cubicBezTo>
                    <a:cubicBezTo>
                      <a:pt x="61" y="135"/>
                      <a:pt x="48" y="112"/>
                      <a:pt x="50" y="87"/>
                    </a:cubicBezTo>
                    <a:cubicBezTo>
                      <a:pt x="50" y="80"/>
                      <a:pt x="58" y="73"/>
                      <a:pt x="65" y="78"/>
                    </a:cubicBezTo>
                    <a:cubicBezTo>
                      <a:pt x="84" y="89"/>
                      <a:pt x="94" y="111"/>
                      <a:pt x="101" y="131"/>
                    </a:cubicBezTo>
                    <a:cubicBezTo>
                      <a:pt x="104" y="128"/>
                      <a:pt x="114" y="126"/>
                      <a:pt x="110" y="119"/>
                    </a:cubicBezTo>
                    <a:cubicBezTo>
                      <a:pt x="108" y="115"/>
                      <a:pt x="105" y="111"/>
                      <a:pt x="103" y="107"/>
                    </a:cubicBezTo>
                    <a:cubicBezTo>
                      <a:pt x="103" y="104"/>
                      <a:pt x="104" y="98"/>
                      <a:pt x="104" y="95"/>
                    </a:cubicBezTo>
                    <a:cubicBezTo>
                      <a:pt x="117" y="95"/>
                      <a:pt x="128" y="88"/>
                      <a:pt x="134" y="76"/>
                    </a:cubicBezTo>
                    <a:cubicBezTo>
                      <a:pt x="126" y="69"/>
                      <a:pt x="112" y="61"/>
                      <a:pt x="119" y="47"/>
                    </a:cubicBezTo>
                    <a:cubicBezTo>
                      <a:pt x="126" y="30"/>
                      <a:pt x="147" y="37"/>
                      <a:pt x="160" y="41"/>
                    </a:cubicBezTo>
                    <a:cubicBezTo>
                      <a:pt x="171" y="28"/>
                      <a:pt x="178" y="13"/>
                      <a:pt x="189" y="0"/>
                    </a:cubicBezTo>
                    <a:close/>
                    <a:moveTo>
                      <a:pt x="175" y="85"/>
                    </a:moveTo>
                    <a:cubicBezTo>
                      <a:pt x="167" y="97"/>
                      <a:pt x="171" y="110"/>
                      <a:pt x="180" y="119"/>
                    </a:cubicBezTo>
                    <a:cubicBezTo>
                      <a:pt x="185" y="113"/>
                      <a:pt x="189" y="106"/>
                      <a:pt x="193" y="99"/>
                    </a:cubicBezTo>
                    <a:cubicBezTo>
                      <a:pt x="192" y="90"/>
                      <a:pt x="182" y="89"/>
                      <a:pt x="175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7">
                <a:extLst>
                  <a:ext uri="{FF2B5EF4-FFF2-40B4-BE49-F238E27FC236}">
                    <a16:creationId xmlns:a16="http://schemas.microsoft.com/office/drawing/2014/main" id="{08DF9B44-7E78-AECB-8C8F-7A713D706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258" y="2056838"/>
                <a:ext cx="920750" cy="987425"/>
              </a:xfrm>
              <a:custGeom>
                <a:avLst/>
                <a:gdLst>
                  <a:gd name="T0" fmla="*/ 152 w 245"/>
                  <a:gd name="T1" fmla="*/ 45 h 263"/>
                  <a:gd name="T2" fmla="*/ 166 w 245"/>
                  <a:gd name="T3" fmla="*/ 0 h 263"/>
                  <a:gd name="T4" fmla="*/ 204 w 245"/>
                  <a:gd name="T5" fmla="*/ 49 h 263"/>
                  <a:gd name="T6" fmla="*/ 186 w 245"/>
                  <a:gd name="T7" fmla="*/ 119 h 263"/>
                  <a:gd name="T8" fmla="*/ 238 w 245"/>
                  <a:gd name="T9" fmla="*/ 97 h 263"/>
                  <a:gd name="T10" fmla="*/ 213 w 245"/>
                  <a:gd name="T11" fmla="*/ 140 h 263"/>
                  <a:gd name="T12" fmla="*/ 173 w 245"/>
                  <a:gd name="T13" fmla="*/ 164 h 263"/>
                  <a:gd name="T14" fmla="*/ 125 w 245"/>
                  <a:gd name="T15" fmla="*/ 236 h 263"/>
                  <a:gd name="T16" fmla="*/ 51 w 245"/>
                  <a:gd name="T17" fmla="*/ 249 h 263"/>
                  <a:gd name="T18" fmla="*/ 106 w 245"/>
                  <a:gd name="T19" fmla="*/ 213 h 263"/>
                  <a:gd name="T20" fmla="*/ 117 w 245"/>
                  <a:gd name="T21" fmla="*/ 190 h 263"/>
                  <a:gd name="T22" fmla="*/ 67 w 245"/>
                  <a:gd name="T23" fmla="*/ 210 h 263"/>
                  <a:gd name="T24" fmla="*/ 8 w 245"/>
                  <a:gd name="T25" fmla="*/ 195 h 263"/>
                  <a:gd name="T26" fmla="*/ 3 w 245"/>
                  <a:gd name="T27" fmla="*/ 165 h 263"/>
                  <a:gd name="T28" fmla="*/ 30 w 245"/>
                  <a:gd name="T29" fmla="*/ 166 h 263"/>
                  <a:gd name="T30" fmla="*/ 126 w 245"/>
                  <a:gd name="T31" fmla="*/ 148 h 263"/>
                  <a:gd name="T32" fmla="*/ 142 w 245"/>
                  <a:gd name="T33" fmla="*/ 137 h 263"/>
                  <a:gd name="T34" fmla="*/ 152 w 245"/>
                  <a:gd name="T35" fmla="*/ 4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5" h="263">
                    <a:moveTo>
                      <a:pt x="152" y="45"/>
                    </a:moveTo>
                    <a:cubicBezTo>
                      <a:pt x="153" y="30"/>
                      <a:pt x="154" y="10"/>
                      <a:pt x="166" y="0"/>
                    </a:cubicBezTo>
                    <a:cubicBezTo>
                      <a:pt x="187" y="5"/>
                      <a:pt x="203" y="28"/>
                      <a:pt x="204" y="49"/>
                    </a:cubicBezTo>
                    <a:cubicBezTo>
                      <a:pt x="206" y="74"/>
                      <a:pt x="190" y="96"/>
                      <a:pt x="186" y="119"/>
                    </a:cubicBezTo>
                    <a:cubicBezTo>
                      <a:pt x="203" y="112"/>
                      <a:pt x="219" y="101"/>
                      <a:pt x="238" y="97"/>
                    </a:cubicBezTo>
                    <a:cubicBezTo>
                      <a:pt x="245" y="116"/>
                      <a:pt x="228" y="131"/>
                      <a:pt x="213" y="140"/>
                    </a:cubicBezTo>
                    <a:cubicBezTo>
                      <a:pt x="200" y="149"/>
                      <a:pt x="182" y="150"/>
                      <a:pt x="173" y="164"/>
                    </a:cubicBezTo>
                    <a:cubicBezTo>
                      <a:pt x="156" y="187"/>
                      <a:pt x="150" y="219"/>
                      <a:pt x="125" y="236"/>
                    </a:cubicBezTo>
                    <a:cubicBezTo>
                      <a:pt x="104" y="250"/>
                      <a:pt x="75" y="263"/>
                      <a:pt x="51" y="249"/>
                    </a:cubicBezTo>
                    <a:cubicBezTo>
                      <a:pt x="67" y="233"/>
                      <a:pt x="91" y="230"/>
                      <a:pt x="106" y="213"/>
                    </a:cubicBezTo>
                    <a:cubicBezTo>
                      <a:pt x="111" y="207"/>
                      <a:pt x="121" y="199"/>
                      <a:pt x="117" y="190"/>
                    </a:cubicBezTo>
                    <a:cubicBezTo>
                      <a:pt x="99" y="191"/>
                      <a:pt x="85" y="206"/>
                      <a:pt x="67" y="210"/>
                    </a:cubicBezTo>
                    <a:cubicBezTo>
                      <a:pt x="47" y="218"/>
                      <a:pt x="22" y="211"/>
                      <a:pt x="8" y="195"/>
                    </a:cubicBezTo>
                    <a:cubicBezTo>
                      <a:pt x="0" y="187"/>
                      <a:pt x="1" y="175"/>
                      <a:pt x="3" y="165"/>
                    </a:cubicBezTo>
                    <a:cubicBezTo>
                      <a:pt x="12" y="164"/>
                      <a:pt x="21" y="166"/>
                      <a:pt x="30" y="166"/>
                    </a:cubicBezTo>
                    <a:cubicBezTo>
                      <a:pt x="63" y="169"/>
                      <a:pt x="95" y="159"/>
                      <a:pt x="126" y="148"/>
                    </a:cubicBezTo>
                    <a:cubicBezTo>
                      <a:pt x="132" y="146"/>
                      <a:pt x="139" y="144"/>
                      <a:pt x="142" y="137"/>
                    </a:cubicBezTo>
                    <a:cubicBezTo>
                      <a:pt x="154" y="108"/>
                      <a:pt x="155" y="76"/>
                      <a:pt x="15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365DF8E4-C8A2-2F44-A890-F5321E48C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1221" y="2071126"/>
                <a:ext cx="212725" cy="255588"/>
              </a:xfrm>
              <a:custGeom>
                <a:avLst/>
                <a:gdLst>
                  <a:gd name="T0" fmla="*/ 9 w 57"/>
                  <a:gd name="T1" fmla="*/ 67 h 68"/>
                  <a:gd name="T2" fmla="*/ 15 w 57"/>
                  <a:gd name="T3" fmla="*/ 0 h 68"/>
                  <a:gd name="T4" fmla="*/ 49 w 57"/>
                  <a:gd name="T5" fmla="*/ 53 h 68"/>
                  <a:gd name="T6" fmla="*/ 9 w 57"/>
                  <a:gd name="T7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68">
                    <a:moveTo>
                      <a:pt x="9" y="67"/>
                    </a:moveTo>
                    <a:cubicBezTo>
                      <a:pt x="8" y="44"/>
                      <a:pt x="0" y="20"/>
                      <a:pt x="15" y="0"/>
                    </a:cubicBezTo>
                    <a:cubicBezTo>
                      <a:pt x="30" y="14"/>
                      <a:pt x="57" y="28"/>
                      <a:pt x="49" y="53"/>
                    </a:cubicBezTo>
                    <a:cubicBezTo>
                      <a:pt x="43" y="68"/>
                      <a:pt x="23" y="68"/>
                      <a:pt x="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5B79071B-38B1-A7F9-59D9-A3354ED5E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421" y="2090176"/>
                <a:ext cx="207963" cy="288925"/>
              </a:xfrm>
              <a:custGeom>
                <a:avLst/>
                <a:gdLst>
                  <a:gd name="T0" fmla="*/ 17 w 55"/>
                  <a:gd name="T1" fmla="*/ 5 h 77"/>
                  <a:gd name="T2" fmla="*/ 31 w 55"/>
                  <a:gd name="T3" fmla="*/ 9 h 77"/>
                  <a:gd name="T4" fmla="*/ 43 w 55"/>
                  <a:gd name="T5" fmla="*/ 59 h 77"/>
                  <a:gd name="T6" fmla="*/ 20 w 55"/>
                  <a:gd name="T7" fmla="*/ 72 h 77"/>
                  <a:gd name="T8" fmla="*/ 17 w 55"/>
                  <a:gd name="T9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7">
                    <a:moveTo>
                      <a:pt x="17" y="5"/>
                    </a:moveTo>
                    <a:cubicBezTo>
                      <a:pt x="21" y="0"/>
                      <a:pt x="27" y="6"/>
                      <a:pt x="31" y="9"/>
                    </a:cubicBezTo>
                    <a:cubicBezTo>
                      <a:pt x="42" y="22"/>
                      <a:pt x="55" y="42"/>
                      <a:pt x="43" y="59"/>
                    </a:cubicBezTo>
                    <a:cubicBezTo>
                      <a:pt x="39" y="66"/>
                      <a:pt x="29" y="77"/>
                      <a:pt x="20" y="72"/>
                    </a:cubicBezTo>
                    <a:cubicBezTo>
                      <a:pt x="0" y="56"/>
                      <a:pt x="0" y="23"/>
                      <a:pt x="1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3">
                <a:extLst>
                  <a:ext uri="{FF2B5EF4-FFF2-40B4-BE49-F238E27FC236}">
                    <a16:creationId xmlns:a16="http://schemas.microsoft.com/office/drawing/2014/main" id="{3EA8421F-A5B5-BF21-DCC2-DA1DF914E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771" y="2233051"/>
                <a:ext cx="1198563" cy="1050925"/>
              </a:xfrm>
              <a:custGeom>
                <a:avLst/>
                <a:gdLst>
                  <a:gd name="T0" fmla="*/ 231 w 319"/>
                  <a:gd name="T1" fmla="*/ 11 h 280"/>
                  <a:gd name="T2" fmla="*/ 258 w 319"/>
                  <a:gd name="T3" fmla="*/ 22 h 280"/>
                  <a:gd name="T4" fmla="*/ 298 w 319"/>
                  <a:gd name="T5" fmla="*/ 9 h 280"/>
                  <a:gd name="T6" fmla="*/ 299 w 319"/>
                  <a:gd name="T7" fmla="*/ 34 h 280"/>
                  <a:gd name="T8" fmla="*/ 255 w 319"/>
                  <a:gd name="T9" fmla="*/ 68 h 280"/>
                  <a:gd name="T10" fmla="*/ 295 w 319"/>
                  <a:gd name="T11" fmla="*/ 45 h 280"/>
                  <a:gd name="T12" fmla="*/ 306 w 319"/>
                  <a:gd name="T13" fmla="*/ 56 h 280"/>
                  <a:gd name="T14" fmla="*/ 319 w 319"/>
                  <a:gd name="T15" fmla="*/ 66 h 280"/>
                  <a:gd name="T16" fmla="*/ 298 w 319"/>
                  <a:gd name="T17" fmla="*/ 93 h 280"/>
                  <a:gd name="T18" fmla="*/ 288 w 319"/>
                  <a:gd name="T19" fmla="*/ 180 h 280"/>
                  <a:gd name="T20" fmla="*/ 259 w 319"/>
                  <a:gd name="T21" fmla="*/ 199 h 280"/>
                  <a:gd name="T22" fmla="*/ 258 w 319"/>
                  <a:gd name="T23" fmla="*/ 111 h 280"/>
                  <a:gd name="T24" fmla="*/ 240 w 319"/>
                  <a:gd name="T25" fmla="*/ 140 h 280"/>
                  <a:gd name="T26" fmla="*/ 205 w 319"/>
                  <a:gd name="T27" fmla="*/ 148 h 280"/>
                  <a:gd name="T28" fmla="*/ 206 w 319"/>
                  <a:gd name="T29" fmla="*/ 130 h 280"/>
                  <a:gd name="T30" fmla="*/ 210 w 319"/>
                  <a:gd name="T31" fmla="*/ 96 h 280"/>
                  <a:gd name="T32" fmla="*/ 171 w 319"/>
                  <a:gd name="T33" fmla="*/ 138 h 280"/>
                  <a:gd name="T34" fmla="*/ 139 w 319"/>
                  <a:gd name="T35" fmla="*/ 199 h 280"/>
                  <a:gd name="T36" fmla="*/ 118 w 319"/>
                  <a:gd name="T37" fmla="*/ 198 h 280"/>
                  <a:gd name="T38" fmla="*/ 131 w 319"/>
                  <a:gd name="T39" fmla="*/ 159 h 280"/>
                  <a:gd name="T40" fmla="*/ 104 w 319"/>
                  <a:gd name="T41" fmla="*/ 179 h 280"/>
                  <a:gd name="T42" fmla="*/ 78 w 319"/>
                  <a:gd name="T43" fmla="*/ 178 h 280"/>
                  <a:gd name="T44" fmla="*/ 42 w 319"/>
                  <a:gd name="T45" fmla="*/ 258 h 280"/>
                  <a:gd name="T46" fmla="*/ 26 w 319"/>
                  <a:gd name="T47" fmla="*/ 279 h 280"/>
                  <a:gd name="T48" fmla="*/ 6 w 319"/>
                  <a:gd name="T49" fmla="*/ 262 h 280"/>
                  <a:gd name="T50" fmla="*/ 15 w 319"/>
                  <a:gd name="T51" fmla="*/ 208 h 280"/>
                  <a:gd name="T52" fmla="*/ 76 w 319"/>
                  <a:gd name="T53" fmla="*/ 132 h 280"/>
                  <a:gd name="T54" fmla="*/ 96 w 319"/>
                  <a:gd name="T55" fmla="*/ 140 h 280"/>
                  <a:gd name="T56" fmla="*/ 140 w 319"/>
                  <a:gd name="T57" fmla="*/ 104 h 280"/>
                  <a:gd name="T58" fmla="*/ 117 w 319"/>
                  <a:gd name="T59" fmla="*/ 90 h 280"/>
                  <a:gd name="T60" fmla="*/ 147 w 319"/>
                  <a:gd name="T61" fmla="*/ 63 h 280"/>
                  <a:gd name="T62" fmla="*/ 157 w 319"/>
                  <a:gd name="T63" fmla="*/ 21 h 280"/>
                  <a:gd name="T64" fmla="*/ 179 w 319"/>
                  <a:gd name="T65" fmla="*/ 21 h 280"/>
                  <a:gd name="T66" fmla="*/ 202 w 319"/>
                  <a:gd name="T67" fmla="*/ 52 h 280"/>
                  <a:gd name="T68" fmla="*/ 201 w 319"/>
                  <a:gd name="T69" fmla="*/ 60 h 280"/>
                  <a:gd name="T70" fmla="*/ 180 w 319"/>
                  <a:gd name="T71" fmla="*/ 77 h 280"/>
                  <a:gd name="T72" fmla="*/ 222 w 319"/>
                  <a:gd name="T73" fmla="*/ 58 h 280"/>
                  <a:gd name="T74" fmla="*/ 231 w 319"/>
                  <a:gd name="T75" fmla="*/ 11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9" h="280">
                    <a:moveTo>
                      <a:pt x="231" y="11"/>
                    </a:moveTo>
                    <a:cubicBezTo>
                      <a:pt x="241" y="0"/>
                      <a:pt x="249" y="18"/>
                      <a:pt x="258" y="22"/>
                    </a:cubicBezTo>
                    <a:cubicBezTo>
                      <a:pt x="272" y="21"/>
                      <a:pt x="284" y="11"/>
                      <a:pt x="298" y="9"/>
                    </a:cubicBezTo>
                    <a:cubicBezTo>
                      <a:pt x="309" y="11"/>
                      <a:pt x="310" y="32"/>
                      <a:pt x="299" y="34"/>
                    </a:cubicBezTo>
                    <a:cubicBezTo>
                      <a:pt x="280" y="39"/>
                      <a:pt x="267" y="54"/>
                      <a:pt x="255" y="68"/>
                    </a:cubicBezTo>
                    <a:cubicBezTo>
                      <a:pt x="274" y="75"/>
                      <a:pt x="278" y="46"/>
                      <a:pt x="295" y="45"/>
                    </a:cubicBezTo>
                    <a:cubicBezTo>
                      <a:pt x="299" y="49"/>
                      <a:pt x="301" y="55"/>
                      <a:pt x="306" y="56"/>
                    </a:cubicBezTo>
                    <a:cubicBezTo>
                      <a:pt x="311" y="59"/>
                      <a:pt x="319" y="58"/>
                      <a:pt x="319" y="66"/>
                    </a:cubicBezTo>
                    <a:cubicBezTo>
                      <a:pt x="317" y="78"/>
                      <a:pt x="306" y="85"/>
                      <a:pt x="298" y="93"/>
                    </a:cubicBezTo>
                    <a:cubicBezTo>
                      <a:pt x="297" y="122"/>
                      <a:pt x="305" y="154"/>
                      <a:pt x="288" y="180"/>
                    </a:cubicBezTo>
                    <a:cubicBezTo>
                      <a:pt x="282" y="190"/>
                      <a:pt x="270" y="195"/>
                      <a:pt x="259" y="199"/>
                    </a:cubicBezTo>
                    <a:cubicBezTo>
                      <a:pt x="258" y="170"/>
                      <a:pt x="259" y="141"/>
                      <a:pt x="258" y="111"/>
                    </a:cubicBezTo>
                    <a:cubicBezTo>
                      <a:pt x="247" y="117"/>
                      <a:pt x="246" y="131"/>
                      <a:pt x="240" y="140"/>
                    </a:cubicBezTo>
                    <a:cubicBezTo>
                      <a:pt x="234" y="153"/>
                      <a:pt x="215" y="157"/>
                      <a:pt x="205" y="148"/>
                    </a:cubicBezTo>
                    <a:cubicBezTo>
                      <a:pt x="199" y="143"/>
                      <a:pt x="204" y="136"/>
                      <a:pt x="206" y="130"/>
                    </a:cubicBezTo>
                    <a:cubicBezTo>
                      <a:pt x="212" y="120"/>
                      <a:pt x="210" y="107"/>
                      <a:pt x="210" y="96"/>
                    </a:cubicBezTo>
                    <a:cubicBezTo>
                      <a:pt x="196" y="109"/>
                      <a:pt x="181" y="122"/>
                      <a:pt x="171" y="138"/>
                    </a:cubicBezTo>
                    <a:cubicBezTo>
                      <a:pt x="169" y="161"/>
                      <a:pt x="160" y="187"/>
                      <a:pt x="139" y="199"/>
                    </a:cubicBezTo>
                    <a:cubicBezTo>
                      <a:pt x="133" y="202"/>
                      <a:pt x="121" y="205"/>
                      <a:pt x="118" y="198"/>
                    </a:cubicBezTo>
                    <a:cubicBezTo>
                      <a:pt x="123" y="185"/>
                      <a:pt x="133" y="173"/>
                      <a:pt x="131" y="159"/>
                    </a:cubicBezTo>
                    <a:cubicBezTo>
                      <a:pt x="122" y="166"/>
                      <a:pt x="115" y="176"/>
                      <a:pt x="104" y="179"/>
                    </a:cubicBezTo>
                    <a:cubicBezTo>
                      <a:pt x="95" y="181"/>
                      <a:pt x="87" y="178"/>
                      <a:pt x="78" y="178"/>
                    </a:cubicBezTo>
                    <a:cubicBezTo>
                      <a:pt x="60" y="201"/>
                      <a:pt x="49" y="230"/>
                      <a:pt x="42" y="258"/>
                    </a:cubicBezTo>
                    <a:cubicBezTo>
                      <a:pt x="40" y="267"/>
                      <a:pt x="36" y="277"/>
                      <a:pt x="26" y="279"/>
                    </a:cubicBezTo>
                    <a:cubicBezTo>
                      <a:pt x="16" y="280"/>
                      <a:pt x="8" y="271"/>
                      <a:pt x="6" y="262"/>
                    </a:cubicBezTo>
                    <a:cubicBezTo>
                      <a:pt x="0" y="244"/>
                      <a:pt x="1" y="222"/>
                      <a:pt x="15" y="208"/>
                    </a:cubicBezTo>
                    <a:cubicBezTo>
                      <a:pt x="38" y="185"/>
                      <a:pt x="57" y="159"/>
                      <a:pt x="76" y="132"/>
                    </a:cubicBezTo>
                    <a:cubicBezTo>
                      <a:pt x="82" y="135"/>
                      <a:pt x="88" y="144"/>
                      <a:pt x="96" y="140"/>
                    </a:cubicBezTo>
                    <a:cubicBezTo>
                      <a:pt x="114" y="133"/>
                      <a:pt x="129" y="119"/>
                      <a:pt x="140" y="104"/>
                    </a:cubicBezTo>
                    <a:cubicBezTo>
                      <a:pt x="132" y="100"/>
                      <a:pt x="124" y="96"/>
                      <a:pt x="117" y="90"/>
                    </a:cubicBezTo>
                    <a:cubicBezTo>
                      <a:pt x="125" y="79"/>
                      <a:pt x="139" y="74"/>
                      <a:pt x="147" y="63"/>
                    </a:cubicBezTo>
                    <a:cubicBezTo>
                      <a:pt x="154" y="50"/>
                      <a:pt x="152" y="35"/>
                      <a:pt x="157" y="21"/>
                    </a:cubicBezTo>
                    <a:cubicBezTo>
                      <a:pt x="161" y="13"/>
                      <a:pt x="175" y="13"/>
                      <a:pt x="179" y="21"/>
                    </a:cubicBezTo>
                    <a:cubicBezTo>
                      <a:pt x="186" y="32"/>
                      <a:pt x="193" y="42"/>
                      <a:pt x="202" y="52"/>
                    </a:cubicBezTo>
                    <a:cubicBezTo>
                      <a:pt x="202" y="54"/>
                      <a:pt x="201" y="58"/>
                      <a:pt x="201" y="60"/>
                    </a:cubicBezTo>
                    <a:cubicBezTo>
                      <a:pt x="193" y="65"/>
                      <a:pt x="187" y="71"/>
                      <a:pt x="180" y="77"/>
                    </a:cubicBezTo>
                    <a:cubicBezTo>
                      <a:pt x="197" y="81"/>
                      <a:pt x="209" y="66"/>
                      <a:pt x="222" y="58"/>
                    </a:cubicBezTo>
                    <a:cubicBezTo>
                      <a:pt x="225" y="42"/>
                      <a:pt x="224" y="25"/>
                      <a:pt x="2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24">
                <a:extLst>
                  <a:ext uri="{FF2B5EF4-FFF2-40B4-BE49-F238E27FC236}">
                    <a16:creationId xmlns:a16="http://schemas.microsoft.com/office/drawing/2014/main" id="{05F7E364-2389-3BF4-3D72-E629D8C43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2533" y="2277501"/>
                <a:ext cx="409575" cy="387350"/>
              </a:xfrm>
              <a:custGeom>
                <a:avLst/>
                <a:gdLst>
                  <a:gd name="T0" fmla="*/ 24 w 109"/>
                  <a:gd name="T1" fmla="*/ 18 h 103"/>
                  <a:gd name="T2" fmla="*/ 76 w 109"/>
                  <a:gd name="T3" fmla="*/ 3 h 103"/>
                  <a:gd name="T4" fmla="*/ 102 w 109"/>
                  <a:gd name="T5" fmla="*/ 43 h 103"/>
                  <a:gd name="T6" fmla="*/ 70 w 109"/>
                  <a:gd name="T7" fmla="*/ 88 h 103"/>
                  <a:gd name="T8" fmla="*/ 33 w 109"/>
                  <a:gd name="T9" fmla="*/ 103 h 103"/>
                  <a:gd name="T10" fmla="*/ 51 w 109"/>
                  <a:gd name="T11" fmla="*/ 59 h 103"/>
                  <a:gd name="T12" fmla="*/ 20 w 109"/>
                  <a:gd name="T13" fmla="*/ 65 h 103"/>
                  <a:gd name="T14" fmla="*/ 0 w 109"/>
                  <a:gd name="T15" fmla="*/ 34 h 103"/>
                  <a:gd name="T16" fmla="*/ 24 w 109"/>
                  <a:gd name="T17" fmla="*/ 1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3">
                    <a:moveTo>
                      <a:pt x="24" y="18"/>
                    </a:moveTo>
                    <a:cubicBezTo>
                      <a:pt x="41" y="13"/>
                      <a:pt x="58" y="6"/>
                      <a:pt x="76" y="3"/>
                    </a:cubicBezTo>
                    <a:cubicBezTo>
                      <a:pt x="97" y="0"/>
                      <a:pt x="109" y="27"/>
                      <a:pt x="102" y="43"/>
                    </a:cubicBezTo>
                    <a:cubicBezTo>
                      <a:pt x="94" y="60"/>
                      <a:pt x="81" y="74"/>
                      <a:pt x="70" y="88"/>
                    </a:cubicBezTo>
                    <a:cubicBezTo>
                      <a:pt x="61" y="99"/>
                      <a:pt x="46" y="101"/>
                      <a:pt x="33" y="103"/>
                    </a:cubicBezTo>
                    <a:cubicBezTo>
                      <a:pt x="37" y="88"/>
                      <a:pt x="45" y="74"/>
                      <a:pt x="51" y="59"/>
                    </a:cubicBezTo>
                    <a:cubicBezTo>
                      <a:pt x="40" y="61"/>
                      <a:pt x="31" y="65"/>
                      <a:pt x="20" y="65"/>
                    </a:cubicBezTo>
                    <a:cubicBezTo>
                      <a:pt x="11" y="57"/>
                      <a:pt x="2" y="46"/>
                      <a:pt x="0" y="34"/>
                    </a:cubicBezTo>
                    <a:cubicBezTo>
                      <a:pt x="3" y="24"/>
                      <a:pt x="15" y="21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27">
                <a:extLst>
                  <a:ext uri="{FF2B5EF4-FFF2-40B4-BE49-F238E27FC236}">
                    <a16:creationId xmlns:a16="http://schemas.microsoft.com/office/drawing/2014/main" id="{058B2E3B-312A-DA92-46FA-B803FEC02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1633" y="2383863"/>
                <a:ext cx="220663" cy="300038"/>
              </a:xfrm>
              <a:custGeom>
                <a:avLst/>
                <a:gdLst>
                  <a:gd name="T0" fmla="*/ 1 w 59"/>
                  <a:gd name="T1" fmla="*/ 30 h 80"/>
                  <a:gd name="T2" fmla="*/ 19 w 59"/>
                  <a:gd name="T3" fmla="*/ 0 h 80"/>
                  <a:gd name="T4" fmla="*/ 50 w 59"/>
                  <a:gd name="T5" fmla="*/ 36 h 80"/>
                  <a:gd name="T6" fmla="*/ 10 w 59"/>
                  <a:gd name="T7" fmla="*/ 76 h 80"/>
                  <a:gd name="T8" fmla="*/ 13 w 59"/>
                  <a:gd name="T9" fmla="*/ 58 h 80"/>
                  <a:gd name="T10" fmla="*/ 1 w 59"/>
                  <a:gd name="T11" fmla="*/ 3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80">
                    <a:moveTo>
                      <a:pt x="1" y="30"/>
                    </a:moveTo>
                    <a:cubicBezTo>
                      <a:pt x="0" y="17"/>
                      <a:pt x="11" y="8"/>
                      <a:pt x="19" y="0"/>
                    </a:cubicBezTo>
                    <a:cubicBezTo>
                      <a:pt x="28" y="13"/>
                      <a:pt x="42" y="22"/>
                      <a:pt x="50" y="36"/>
                    </a:cubicBezTo>
                    <a:cubicBezTo>
                      <a:pt x="59" y="59"/>
                      <a:pt x="32" y="80"/>
                      <a:pt x="10" y="76"/>
                    </a:cubicBezTo>
                    <a:cubicBezTo>
                      <a:pt x="11" y="70"/>
                      <a:pt x="13" y="64"/>
                      <a:pt x="13" y="58"/>
                    </a:cubicBezTo>
                    <a:cubicBezTo>
                      <a:pt x="10" y="48"/>
                      <a:pt x="4" y="40"/>
                      <a:pt x="1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9">
                <a:extLst>
                  <a:ext uri="{FF2B5EF4-FFF2-40B4-BE49-F238E27FC236}">
                    <a16:creationId xmlns:a16="http://schemas.microsoft.com/office/drawing/2014/main" id="{B67D3933-2FA4-E66C-35E0-82756CE1A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3583" y="2402913"/>
                <a:ext cx="230188" cy="250825"/>
              </a:xfrm>
              <a:custGeom>
                <a:avLst/>
                <a:gdLst>
                  <a:gd name="T0" fmla="*/ 6 w 61"/>
                  <a:gd name="T1" fmla="*/ 36 h 67"/>
                  <a:gd name="T2" fmla="*/ 22 w 61"/>
                  <a:gd name="T3" fmla="*/ 0 h 67"/>
                  <a:gd name="T4" fmla="*/ 44 w 61"/>
                  <a:gd name="T5" fmla="*/ 19 h 67"/>
                  <a:gd name="T6" fmla="*/ 20 w 61"/>
                  <a:gd name="T7" fmla="*/ 65 h 67"/>
                  <a:gd name="T8" fmla="*/ 6 w 61"/>
                  <a:gd name="T9" fmla="*/ 3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7">
                    <a:moveTo>
                      <a:pt x="6" y="36"/>
                    </a:moveTo>
                    <a:cubicBezTo>
                      <a:pt x="0" y="23"/>
                      <a:pt x="9" y="6"/>
                      <a:pt x="22" y="0"/>
                    </a:cubicBezTo>
                    <a:cubicBezTo>
                      <a:pt x="32" y="3"/>
                      <a:pt x="38" y="12"/>
                      <a:pt x="44" y="19"/>
                    </a:cubicBezTo>
                    <a:cubicBezTo>
                      <a:pt x="61" y="36"/>
                      <a:pt x="43" y="67"/>
                      <a:pt x="20" y="65"/>
                    </a:cubicBezTo>
                    <a:cubicBezTo>
                      <a:pt x="16" y="55"/>
                      <a:pt x="10" y="46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1">
                <a:extLst>
                  <a:ext uri="{FF2B5EF4-FFF2-40B4-BE49-F238E27FC236}">
                    <a16:creationId xmlns:a16="http://schemas.microsoft.com/office/drawing/2014/main" id="{B5C58FBA-4F1F-0EEE-7764-3444ABF7C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0596" y="2390213"/>
                <a:ext cx="173038" cy="249238"/>
              </a:xfrm>
              <a:custGeom>
                <a:avLst/>
                <a:gdLst>
                  <a:gd name="T0" fmla="*/ 15 w 46"/>
                  <a:gd name="T1" fmla="*/ 10 h 66"/>
                  <a:gd name="T2" fmla="*/ 40 w 46"/>
                  <a:gd name="T3" fmla="*/ 21 h 66"/>
                  <a:gd name="T4" fmla="*/ 25 w 46"/>
                  <a:gd name="T5" fmla="*/ 66 h 66"/>
                  <a:gd name="T6" fmla="*/ 15 w 46"/>
                  <a:gd name="T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6">
                    <a:moveTo>
                      <a:pt x="15" y="10"/>
                    </a:moveTo>
                    <a:cubicBezTo>
                      <a:pt x="24" y="0"/>
                      <a:pt x="35" y="14"/>
                      <a:pt x="40" y="21"/>
                    </a:cubicBezTo>
                    <a:cubicBezTo>
                      <a:pt x="46" y="36"/>
                      <a:pt x="45" y="63"/>
                      <a:pt x="25" y="66"/>
                    </a:cubicBezTo>
                    <a:cubicBezTo>
                      <a:pt x="8" y="55"/>
                      <a:pt x="0" y="26"/>
                      <a:pt x="1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57F0B536-95C1-A73E-AE10-15E1588F8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71" y="2623576"/>
                <a:ext cx="520700" cy="638175"/>
              </a:xfrm>
              <a:custGeom>
                <a:avLst/>
                <a:gdLst>
                  <a:gd name="T0" fmla="*/ 102 w 139"/>
                  <a:gd name="T1" fmla="*/ 43 h 170"/>
                  <a:gd name="T2" fmla="*/ 138 w 139"/>
                  <a:gd name="T3" fmla="*/ 0 h 170"/>
                  <a:gd name="T4" fmla="*/ 135 w 139"/>
                  <a:gd name="T5" fmla="*/ 25 h 170"/>
                  <a:gd name="T6" fmla="*/ 55 w 139"/>
                  <a:gd name="T7" fmla="*/ 152 h 170"/>
                  <a:gd name="T8" fmla="*/ 25 w 139"/>
                  <a:gd name="T9" fmla="*/ 163 h 170"/>
                  <a:gd name="T10" fmla="*/ 2 w 139"/>
                  <a:gd name="T11" fmla="*/ 134 h 170"/>
                  <a:gd name="T12" fmla="*/ 16 w 139"/>
                  <a:gd name="T13" fmla="*/ 117 h 170"/>
                  <a:gd name="T14" fmla="*/ 102 w 139"/>
                  <a:gd name="T15" fmla="*/ 4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170">
                    <a:moveTo>
                      <a:pt x="102" y="43"/>
                    </a:moveTo>
                    <a:cubicBezTo>
                      <a:pt x="115" y="30"/>
                      <a:pt x="124" y="12"/>
                      <a:pt x="138" y="0"/>
                    </a:cubicBezTo>
                    <a:cubicBezTo>
                      <a:pt x="138" y="8"/>
                      <a:pt x="139" y="17"/>
                      <a:pt x="135" y="25"/>
                    </a:cubicBezTo>
                    <a:cubicBezTo>
                      <a:pt x="115" y="71"/>
                      <a:pt x="85" y="112"/>
                      <a:pt x="55" y="152"/>
                    </a:cubicBezTo>
                    <a:cubicBezTo>
                      <a:pt x="48" y="161"/>
                      <a:pt x="36" y="170"/>
                      <a:pt x="25" y="163"/>
                    </a:cubicBezTo>
                    <a:cubicBezTo>
                      <a:pt x="15" y="155"/>
                      <a:pt x="5" y="147"/>
                      <a:pt x="2" y="134"/>
                    </a:cubicBezTo>
                    <a:cubicBezTo>
                      <a:pt x="0" y="125"/>
                      <a:pt x="9" y="121"/>
                      <a:pt x="16" y="117"/>
                    </a:cubicBezTo>
                    <a:cubicBezTo>
                      <a:pt x="50" y="99"/>
                      <a:pt x="76" y="71"/>
                      <a:pt x="10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307DF079-4CBF-F07C-E3C2-59B97C38B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5383" y="2664851"/>
                <a:ext cx="346075" cy="211138"/>
              </a:xfrm>
              <a:custGeom>
                <a:avLst/>
                <a:gdLst>
                  <a:gd name="T0" fmla="*/ 15 w 92"/>
                  <a:gd name="T1" fmla="*/ 17 h 56"/>
                  <a:gd name="T2" fmla="*/ 92 w 92"/>
                  <a:gd name="T3" fmla="*/ 0 h 56"/>
                  <a:gd name="T4" fmla="*/ 80 w 92"/>
                  <a:gd name="T5" fmla="*/ 36 h 56"/>
                  <a:gd name="T6" fmla="*/ 39 w 92"/>
                  <a:gd name="T7" fmla="*/ 56 h 56"/>
                  <a:gd name="T8" fmla="*/ 4 w 92"/>
                  <a:gd name="T9" fmla="*/ 34 h 56"/>
                  <a:gd name="T10" fmla="*/ 15 w 92"/>
                  <a:gd name="T11" fmla="*/ 1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56">
                    <a:moveTo>
                      <a:pt x="15" y="17"/>
                    </a:moveTo>
                    <a:cubicBezTo>
                      <a:pt x="41" y="12"/>
                      <a:pt x="65" y="1"/>
                      <a:pt x="92" y="0"/>
                    </a:cubicBezTo>
                    <a:cubicBezTo>
                      <a:pt x="90" y="13"/>
                      <a:pt x="90" y="27"/>
                      <a:pt x="80" y="36"/>
                    </a:cubicBezTo>
                    <a:cubicBezTo>
                      <a:pt x="69" y="47"/>
                      <a:pt x="55" y="56"/>
                      <a:pt x="39" y="56"/>
                    </a:cubicBezTo>
                    <a:cubicBezTo>
                      <a:pt x="25" y="55"/>
                      <a:pt x="11" y="46"/>
                      <a:pt x="4" y="34"/>
                    </a:cubicBezTo>
                    <a:cubicBezTo>
                      <a:pt x="0" y="26"/>
                      <a:pt x="8" y="18"/>
                      <a:pt x="1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756C4D76-5DBE-FCE8-E700-A5B66BBED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7808" y="2799788"/>
                <a:ext cx="244475" cy="277813"/>
              </a:xfrm>
              <a:custGeom>
                <a:avLst/>
                <a:gdLst>
                  <a:gd name="T0" fmla="*/ 6 w 65"/>
                  <a:gd name="T1" fmla="*/ 11 h 74"/>
                  <a:gd name="T2" fmla="*/ 23 w 65"/>
                  <a:gd name="T3" fmla="*/ 2 h 74"/>
                  <a:gd name="T4" fmla="*/ 58 w 65"/>
                  <a:gd name="T5" fmla="*/ 58 h 74"/>
                  <a:gd name="T6" fmla="*/ 19 w 65"/>
                  <a:gd name="T7" fmla="*/ 73 h 74"/>
                  <a:gd name="T8" fmla="*/ 6 w 65"/>
                  <a:gd name="T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4">
                    <a:moveTo>
                      <a:pt x="6" y="11"/>
                    </a:moveTo>
                    <a:cubicBezTo>
                      <a:pt x="7" y="3"/>
                      <a:pt x="16" y="0"/>
                      <a:pt x="23" y="2"/>
                    </a:cubicBezTo>
                    <a:cubicBezTo>
                      <a:pt x="47" y="6"/>
                      <a:pt x="65" y="34"/>
                      <a:pt x="58" y="58"/>
                    </a:cubicBezTo>
                    <a:cubicBezTo>
                      <a:pt x="52" y="73"/>
                      <a:pt x="33" y="74"/>
                      <a:pt x="19" y="73"/>
                    </a:cubicBezTo>
                    <a:cubicBezTo>
                      <a:pt x="27" y="50"/>
                      <a:pt x="0" y="34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5">
                <a:extLst>
                  <a:ext uri="{FF2B5EF4-FFF2-40B4-BE49-F238E27FC236}">
                    <a16:creationId xmlns:a16="http://schemas.microsoft.com/office/drawing/2014/main" id="{951E55A3-4D3E-0534-F575-4C0EC164A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521" y="3618938"/>
                <a:ext cx="274638" cy="374650"/>
              </a:xfrm>
              <a:custGeom>
                <a:avLst/>
                <a:gdLst>
                  <a:gd name="T0" fmla="*/ 1 w 73"/>
                  <a:gd name="T1" fmla="*/ 0 h 100"/>
                  <a:gd name="T2" fmla="*/ 19 w 73"/>
                  <a:gd name="T3" fmla="*/ 0 h 100"/>
                  <a:gd name="T4" fmla="*/ 20 w 73"/>
                  <a:gd name="T5" fmla="*/ 61 h 100"/>
                  <a:gd name="T6" fmla="*/ 54 w 73"/>
                  <a:gd name="T7" fmla="*/ 61 h 100"/>
                  <a:gd name="T8" fmla="*/ 54 w 73"/>
                  <a:gd name="T9" fmla="*/ 0 h 100"/>
                  <a:gd name="T10" fmla="*/ 72 w 73"/>
                  <a:gd name="T11" fmla="*/ 0 h 100"/>
                  <a:gd name="T12" fmla="*/ 71 w 73"/>
                  <a:gd name="T13" fmla="*/ 65 h 100"/>
                  <a:gd name="T14" fmla="*/ 2 w 73"/>
                  <a:gd name="T15" fmla="*/ 66 h 100"/>
                  <a:gd name="T16" fmla="*/ 1 w 73"/>
                  <a:gd name="T1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100">
                    <a:moveTo>
                      <a:pt x="1" y="0"/>
                    </a:moveTo>
                    <a:cubicBezTo>
                      <a:pt x="7" y="0"/>
                      <a:pt x="13" y="0"/>
                      <a:pt x="19" y="0"/>
                    </a:cubicBezTo>
                    <a:cubicBezTo>
                      <a:pt x="20" y="20"/>
                      <a:pt x="18" y="41"/>
                      <a:pt x="20" y="61"/>
                    </a:cubicBezTo>
                    <a:cubicBezTo>
                      <a:pt x="20" y="80"/>
                      <a:pt x="54" y="80"/>
                      <a:pt x="54" y="61"/>
                    </a:cubicBezTo>
                    <a:cubicBezTo>
                      <a:pt x="55" y="41"/>
                      <a:pt x="54" y="20"/>
                      <a:pt x="54" y="0"/>
                    </a:cubicBezTo>
                    <a:cubicBezTo>
                      <a:pt x="60" y="0"/>
                      <a:pt x="66" y="0"/>
                      <a:pt x="72" y="0"/>
                    </a:cubicBezTo>
                    <a:cubicBezTo>
                      <a:pt x="72" y="22"/>
                      <a:pt x="73" y="44"/>
                      <a:pt x="71" y="65"/>
                    </a:cubicBezTo>
                    <a:cubicBezTo>
                      <a:pt x="69" y="100"/>
                      <a:pt x="6" y="100"/>
                      <a:pt x="2" y="66"/>
                    </a:cubicBezTo>
                    <a:cubicBezTo>
                      <a:pt x="0" y="44"/>
                      <a:pt x="2" y="2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6">
                <a:extLst>
                  <a:ext uri="{FF2B5EF4-FFF2-40B4-BE49-F238E27FC236}">
                    <a16:creationId xmlns:a16="http://schemas.microsoft.com/office/drawing/2014/main" id="{60C28015-E00E-AFDC-0CF5-4C0510953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6933" y="3588776"/>
                <a:ext cx="293688" cy="376238"/>
              </a:xfrm>
              <a:custGeom>
                <a:avLst/>
                <a:gdLst>
                  <a:gd name="T0" fmla="*/ 14 w 78"/>
                  <a:gd name="T1" fmla="*/ 13 h 100"/>
                  <a:gd name="T2" fmla="*/ 72 w 78"/>
                  <a:gd name="T3" fmla="*/ 33 h 100"/>
                  <a:gd name="T4" fmla="*/ 55 w 78"/>
                  <a:gd name="T5" fmla="*/ 34 h 100"/>
                  <a:gd name="T6" fmla="*/ 38 w 78"/>
                  <a:gd name="T7" fmla="*/ 21 h 100"/>
                  <a:gd name="T8" fmla="*/ 24 w 78"/>
                  <a:gd name="T9" fmla="*/ 35 h 100"/>
                  <a:gd name="T10" fmla="*/ 64 w 78"/>
                  <a:gd name="T11" fmla="*/ 51 h 100"/>
                  <a:gd name="T12" fmla="*/ 59 w 78"/>
                  <a:gd name="T13" fmla="*/ 94 h 100"/>
                  <a:gd name="T14" fmla="*/ 17 w 78"/>
                  <a:gd name="T15" fmla="*/ 94 h 100"/>
                  <a:gd name="T16" fmla="*/ 0 w 78"/>
                  <a:gd name="T17" fmla="*/ 68 h 100"/>
                  <a:gd name="T18" fmla="*/ 17 w 78"/>
                  <a:gd name="T19" fmla="*/ 67 h 100"/>
                  <a:gd name="T20" fmla="*/ 38 w 78"/>
                  <a:gd name="T21" fmla="*/ 83 h 100"/>
                  <a:gd name="T22" fmla="*/ 54 w 78"/>
                  <a:gd name="T23" fmla="*/ 66 h 100"/>
                  <a:gd name="T24" fmla="*/ 11 w 78"/>
                  <a:gd name="T25" fmla="*/ 48 h 100"/>
                  <a:gd name="T26" fmla="*/ 14 w 78"/>
                  <a:gd name="T27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100">
                    <a:moveTo>
                      <a:pt x="14" y="13"/>
                    </a:moveTo>
                    <a:cubicBezTo>
                      <a:pt x="34" y="0"/>
                      <a:pt x="69" y="6"/>
                      <a:pt x="72" y="33"/>
                    </a:cubicBezTo>
                    <a:cubicBezTo>
                      <a:pt x="66" y="34"/>
                      <a:pt x="61" y="34"/>
                      <a:pt x="55" y="34"/>
                    </a:cubicBezTo>
                    <a:cubicBezTo>
                      <a:pt x="50" y="29"/>
                      <a:pt x="46" y="20"/>
                      <a:pt x="38" y="21"/>
                    </a:cubicBezTo>
                    <a:cubicBezTo>
                      <a:pt x="30" y="20"/>
                      <a:pt x="16" y="26"/>
                      <a:pt x="24" y="35"/>
                    </a:cubicBezTo>
                    <a:cubicBezTo>
                      <a:pt x="36" y="42"/>
                      <a:pt x="52" y="42"/>
                      <a:pt x="64" y="51"/>
                    </a:cubicBezTo>
                    <a:cubicBezTo>
                      <a:pt x="78" y="61"/>
                      <a:pt x="75" y="86"/>
                      <a:pt x="59" y="94"/>
                    </a:cubicBezTo>
                    <a:cubicBezTo>
                      <a:pt x="46" y="100"/>
                      <a:pt x="30" y="100"/>
                      <a:pt x="17" y="94"/>
                    </a:cubicBezTo>
                    <a:cubicBezTo>
                      <a:pt x="7" y="89"/>
                      <a:pt x="4" y="78"/>
                      <a:pt x="0" y="68"/>
                    </a:cubicBezTo>
                    <a:cubicBezTo>
                      <a:pt x="6" y="68"/>
                      <a:pt x="11" y="67"/>
                      <a:pt x="17" y="67"/>
                    </a:cubicBezTo>
                    <a:cubicBezTo>
                      <a:pt x="22" y="74"/>
                      <a:pt x="27" y="85"/>
                      <a:pt x="38" y="83"/>
                    </a:cubicBezTo>
                    <a:cubicBezTo>
                      <a:pt x="47" y="85"/>
                      <a:pt x="60" y="76"/>
                      <a:pt x="54" y="66"/>
                    </a:cubicBezTo>
                    <a:cubicBezTo>
                      <a:pt x="41" y="57"/>
                      <a:pt x="23" y="58"/>
                      <a:pt x="11" y="48"/>
                    </a:cubicBezTo>
                    <a:cubicBezTo>
                      <a:pt x="1" y="39"/>
                      <a:pt x="3" y="21"/>
                      <a:pt x="1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7">
                <a:extLst>
                  <a:ext uri="{FF2B5EF4-FFF2-40B4-BE49-F238E27FC236}">
                    <a16:creationId xmlns:a16="http://schemas.microsoft.com/office/drawing/2014/main" id="{F7805227-3D85-D4C6-65A5-0C86B85CF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771" y="3618938"/>
                <a:ext cx="277813" cy="333375"/>
              </a:xfrm>
              <a:custGeom>
                <a:avLst/>
                <a:gdLst>
                  <a:gd name="T0" fmla="*/ 6 w 74"/>
                  <a:gd name="T1" fmla="*/ 0 h 89"/>
                  <a:gd name="T2" fmla="*/ 73 w 74"/>
                  <a:gd name="T3" fmla="*/ 0 h 89"/>
                  <a:gd name="T4" fmla="*/ 67 w 74"/>
                  <a:gd name="T5" fmla="*/ 20 h 89"/>
                  <a:gd name="T6" fmla="*/ 23 w 74"/>
                  <a:gd name="T7" fmla="*/ 74 h 89"/>
                  <a:gd name="T8" fmla="*/ 73 w 74"/>
                  <a:gd name="T9" fmla="*/ 74 h 89"/>
                  <a:gd name="T10" fmla="*/ 74 w 74"/>
                  <a:gd name="T11" fmla="*/ 89 h 89"/>
                  <a:gd name="T12" fmla="*/ 0 w 74"/>
                  <a:gd name="T13" fmla="*/ 89 h 89"/>
                  <a:gd name="T14" fmla="*/ 6 w 74"/>
                  <a:gd name="T15" fmla="*/ 67 h 89"/>
                  <a:gd name="T16" fmla="*/ 48 w 74"/>
                  <a:gd name="T17" fmla="*/ 15 h 89"/>
                  <a:gd name="T18" fmla="*/ 6 w 74"/>
                  <a:gd name="T19" fmla="*/ 15 h 89"/>
                  <a:gd name="T20" fmla="*/ 6 w 74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9">
                    <a:moveTo>
                      <a:pt x="6" y="0"/>
                    </a:moveTo>
                    <a:cubicBezTo>
                      <a:pt x="29" y="0"/>
                      <a:pt x="51" y="0"/>
                      <a:pt x="73" y="0"/>
                    </a:cubicBezTo>
                    <a:cubicBezTo>
                      <a:pt x="71" y="7"/>
                      <a:pt x="72" y="15"/>
                      <a:pt x="67" y="20"/>
                    </a:cubicBezTo>
                    <a:cubicBezTo>
                      <a:pt x="52" y="38"/>
                      <a:pt x="37" y="56"/>
                      <a:pt x="23" y="74"/>
                    </a:cubicBezTo>
                    <a:cubicBezTo>
                      <a:pt x="40" y="74"/>
                      <a:pt x="57" y="74"/>
                      <a:pt x="73" y="74"/>
                    </a:cubicBezTo>
                    <a:cubicBezTo>
                      <a:pt x="73" y="79"/>
                      <a:pt x="74" y="84"/>
                      <a:pt x="74" y="89"/>
                    </a:cubicBezTo>
                    <a:cubicBezTo>
                      <a:pt x="49" y="89"/>
                      <a:pt x="25" y="89"/>
                      <a:pt x="0" y="89"/>
                    </a:cubicBezTo>
                    <a:cubicBezTo>
                      <a:pt x="1" y="81"/>
                      <a:pt x="0" y="73"/>
                      <a:pt x="6" y="67"/>
                    </a:cubicBezTo>
                    <a:cubicBezTo>
                      <a:pt x="19" y="50"/>
                      <a:pt x="34" y="33"/>
                      <a:pt x="48" y="15"/>
                    </a:cubicBezTo>
                    <a:cubicBezTo>
                      <a:pt x="34" y="15"/>
                      <a:pt x="20" y="15"/>
                      <a:pt x="6" y="15"/>
                    </a:cubicBezTo>
                    <a:cubicBezTo>
                      <a:pt x="6" y="11"/>
                      <a:pt x="6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8">
                <a:extLst>
                  <a:ext uri="{FF2B5EF4-FFF2-40B4-BE49-F238E27FC236}">
                    <a16:creationId xmlns:a16="http://schemas.microsoft.com/office/drawing/2014/main" id="{72601B28-7932-8CAC-4D90-DD3352FBA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846" y="3618938"/>
                <a:ext cx="265113" cy="333375"/>
              </a:xfrm>
              <a:custGeom>
                <a:avLst/>
                <a:gdLst>
                  <a:gd name="T0" fmla="*/ 0 w 71"/>
                  <a:gd name="T1" fmla="*/ 0 h 89"/>
                  <a:gd name="T2" fmla="*/ 18 w 71"/>
                  <a:gd name="T3" fmla="*/ 0 h 89"/>
                  <a:gd name="T4" fmla="*/ 18 w 71"/>
                  <a:gd name="T5" fmla="*/ 35 h 89"/>
                  <a:gd name="T6" fmla="*/ 53 w 71"/>
                  <a:gd name="T7" fmla="*/ 35 h 89"/>
                  <a:gd name="T8" fmla="*/ 53 w 71"/>
                  <a:gd name="T9" fmla="*/ 0 h 89"/>
                  <a:gd name="T10" fmla="*/ 71 w 71"/>
                  <a:gd name="T11" fmla="*/ 0 h 89"/>
                  <a:gd name="T12" fmla="*/ 71 w 71"/>
                  <a:gd name="T13" fmla="*/ 89 h 89"/>
                  <a:gd name="T14" fmla="*/ 53 w 71"/>
                  <a:gd name="T15" fmla="*/ 89 h 89"/>
                  <a:gd name="T16" fmla="*/ 53 w 71"/>
                  <a:gd name="T17" fmla="*/ 50 h 89"/>
                  <a:gd name="T18" fmla="*/ 18 w 71"/>
                  <a:gd name="T19" fmla="*/ 50 h 89"/>
                  <a:gd name="T20" fmla="*/ 18 w 71"/>
                  <a:gd name="T21" fmla="*/ 89 h 89"/>
                  <a:gd name="T22" fmla="*/ 0 w 71"/>
                  <a:gd name="T23" fmla="*/ 89 h 89"/>
                  <a:gd name="T24" fmla="*/ 0 w 71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12"/>
                      <a:pt x="18" y="23"/>
                      <a:pt x="18" y="35"/>
                    </a:cubicBezTo>
                    <a:cubicBezTo>
                      <a:pt x="29" y="35"/>
                      <a:pt x="41" y="35"/>
                      <a:pt x="53" y="35"/>
                    </a:cubicBezTo>
                    <a:cubicBezTo>
                      <a:pt x="53" y="23"/>
                      <a:pt x="53" y="12"/>
                      <a:pt x="53" y="0"/>
                    </a:cubicBezTo>
                    <a:cubicBezTo>
                      <a:pt x="59" y="0"/>
                      <a:pt x="65" y="0"/>
                      <a:pt x="71" y="0"/>
                    </a:cubicBezTo>
                    <a:cubicBezTo>
                      <a:pt x="71" y="30"/>
                      <a:pt x="71" y="59"/>
                      <a:pt x="71" y="89"/>
                    </a:cubicBezTo>
                    <a:cubicBezTo>
                      <a:pt x="65" y="89"/>
                      <a:pt x="59" y="89"/>
                      <a:pt x="53" y="89"/>
                    </a:cubicBezTo>
                    <a:cubicBezTo>
                      <a:pt x="53" y="76"/>
                      <a:pt x="53" y="63"/>
                      <a:pt x="53" y="50"/>
                    </a:cubicBezTo>
                    <a:cubicBezTo>
                      <a:pt x="41" y="50"/>
                      <a:pt x="29" y="50"/>
                      <a:pt x="18" y="50"/>
                    </a:cubicBezTo>
                    <a:cubicBezTo>
                      <a:pt x="18" y="63"/>
                      <a:pt x="18" y="76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49">
                <a:extLst>
                  <a:ext uri="{FF2B5EF4-FFF2-40B4-BE49-F238E27FC236}">
                    <a16:creationId xmlns:a16="http://schemas.microsoft.com/office/drawing/2014/main" id="{3F556EFF-A9DA-3407-FE94-2A41D2FA9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208" y="3618938"/>
                <a:ext cx="254000" cy="333375"/>
              </a:xfrm>
              <a:custGeom>
                <a:avLst/>
                <a:gdLst>
                  <a:gd name="T0" fmla="*/ 0 w 68"/>
                  <a:gd name="T1" fmla="*/ 0 h 89"/>
                  <a:gd name="T2" fmla="*/ 66 w 68"/>
                  <a:gd name="T3" fmla="*/ 0 h 89"/>
                  <a:gd name="T4" fmla="*/ 67 w 68"/>
                  <a:gd name="T5" fmla="*/ 15 h 89"/>
                  <a:gd name="T6" fmla="*/ 18 w 68"/>
                  <a:gd name="T7" fmla="*/ 15 h 89"/>
                  <a:gd name="T8" fmla="*/ 18 w 68"/>
                  <a:gd name="T9" fmla="*/ 35 h 89"/>
                  <a:gd name="T10" fmla="*/ 63 w 68"/>
                  <a:gd name="T11" fmla="*/ 35 h 89"/>
                  <a:gd name="T12" fmla="*/ 63 w 68"/>
                  <a:gd name="T13" fmla="*/ 50 h 89"/>
                  <a:gd name="T14" fmla="*/ 18 w 68"/>
                  <a:gd name="T15" fmla="*/ 50 h 89"/>
                  <a:gd name="T16" fmla="*/ 18 w 68"/>
                  <a:gd name="T17" fmla="*/ 74 h 89"/>
                  <a:gd name="T18" fmla="*/ 68 w 68"/>
                  <a:gd name="T19" fmla="*/ 74 h 89"/>
                  <a:gd name="T20" fmla="*/ 68 w 68"/>
                  <a:gd name="T21" fmla="*/ 89 h 89"/>
                  <a:gd name="T22" fmla="*/ 0 w 68"/>
                  <a:gd name="T23" fmla="*/ 89 h 89"/>
                  <a:gd name="T24" fmla="*/ 0 w 68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89">
                    <a:moveTo>
                      <a:pt x="0" y="0"/>
                    </a:moveTo>
                    <a:cubicBezTo>
                      <a:pt x="22" y="0"/>
                      <a:pt x="44" y="0"/>
                      <a:pt x="66" y="0"/>
                    </a:cubicBezTo>
                    <a:cubicBezTo>
                      <a:pt x="66" y="5"/>
                      <a:pt x="66" y="10"/>
                      <a:pt x="67" y="15"/>
                    </a:cubicBezTo>
                    <a:cubicBezTo>
                      <a:pt x="51" y="15"/>
                      <a:pt x="34" y="15"/>
                      <a:pt x="18" y="15"/>
                    </a:cubicBezTo>
                    <a:cubicBezTo>
                      <a:pt x="18" y="22"/>
                      <a:pt x="18" y="28"/>
                      <a:pt x="18" y="35"/>
                    </a:cubicBezTo>
                    <a:cubicBezTo>
                      <a:pt x="33" y="35"/>
                      <a:pt x="48" y="35"/>
                      <a:pt x="63" y="35"/>
                    </a:cubicBezTo>
                    <a:cubicBezTo>
                      <a:pt x="63" y="40"/>
                      <a:pt x="63" y="45"/>
                      <a:pt x="63" y="50"/>
                    </a:cubicBezTo>
                    <a:cubicBezTo>
                      <a:pt x="48" y="50"/>
                      <a:pt x="33" y="50"/>
                      <a:pt x="18" y="50"/>
                    </a:cubicBezTo>
                    <a:cubicBezTo>
                      <a:pt x="18" y="58"/>
                      <a:pt x="18" y="66"/>
                      <a:pt x="18" y="74"/>
                    </a:cubicBezTo>
                    <a:cubicBezTo>
                      <a:pt x="35" y="74"/>
                      <a:pt x="51" y="74"/>
                      <a:pt x="68" y="74"/>
                    </a:cubicBezTo>
                    <a:cubicBezTo>
                      <a:pt x="68" y="79"/>
                      <a:pt x="68" y="84"/>
                      <a:pt x="68" y="89"/>
                    </a:cubicBezTo>
                    <a:cubicBezTo>
                      <a:pt x="46" y="89"/>
                      <a:pt x="23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0">
                <a:extLst>
                  <a:ext uri="{FF2B5EF4-FFF2-40B4-BE49-F238E27FC236}">
                    <a16:creationId xmlns:a16="http://schemas.microsoft.com/office/drawing/2014/main" id="{0FC3A5DE-1B4F-6CAA-C1AC-2CA4A2EAE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358" y="3618938"/>
                <a:ext cx="220663" cy="360363"/>
              </a:xfrm>
              <a:custGeom>
                <a:avLst/>
                <a:gdLst>
                  <a:gd name="T0" fmla="*/ 39 w 59"/>
                  <a:gd name="T1" fmla="*/ 0 h 96"/>
                  <a:gd name="T2" fmla="*/ 57 w 59"/>
                  <a:gd name="T3" fmla="*/ 0 h 96"/>
                  <a:gd name="T4" fmla="*/ 56 w 59"/>
                  <a:gd name="T5" fmla="*/ 69 h 96"/>
                  <a:gd name="T6" fmla="*/ 9 w 59"/>
                  <a:gd name="T7" fmla="*/ 85 h 96"/>
                  <a:gd name="T8" fmla="*/ 0 w 59"/>
                  <a:gd name="T9" fmla="*/ 62 h 96"/>
                  <a:gd name="T10" fmla="*/ 15 w 59"/>
                  <a:gd name="T11" fmla="*/ 60 h 96"/>
                  <a:gd name="T12" fmla="*/ 36 w 59"/>
                  <a:gd name="T13" fmla="*/ 73 h 96"/>
                  <a:gd name="T14" fmla="*/ 39 w 59"/>
                  <a:gd name="T1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96">
                    <a:moveTo>
                      <a:pt x="39" y="0"/>
                    </a:moveTo>
                    <a:cubicBezTo>
                      <a:pt x="45" y="0"/>
                      <a:pt x="51" y="0"/>
                      <a:pt x="57" y="0"/>
                    </a:cubicBezTo>
                    <a:cubicBezTo>
                      <a:pt x="57" y="23"/>
                      <a:pt x="59" y="46"/>
                      <a:pt x="56" y="69"/>
                    </a:cubicBezTo>
                    <a:cubicBezTo>
                      <a:pt x="53" y="90"/>
                      <a:pt x="24" y="96"/>
                      <a:pt x="9" y="85"/>
                    </a:cubicBezTo>
                    <a:cubicBezTo>
                      <a:pt x="2" y="79"/>
                      <a:pt x="2" y="70"/>
                      <a:pt x="0" y="62"/>
                    </a:cubicBezTo>
                    <a:cubicBezTo>
                      <a:pt x="5" y="61"/>
                      <a:pt x="10" y="60"/>
                      <a:pt x="15" y="60"/>
                    </a:cubicBezTo>
                    <a:cubicBezTo>
                      <a:pt x="18" y="69"/>
                      <a:pt x="25" y="80"/>
                      <a:pt x="36" y="73"/>
                    </a:cubicBezTo>
                    <a:cubicBezTo>
                      <a:pt x="43" y="49"/>
                      <a:pt x="38" y="24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51">
                <a:extLst>
                  <a:ext uri="{FF2B5EF4-FFF2-40B4-BE49-F238E27FC236}">
                    <a16:creationId xmlns:a16="http://schemas.microsoft.com/office/drawing/2014/main" id="{CD21D8CE-AAC6-4386-B699-D82772ADB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508" y="3618938"/>
                <a:ext cx="68263" cy="333375"/>
              </a:xfrm>
              <a:custGeom>
                <a:avLst/>
                <a:gdLst>
                  <a:gd name="T0" fmla="*/ 0 w 18"/>
                  <a:gd name="T1" fmla="*/ 89 h 89"/>
                  <a:gd name="T2" fmla="*/ 0 w 18"/>
                  <a:gd name="T3" fmla="*/ 0 h 89"/>
                  <a:gd name="T4" fmla="*/ 18 w 18"/>
                  <a:gd name="T5" fmla="*/ 0 h 89"/>
                  <a:gd name="T6" fmla="*/ 18 w 18"/>
                  <a:gd name="T7" fmla="*/ 89 h 89"/>
                  <a:gd name="T8" fmla="*/ 0 w 1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89"/>
                    </a:moveTo>
                    <a:cubicBezTo>
                      <a:pt x="0" y="59"/>
                      <a:pt x="0" y="30"/>
                      <a:pt x="0" y="0"/>
                    </a:cubicBez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FCD6EEF8-6D89-5B08-8A68-0FACDEF8FE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7333" y="3618938"/>
                <a:ext cx="334963" cy="333375"/>
              </a:xfrm>
              <a:custGeom>
                <a:avLst/>
                <a:gdLst>
                  <a:gd name="T0" fmla="*/ 34 w 89"/>
                  <a:gd name="T1" fmla="*/ 0 h 89"/>
                  <a:gd name="T2" fmla="*/ 53 w 89"/>
                  <a:gd name="T3" fmla="*/ 0 h 89"/>
                  <a:gd name="T4" fmla="*/ 89 w 89"/>
                  <a:gd name="T5" fmla="*/ 89 h 89"/>
                  <a:gd name="T6" fmla="*/ 70 w 89"/>
                  <a:gd name="T7" fmla="*/ 89 h 89"/>
                  <a:gd name="T8" fmla="*/ 62 w 89"/>
                  <a:gd name="T9" fmla="*/ 69 h 89"/>
                  <a:gd name="T10" fmla="*/ 26 w 89"/>
                  <a:gd name="T11" fmla="*/ 69 h 89"/>
                  <a:gd name="T12" fmla="*/ 19 w 89"/>
                  <a:gd name="T13" fmla="*/ 89 h 89"/>
                  <a:gd name="T14" fmla="*/ 0 w 89"/>
                  <a:gd name="T15" fmla="*/ 89 h 89"/>
                  <a:gd name="T16" fmla="*/ 34 w 89"/>
                  <a:gd name="T17" fmla="*/ 0 h 89"/>
                  <a:gd name="T18" fmla="*/ 44 w 89"/>
                  <a:gd name="T19" fmla="*/ 21 h 89"/>
                  <a:gd name="T20" fmla="*/ 32 w 89"/>
                  <a:gd name="T21" fmla="*/ 54 h 89"/>
                  <a:gd name="T22" fmla="*/ 56 w 89"/>
                  <a:gd name="T23" fmla="*/ 54 h 89"/>
                  <a:gd name="T24" fmla="*/ 44 w 89"/>
                  <a:gd name="T25" fmla="*/ 2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89">
                    <a:moveTo>
                      <a:pt x="34" y="0"/>
                    </a:moveTo>
                    <a:cubicBezTo>
                      <a:pt x="41" y="0"/>
                      <a:pt x="47" y="0"/>
                      <a:pt x="53" y="0"/>
                    </a:cubicBezTo>
                    <a:cubicBezTo>
                      <a:pt x="65" y="30"/>
                      <a:pt x="77" y="59"/>
                      <a:pt x="89" y="89"/>
                    </a:cubicBezTo>
                    <a:cubicBezTo>
                      <a:pt x="82" y="89"/>
                      <a:pt x="76" y="89"/>
                      <a:pt x="70" y="89"/>
                    </a:cubicBezTo>
                    <a:cubicBezTo>
                      <a:pt x="67" y="82"/>
                      <a:pt x="64" y="75"/>
                      <a:pt x="62" y="69"/>
                    </a:cubicBezTo>
                    <a:cubicBezTo>
                      <a:pt x="50" y="69"/>
                      <a:pt x="38" y="69"/>
                      <a:pt x="26" y="69"/>
                    </a:cubicBezTo>
                    <a:cubicBezTo>
                      <a:pt x="24" y="75"/>
                      <a:pt x="21" y="82"/>
                      <a:pt x="19" y="89"/>
                    </a:cubicBezTo>
                    <a:cubicBezTo>
                      <a:pt x="13" y="89"/>
                      <a:pt x="6" y="89"/>
                      <a:pt x="0" y="89"/>
                    </a:cubicBezTo>
                    <a:cubicBezTo>
                      <a:pt x="11" y="59"/>
                      <a:pt x="23" y="30"/>
                      <a:pt x="34" y="0"/>
                    </a:cubicBezTo>
                    <a:close/>
                    <a:moveTo>
                      <a:pt x="44" y="21"/>
                    </a:moveTo>
                    <a:cubicBezTo>
                      <a:pt x="40" y="32"/>
                      <a:pt x="36" y="43"/>
                      <a:pt x="32" y="54"/>
                    </a:cubicBezTo>
                    <a:cubicBezTo>
                      <a:pt x="40" y="54"/>
                      <a:pt x="48" y="54"/>
                      <a:pt x="56" y="54"/>
                    </a:cubicBezTo>
                    <a:cubicBezTo>
                      <a:pt x="52" y="43"/>
                      <a:pt x="48" y="32"/>
                      <a:pt x="4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37D38692-5E2A-7433-830C-04B7658DB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5796" y="3618938"/>
                <a:ext cx="261938" cy="333375"/>
              </a:xfrm>
              <a:custGeom>
                <a:avLst/>
                <a:gdLst>
                  <a:gd name="T0" fmla="*/ 0 w 70"/>
                  <a:gd name="T1" fmla="*/ 0 h 89"/>
                  <a:gd name="T2" fmla="*/ 17 w 70"/>
                  <a:gd name="T3" fmla="*/ 0 h 89"/>
                  <a:gd name="T4" fmla="*/ 53 w 70"/>
                  <a:gd name="T5" fmla="*/ 59 h 89"/>
                  <a:gd name="T6" fmla="*/ 54 w 70"/>
                  <a:gd name="T7" fmla="*/ 0 h 89"/>
                  <a:gd name="T8" fmla="*/ 70 w 70"/>
                  <a:gd name="T9" fmla="*/ 0 h 89"/>
                  <a:gd name="T10" fmla="*/ 70 w 70"/>
                  <a:gd name="T11" fmla="*/ 89 h 89"/>
                  <a:gd name="T12" fmla="*/ 52 w 70"/>
                  <a:gd name="T13" fmla="*/ 89 h 89"/>
                  <a:gd name="T14" fmla="*/ 16 w 70"/>
                  <a:gd name="T15" fmla="*/ 31 h 89"/>
                  <a:gd name="T16" fmla="*/ 16 w 70"/>
                  <a:gd name="T17" fmla="*/ 89 h 89"/>
                  <a:gd name="T18" fmla="*/ 0 w 70"/>
                  <a:gd name="T19" fmla="*/ 89 h 89"/>
                  <a:gd name="T20" fmla="*/ 0 w 70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89">
                    <a:moveTo>
                      <a:pt x="0" y="0"/>
                    </a:moveTo>
                    <a:cubicBezTo>
                      <a:pt x="6" y="0"/>
                      <a:pt x="11" y="0"/>
                      <a:pt x="17" y="0"/>
                    </a:cubicBezTo>
                    <a:cubicBezTo>
                      <a:pt x="29" y="20"/>
                      <a:pt x="41" y="40"/>
                      <a:pt x="53" y="59"/>
                    </a:cubicBezTo>
                    <a:cubicBezTo>
                      <a:pt x="54" y="39"/>
                      <a:pt x="54" y="20"/>
                      <a:pt x="54" y="0"/>
                    </a:cubicBezTo>
                    <a:cubicBezTo>
                      <a:pt x="59" y="0"/>
                      <a:pt x="65" y="0"/>
                      <a:pt x="70" y="0"/>
                    </a:cubicBezTo>
                    <a:cubicBezTo>
                      <a:pt x="70" y="30"/>
                      <a:pt x="70" y="59"/>
                      <a:pt x="70" y="89"/>
                    </a:cubicBezTo>
                    <a:cubicBezTo>
                      <a:pt x="64" y="89"/>
                      <a:pt x="58" y="89"/>
                      <a:pt x="52" y="89"/>
                    </a:cubicBezTo>
                    <a:cubicBezTo>
                      <a:pt x="40" y="70"/>
                      <a:pt x="29" y="50"/>
                      <a:pt x="16" y="31"/>
                    </a:cubicBezTo>
                    <a:cubicBezTo>
                      <a:pt x="16" y="51"/>
                      <a:pt x="16" y="70"/>
                      <a:pt x="16" y="89"/>
                    </a:cubicBezTo>
                    <a:cubicBezTo>
                      <a:pt x="11" y="89"/>
                      <a:pt x="5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9FF3021C-6BB1-AE87-C169-B5798B3F3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4883" y="3607826"/>
                <a:ext cx="341313" cy="368300"/>
              </a:xfrm>
              <a:custGeom>
                <a:avLst/>
                <a:gdLst>
                  <a:gd name="T0" fmla="*/ 32 w 91"/>
                  <a:gd name="T1" fmla="*/ 6 h 98"/>
                  <a:gd name="T2" fmla="*/ 73 w 91"/>
                  <a:gd name="T3" fmla="*/ 5 h 98"/>
                  <a:gd name="T4" fmla="*/ 91 w 91"/>
                  <a:gd name="T5" fmla="*/ 27 h 98"/>
                  <a:gd name="T6" fmla="*/ 74 w 91"/>
                  <a:gd name="T7" fmla="*/ 31 h 98"/>
                  <a:gd name="T8" fmla="*/ 30 w 91"/>
                  <a:gd name="T9" fmla="*/ 29 h 98"/>
                  <a:gd name="T10" fmla="*/ 39 w 91"/>
                  <a:gd name="T11" fmla="*/ 75 h 98"/>
                  <a:gd name="T12" fmla="*/ 73 w 91"/>
                  <a:gd name="T13" fmla="*/ 72 h 98"/>
                  <a:gd name="T14" fmla="*/ 73 w 91"/>
                  <a:gd name="T15" fmla="*/ 59 h 98"/>
                  <a:gd name="T16" fmla="*/ 53 w 91"/>
                  <a:gd name="T17" fmla="*/ 59 h 98"/>
                  <a:gd name="T18" fmla="*/ 52 w 91"/>
                  <a:gd name="T19" fmla="*/ 44 h 98"/>
                  <a:gd name="T20" fmla="*/ 91 w 91"/>
                  <a:gd name="T21" fmla="*/ 44 h 98"/>
                  <a:gd name="T22" fmla="*/ 91 w 91"/>
                  <a:gd name="T23" fmla="*/ 81 h 98"/>
                  <a:gd name="T24" fmla="*/ 33 w 91"/>
                  <a:gd name="T25" fmla="*/ 89 h 98"/>
                  <a:gd name="T26" fmla="*/ 32 w 91"/>
                  <a:gd name="T27" fmla="*/ 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8">
                    <a:moveTo>
                      <a:pt x="32" y="6"/>
                    </a:moveTo>
                    <a:cubicBezTo>
                      <a:pt x="45" y="0"/>
                      <a:pt x="60" y="1"/>
                      <a:pt x="73" y="5"/>
                    </a:cubicBezTo>
                    <a:cubicBezTo>
                      <a:pt x="82" y="9"/>
                      <a:pt x="86" y="19"/>
                      <a:pt x="91" y="27"/>
                    </a:cubicBezTo>
                    <a:cubicBezTo>
                      <a:pt x="86" y="28"/>
                      <a:pt x="80" y="30"/>
                      <a:pt x="74" y="31"/>
                    </a:cubicBezTo>
                    <a:cubicBezTo>
                      <a:pt x="66" y="14"/>
                      <a:pt x="40" y="12"/>
                      <a:pt x="30" y="29"/>
                    </a:cubicBezTo>
                    <a:cubicBezTo>
                      <a:pt x="24" y="43"/>
                      <a:pt x="24" y="65"/>
                      <a:pt x="39" y="75"/>
                    </a:cubicBezTo>
                    <a:cubicBezTo>
                      <a:pt x="50" y="82"/>
                      <a:pt x="62" y="76"/>
                      <a:pt x="73" y="72"/>
                    </a:cubicBezTo>
                    <a:cubicBezTo>
                      <a:pt x="73" y="69"/>
                      <a:pt x="73" y="63"/>
                      <a:pt x="73" y="59"/>
                    </a:cubicBezTo>
                    <a:cubicBezTo>
                      <a:pt x="66" y="59"/>
                      <a:pt x="59" y="59"/>
                      <a:pt x="53" y="59"/>
                    </a:cubicBezTo>
                    <a:cubicBezTo>
                      <a:pt x="53" y="54"/>
                      <a:pt x="52" y="49"/>
                      <a:pt x="52" y="44"/>
                    </a:cubicBezTo>
                    <a:cubicBezTo>
                      <a:pt x="65" y="44"/>
                      <a:pt x="78" y="44"/>
                      <a:pt x="91" y="44"/>
                    </a:cubicBezTo>
                    <a:cubicBezTo>
                      <a:pt x="91" y="56"/>
                      <a:pt x="91" y="69"/>
                      <a:pt x="91" y="81"/>
                    </a:cubicBezTo>
                    <a:cubicBezTo>
                      <a:pt x="74" y="92"/>
                      <a:pt x="52" y="98"/>
                      <a:pt x="33" y="89"/>
                    </a:cubicBezTo>
                    <a:cubicBezTo>
                      <a:pt x="0" y="75"/>
                      <a:pt x="0" y="21"/>
                      <a:pt x="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73A1CB00-39AF-17DC-2563-E15A311E2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1821" y="3618938"/>
                <a:ext cx="266700" cy="333375"/>
              </a:xfrm>
              <a:custGeom>
                <a:avLst/>
                <a:gdLst>
                  <a:gd name="T0" fmla="*/ 0 w 71"/>
                  <a:gd name="T1" fmla="*/ 0 h 89"/>
                  <a:gd name="T2" fmla="*/ 18 w 71"/>
                  <a:gd name="T3" fmla="*/ 0 h 89"/>
                  <a:gd name="T4" fmla="*/ 54 w 71"/>
                  <a:gd name="T5" fmla="*/ 59 h 89"/>
                  <a:gd name="T6" fmla="*/ 54 w 71"/>
                  <a:gd name="T7" fmla="*/ 0 h 89"/>
                  <a:gd name="T8" fmla="*/ 71 w 71"/>
                  <a:gd name="T9" fmla="*/ 0 h 89"/>
                  <a:gd name="T10" fmla="*/ 71 w 71"/>
                  <a:gd name="T11" fmla="*/ 89 h 89"/>
                  <a:gd name="T12" fmla="*/ 52 w 71"/>
                  <a:gd name="T13" fmla="*/ 89 h 89"/>
                  <a:gd name="T14" fmla="*/ 17 w 71"/>
                  <a:gd name="T15" fmla="*/ 32 h 89"/>
                  <a:gd name="T16" fmla="*/ 17 w 71"/>
                  <a:gd name="T17" fmla="*/ 89 h 89"/>
                  <a:gd name="T18" fmla="*/ 0 w 71"/>
                  <a:gd name="T19" fmla="*/ 89 h 89"/>
                  <a:gd name="T20" fmla="*/ 0 w 71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30" y="20"/>
                      <a:pt x="42" y="39"/>
                      <a:pt x="54" y="59"/>
                    </a:cubicBezTo>
                    <a:cubicBezTo>
                      <a:pt x="54" y="39"/>
                      <a:pt x="54" y="20"/>
                      <a:pt x="54" y="0"/>
                    </a:cubicBezTo>
                    <a:cubicBezTo>
                      <a:pt x="60" y="0"/>
                      <a:pt x="65" y="0"/>
                      <a:pt x="71" y="0"/>
                    </a:cubicBezTo>
                    <a:cubicBezTo>
                      <a:pt x="71" y="30"/>
                      <a:pt x="71" y="59"/>
                      <a:pt x="71" y="89"/>
                    </a:cubicBezTo>
                    <a:cubicBezTo>
                      <a:pt x="65" y="89"/>
                      <a:pt x="59" y="89"/>
                      <a:pt x="52" y="89"/>
                    </a:cubicBezTo>
                    <a:cubicBezTo>
                      <a:pt x="41" y="69"/>
                      <a:pt x="29" y="50"/>
                      <a:pt x="17" y="32"/>
                    </a:cubicBezTo>
                    <a:cubicBezTo>
                      <a:pt x="17" y="51"/>
                      <a:pt x="17" y="70"/>
                      <a:pt x="17" y="89"/>
                    </a:cubicBezTo>
                    <a:cubicBezTo>
                      <a:pt x="11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DE1D78C8-7A32-FC41-FC49-8D8772EE3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183" y="3618938"/>
                <a:ext cx="68263" cy="333375"/>
              </a:xfrm>
              <a:custGeom>
                <a:avLst/>
                <a:gdLst>
                  <a:gd name="T0" fmla="*/ 0 w 18"/>
                  <a:gd name="T1" fmla="*/ 0 h 89"/>
                  <a:gd name="T2" fmla="*/ 18 w 18"/>
                  <a:gd name="T3" fmla="*/ 0 h 89"/>
                  <a:gd name="T4" fmla="*/ 18 w 18"/>
                  <a:gd name="T5" fmla="*/ 89 h 89"/>
                  <a:gd name="T6" fmla="*/ 0 w 18"/>
                  <a:gd name="T7" fmla="*/ 89 h 89"/>
                  <a:gd name="T8" fmla="*/ 0 w 1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3D8F1B39-1E57-CD4F-CDDD-3F275B46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6008" y="3618938"/>
                <a:ext cx="311150" cy="333375"/>
              </a:xfrm>
              <a:custGeom>
                <a:avLst/>
                <a:gdLst>
                  <a:gd name="T0" fmla="*/ 0 w 83"/>
                  <a:gd name="T1" fmla="*/ 0 h 89"/>
                  <a:gd name="T2" fmla="*/ 20 w 83"/>
                  <a:gd name="T3" fmla="*/ 0 h 89"/>
                  <a:gd name="T4" fmla="*/ 42 w 83"/>
                  <a:gd name="T5" fmla="*/ 66 h 89"/>
                  <a:gd name="T6" fmla="*/ 64 w 83"/>
                  <a:gd name="T7" fmla="*/ 0 h 89"/>
                  <a:gd name="T8" fmla="*/ 83 w 83"/>
                  <a:gd name="T9" fmla="*/ 0 h 89"/>
                  <a:gd name="T10" fmla="*/ 51 w 83"/>
                  <a:gd name="T11" fmla="*/ 89 h 89"/>
                  <a:gd name="T12" fmla="*/ 32 w 83"/>
                  <a:gd name="T13" fmla="*/ 89 h 89"/>
                  <a:gd name="T14" fmla="*/ 0 w 83"/>
                  <a:gd name="T1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89">
                    <a:moveTo>
                      <a:pt x="0" y="0"/>
                    </a:moveTo>
                    <a:cubicBezTo>
                      <a:pt x="7" y="0"/>
                      <a:pt x="13" y="0"/>
                      <a:pt x="20" y="0"/>
                    </a:cubicBezTo>
                    <a:cubicBezTo>
                      <a:pt x="27" y="22"/>
                      <a:pt x="35" y="44"/>
                      <a:pt x="42" y="66"/>
                    </a:cubicBezTo>
                    <a:cubicBezTo>
                      <a:pt x="49" y="44"/>
                      <a:pt x="57" y="22"/>
                      <a:pt x="64" y="0"/>
                    </a:cubicBezTo>
                    <a:cubicBezTo>
                      <a:pt x="70" y="0"/>
                      <a:pt x="77" y="0"/>
                      <a:pt x="83" y="0"/>
                    </a:cubicBezTo>
                    <a:cubicBezTo>
                      <a:pt x="72" y="30"/>
                      <a:pt x="62" y="59"/>
                      <a:pt x="51" y="89"/>
                    </a:cubicBezTo>
                    <a:cubicBezTo>
                      <a:pt x="45" y="89"/>
                      <a:pt x="38" y="89"/>
                      <a:pt x="32" y="89"/>
                    </a:cubicBezTo>
                    <a:cubicBezTo>
                      <a:pt x="21" y="59"/>
                      <a:pt x="11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17CCDAF2-F399-ECB7-C9C7-B83D8E013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483" y="3618938"/>
                <a:ext cx="255588" cy="333375"/>
              </a:xfrm>
              <a:custGeom>
                <a:avLst/>
                <a:gdLst>
                  <a:gd name="T0" fmla="*/ 0 w 68"/>
                  <a:gd name="T1" fmla="*/ 0 h 89"/>
                  <a:gd name="T2" fmla="*/ 66 w 68"/>
                  <a:gd name="T3" fmla="*/ 0 h 89"/>
                  <a:gd name="T4" fmla="*/ 66 w 68"/>
                  <a:gd name="T5" fmla="*/ 15 h 89"/>
                  <a:gd name="T6" fmla="*/ 18 w 68"/>
                  <a:gd name="T7" fmla="*/ 15 h 89"/>
                  <a:gd name="T8" fmla="*/ 18 w 68"/>
                  <a:gd name="T9" fmla="*/ 35 h 89"/>
                  <a:gd name="T10" fmla="*/ 63 w 68"/>
                  <a:gd name="T11" fmla="*/ 35 h 89"/>
                  <a:gd name="T12" fmla="*/ 63 w 68"/>
                  <a:gd name="T13" fmla="*/ 50 h 89"/>
                  <a:gd name="T14" fmla="*/ 18 w 68"/>
                  <a:gd name="T15" fmla="*/ 50 h 89"/>
                  <a:gd name="T16" fmla="*/ 18 w 68"/>
                  <a:gd name="T17" fmla="*/ 74 h 89"/>
                  <a:gd name="T18" fmla="*/ 68 w 68"/>
                  <a:gd name="T19" fmla="*/ 74 h 89"/>
                  <a:gd name="T20" fmla="*/ 68 w 68"/>
                  <a:gd name="T21" fmla="*/ 89 h 89"/>
                  <a:gd name="T22" fmla="*/ 0 w 68"/>
                  <a:gd name="T23" fmla="*/ 89 h 89"/>
                  <a:gd name="T24" fmla="*/ 0 w 68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89">
                    <a:moveTo>
                      <a:pt x="0" y="0"/>
                    </a:moveTo>
                    <a:cubicBezTo>
                      <a:pt x="22" y="0"/>
                      <a:pt x="44" y="0"/>
                      <a:pt x="66" y="0"/>
                    </a:cubicBezTo>
                    <a:cubicBezTo>
                      <a:pt x="66" y="5"/>
                      <a:pt x="66" y="10"/>
                      <a:pt x="66" y="15"/>
                    </a:cubicBezTo>
                    <a:cubicBezTo>
                      <a:pt x="50" y="15"/>
                      <a:pt x="34" y="15"/>
                      <a:pt x="18" y="15"/>
                    </a:cubicBezTo>
                    <a:cubicBezTo>
                      <a:pt x="18" y="22"/>
                      <a:pt x="18" y="28"/>
                      <a:pt x="18" y="35"/>
                    </a:cubicBezTo>
                    <a:cubicBezTo>
                      <a:pt x="33" y="35"/>
                      <a:pt x="48" y="35"/>
                      <a:pt x="63" y="35"/>
                    </a:cubicBezTo>
                    <a:cubicBezTo>
                      <a:pt x="63" y="40"/>
                      <a:pt x="63" y="45"/>
                      <a:pt x="63" y="50"/>
                    </a:cubicBezTo>
                    <a:cubicBezTo>
                      <a:pt x="48" y="50"/>
                      <a:pt x="33" y="50"/>
                      <a:pt x="18" y="50"/>
                    </a:cubicBezTo>
                    <a:cubicBezTo>
                      <a:pt x="18" y="58"/>
                      <a:pt x="18" y="66"/>
                      <a:pt x="18" y="74"/>
                    </a:cubicBezTo>
                    <a:cubicBezTo>
                      <a:pt x="35" y="74"/>
                      <a:pt x="51" y="74"/>
                      <a:pt x="68" y="74"/>
                    </a:cubicBezTo>
                    <a:cubicBezTo>
                      <a:pt x="68" y="79"/>
                      <a:pt x="68" y="84"/>
                      <a:pt x="68" y="89"/>
                    </a:cubicBezTo>
                    <a:cubicBezTo>
                      <a:pt x="45" y="89"/>
                      <a:pt x="23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53F99453-B715-6336-024E-24732F8EA9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5621" y="3611001"/>
                <a:ext cx="300038" cy="341313"/>
              </a:xfrm>
              <a:custGeom>
                <a:avLst/>
                <a:gdLst>
                  <a:gd name="T0" fmla="*/ 0 w 80"/>
                  <a:gd name="T1" fmla="*/ 2 h 91"/>
                  <a:gd name="T2" fmla="*/ 57 w 80"/>
                  <a:gd name="T3" fmla="*/ 4 h 91"/>
                  <a:gd name="T4" fmla="*/ 66 w 80"/>
                  <a:gd name="T5" fmla="*/ 44 h 91"/>
                  <a:gd name="T6" fmla="*/ 51 w 80"/>
                  <a:gd name="T7" fmla="*/ 52 h 91"/>
                  <a:gd name="T8" fmla="*/ 80 w 80"/>
                  <a:gd name="T9" fmla="*/ 91 h 91"/>
                  <a:gd name="T10" fmla="*/ 58 w 80"/>
                  <a:gd name="T11" fmla="*/ 91 h 91"/>
                  <a:gd name="T12" fmla="*/ 18 w 80"/>
                  <a:gd name="T13" fmla="*/ 53 h 91"/>
                  <a:gd name="T14" fmla="*/ 18 w 80"/>
                  <a:gd name="T15" fmla="*/ 91 h 91"/>
                  <a:gd name="T16" fmla="*/ 0 w 80"/>
                  <a:gd name="T17" fmla="*/ 91 h 91"/>
                  <a:gd name="T18" fmla="*/ 0 w 80"/>
                  <a:gd name="T19" fmla="*/ 2 h 91"/>
                  <a:gd name="T20" fmla="*/ 18 w 80"/>
                  <a:gd name="T21" fmla="*/ 17 h 91"/>
                  <a:gd name="T22" fmla="*/ 18 w 80"/>
                  <a:gd name="T23" fmla="*/ 40 h 91"/>
                  <a:gd name="T24" fmla="*/ 48 w 80"/>
                  <a:gd name="T25" fmla="*/ 38 h 91"/>
                  <a:gd name="T26" fmla="*/ 45 w 80"/>
                  <a:gd name="T27" fmla="*/ 18 h 91"/>
                  <a:gd name="T28" fmla="*/ 18 w 80"/>
                  <a:gd name="T29" fmla="*/ 1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91">
                    <a:moveTo>
                      <a:pt x="0" y="2"/>
                    </a:moveTo>
                    <a:cubicBezTo>
                      <a:pt x="19" y="2"/>
                      <a:pt x="38" y="0"/>
                      <a:pt x="57" y="4"/>
                    </a:cubicBezTo>
                    <a:cubicBezTo>
                      <a:pt x="73" y="8"/>
                      <a:pt x="78" y="32"/>
                      <a:pt x="66" y="44"/>
                    </a:cubicBezTo>
                    <a:cubicBezTo>
                      <a:pt x="61" y="48"/>
                      <a:pt x="56" y="50"/>
                      <a:pt x="51" y="52"/>
                    </a:cubicBezTo>
                    <a:cubicBezTo>
                      <a:pt x="63" y="63"/>
                      <a:pt x="71" y="77"/>
                      <a:pt x="80" y="91"/>
                    </a:cubicBezTo>
                    <a:cubicBezTo>
                      <a:pt x="73" y="91"/>
                      <a:pt x="65" y="91"/>
                      <a:pt x="58" y="91"/>
                    </a:cubicBezTo>
                    <a:cubicBezTo>
                      <a:pt x="47" y="76"/>
                      <a:pt x="40" y="53"/>
                      <a:pt x="18" y="53"/>
                    </a:cubicBezTo>
                    <a:cubicBezTo>
                      <a:pt x="18" y="65"/>
                      <a:pt x="18" y="78"/>
                      <a:pt x="18" y="91"/>
                    </a:cubicBezTo>
                    <a:cubicBezTo>
                      <a:pt x="12" y="91"/>
                      <a:pt x="6" y="91"/>
                      <a:pt x="0" y="91"/>
                    </a:cubicBezTo>
                    <a:cubicBezTo>
                      <a:pt x="0" y="61"/>
                      <a:pt x="0" y="32"/>
                      <a:pt x="0" y="2"/>
                    </a:cubicBezTo>
                    <a:close/>
                    <a:moveTo>
                      <a:pt x="18" y="17"/>
                    </a:moveTo>
                    <a:cubicBezTo>
                      <a:pt x="18" y="25"/>
                      <a:pt x="18" y="32"/>
                      <a:pt x="18" y="40"/>
                    </a:cubicBezTo>
                    <a:cubicBezTo>
                      <a:pt x="28" y="39"/>
                      <a:pt x="38" y="40"/>
                      <a:pt x="48" y="38"/>
                    </a:cubicBezTo>
                    <a:cubicBezTo>
                      <a:pt x="58" y="35"/>
                      <a:pt x="56" y="17"/>
                      <a:pt x="45" y="18"/>
                    </a:cubicBezTo>
                    <a:cubicBezTo>
                      <a:pt x="36" y="17"/>
                      <a:pt x="27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0">
                <a:extLst>
                  <a:ext uri="{FF2B5EF4-FFF2-40B4-BE49-F238E27FC236}">
                    <a16:creationId xmlns:a16="http://schemas.microsoft.com/office/drawing/2014/main" id="{9C4AF3F4-D4DC-A320-C474-06C184955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4121" y="3618938"/>
                <a:ext cx="66675" cy="333375"/>
              </a:xfrm>
              <a:custGeom>
                <a:avLst/>
                <a:gdLst>
                  <a:gd name="T0" fmla="*/ 0 w 18"/>
                  <a:gd name="T1" fmla="*/ 0 h 89"/>
                  <a:gd name="T2" fmla="*/ 18 w 18"/>
                  <a:gd name="T3" fmla="*/ 0 h 89"/>
                  <a:gd name="T4" fmla="*/ 18 w 18"/>
                  <a:gd name="T5" fmla="*/ 89 h 89"/>
                  <a:gd name="T6" fmla="*/ 0 w 18"/>
                  <a:gd name="T7" fmla="*/ 89 h 89"/>
                  <a:gd name="T8" fmla="*/ 0 w 1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61">
                <a:extLst>
                  <a:ext uri="{FF2B5EF4-FFF2-40B4-BE49-F238E27FC236}">
                    <a16:creationId xmlns:a16="http://schemas.microsoft.com/office/drawing/2014/main" id="{F7681C36-776C-6669-7BBE-5D2AA5282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5883" y="3618938"/>
                <a:ext cx="265113" cy="333375"/>
              </a:xfrm>
              <a:custGeom>
                <a:avLst/>
                <a:gdLst>
                  <a:gd name="T0" fmla="*/ 0 w 71"/>
                  <a:gd name="T1" fmla="*/ 0 h 89"/>
                  <a:gd name="T2" fmla="*/ 71 w 71"/>
                  <a:gd name="T3" fmla="*/ 0 h 89"/>
                  <a:gd name="T4" fmla="*/ 71 w 71"/>
                  <a:gd name="T5" fmla="*/ 15 h 89"/>
                  <a:gd name="T6" fmla="*/ 45 w 71"/>
                  <a:gd name="T7" fmla="*/ 15 h 89"/>
                  <a:gd name="T8" fmla="*/ 45 w 71"/>
                  <a:gd name="T9" fmla="*/ 89 h 89"/>
                  <a:gd name="T10" fmla="*/ 27 w 71"/>
                  <a:gd name="T11" fmla="*/ 89 h 89"/>
                  <a:gd name="T12" fmla="*/ 27 w 71"/>
                  <a:gd name="T13" fmla="*/ 15 h 89"/>
                  <a:gd name="T14" fmla="*/ 0 w 71"/>
                  <a:gd name="T15" fmla="*/ 15 h 89"/>
                  <a:gd name="T16" fmla="*/ 0 w 71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24" y="0"/>
                      <a:pt x="48" y="0"/>
                      <a:pt x="71" y="0"/>
                    </a:cubicBezTo>
                    <a:cubicBezTo>
                      <a:pt x="71" y="4"/>
                      <a:pt x="71" y="11"/>
                      <a:pt x="71" y="15"/>
                    </a:cubicBezTo>
                    <a:cubicBezTo>
                      <a:pt x="62" y="15"/>
                      <a:pt x="54" y="15"/>
                      <a:pt x="45" y="15"/>
                    </a:cubicBezTo>
                    <a:cubicBezTo>
                      <a:pt x="45" y="40"/>
                      <a:pt x="45" y="64"/>
                      <a:pt x="45" y="89"/>
                    </a:cubicBezTo>
                    <a:cubicBezTo>
                      <a:pt x="39" y="89"/>
                      <a:pt x="33" y="89"/>
                      <a:pt x="27" y="89"/>
                    </a:cubicBezTo>
                    <a:cubicBezTo>
                      <a:pt x="27" y="64"/>
                      <a:pt x="27" y="40"/>
                      <a:pt x="27" y="15"/>
                    </a:cubicBezTo>
                    <a:cubicBezTo>
                      <a:pt x="18" y="15"/>
                      <a:pt x="9" y="15"/>
                      <a:pt x="0" y="15"/>
                    </a:cubicBezTo>
                    <a:cubicBezTo>
                      <a:pt x="0" y="11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62">
                <a:extLst>
                  <a:ext uri="{FF2B5EF4-FFF2-40B4-BE49-F238E27FC236}">
                    <a16:creationId xmlns:a16="http://schemas.microsoft.com/office/drawing/2014/main" id="{FFCA15A8-19ED-DE7A-DB59-D461B4584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9096" y="3618938"/>
                <a:ext cx="311150" cy="333375"/>
              </a:xfrm>
              <a:custGeom>
                <a:avLst/>
                <a:gdLst>
                  <a:gd name="T0" fmla="*/ 0 w 83"/>
                  <a:gd name="T1" fmla="*/ 0 h 89"/>
                  <a:gd name="T2" fmla="*/ 20 w 83"/>
                  <a:gd name="T3" fmla="*/ 0 h 89"/>
                  <a:gd name="T4" fmla="*/ 42 w 83"/>
                  <a:gd name="T5" fmla="*/ 35 h 89"/>
                  <a:gd name="T6" fmla="*/ 62 w 83"/>
                  <a:gd name="T7" fmla="*/ 0 h 89"/>
                  <a:gd name="T8" fmla="*/ 83 w 83"/>
                  <a:gd name="T9" fmla="*/ 0 h 89"/>
                  <a:gd name="T10" fmla="*/ 51 w 83"/>
                  <a:gd name="T11" fmla="*/ 53 h 89"/>
                  <a:gd name="T12" fmla="*/ 50 w 83"/>
                  <a:gd name="T13" fmla="*/ 89 h 89"/>
                  <a:gd name="T14" fmla="*/ 32 w 83"/>
                  <a:gd name="T15" fmla="*/ 89 h 89"/>
                  <a:gd name="T16" fmla="*/ 31 w 83"/>
                  <a:gd name="T17" fmla="*/ 52 h 89"/>
                  <a:gd name="T18" fmla="*/ 0 w 83"/>
                  <a:gd name="T1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89">
                    <a:moveTo>
                      <a:pt x="0" y="0"/>
                    </a:moveTo>
                    <a:cubicBezTo>
                      <a:pt x="6" y="0"/>
                      <a:pt x="13" y="0"/>
                      <a:pt x="20" y="0"/>
                    </a:cubicBezTo>
                    <a:cubicBezTo>
                      <a:pt x="27" y="12"/>
                      <a:pt x="34" y="23"/>
                      <a:pt x="42" y="35"/>
                    </a:cubicBezTo>
                    <a:cubicBezTo>
                      <a:pt x="48" y="23"/>
                      <a:pt x="55" y="12"/>
                      <a:pt x="62" y="0"/>
                    </a:cubicBezTo>
                    <a:cubicBezTo>
                      <a:pt x="69" y="0"/>
                      <a:pt x="76" y="0"/>
                      <a:pt x="83" y="0"/>
                    </a:cubicBezTo>
                    <a:cubicBezTo>
                      <a:pt x="72" y="18"/>
                      <a:pt x="59" y="34"/>
                      <a:pt x="51" y="53"/>
                    </a:cubicBezTo>
                    <a:cubicBezTo>
                      <a:pt x="49" y="65"/>
                      <a:pt x="50" y="77"/>
                      <a:pt x="50" y="89"/>
                    </a:cubicBezTo>
                    <a:cubicBezTo>
                      <a:pt x="44" y="89"/>
                      <a:pt x="38" y="89"/>
                      <a:pt x="32" y="89"/>
                    </a:cubicBezTo>
                    <a:cubicBezTo>
                      <a:pt x="32" y="77"/>
                      <a:pt x="33" y="65"/>
                      <a:pt x="31" y="52"/>
                    </a:cubicBezTo>
                    <a:cubicBezTo>
                      <a:pt x="23" y="34"/>
                      <a:pt x="10" y="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1" name="灯片编号占位符 110">
            <a:extLst>
              <a:ext uri="{FF2B5EF4-FFF2-40B4-BE49-F238E27FC236}">
                <a16:creationId xmlns:a16="http://schemas.microsoft.com/office/drawing/2014/main" id="{312B924E-1FD6-AE80-C193-23CA2E03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ED61-D47C-6A03-4EE6-C89A6E430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A44497A-D564-A966-1F90-0986C81FA40D}"/>
              </a:ext>
            </a:extLst>
          </p:cNvPr>
          <p:cNvSpPr txBox="1">
            <a:spLocks/>
          </p:cNvSpPr>
          <p:nvPr/>
        </p:nvSpPr>
        <p:spPr>
          <a:xfrm>
            <a:off x="-138620" y="114074"/>
            <a:ext cx="3183679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>
                <a:solidFill>
                  <a:srgbClr val="003F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2000" b="1" dirty="0">
              <a:solidFill>
                <a:srgbClr val="003F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CAD03A6-7E03-C291-9DA2-1E1874EDA150}"/>
              </a:ext>
            </a:extLst>
          </p:cNvPr>
          <p:cNvCxnSpPr>
            <a:cxnSpLocks/>
          </p:cNvCxnSpPr>
          <p:nvPr/>
        </p:nvCxnSpPr>
        <p:spPr>
          <a:xfrm>
            <a:off x="356832" y="811008"/>
            <a:ext cx="8325529" cy="0"/>
          </a:xfrm>
          <a:prstGeom prst="line">
            <a:avLst/>
          </a:prstGeom>
          <a:ln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078F9927-7989-4FAE-A156-ADE4CD32B474}"/>
              </a:ext>
            </a:extLst>
          </p:cNvPr>
          <p:cNvGrpSpPr/>
          <p:nvPr/>
        </p:nvGrpSpPr>
        <p:grpSpPr>
          <a:xfrm>
            <a:off x="573121" y="1371161"/>
            <a:ext cx="5402041" cy="646331"/>
            <a:chOff x="2074052" y="1242090"/>
            <a:chExt cx="5402041" cy="64633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95E61F6-5BF9-638E-B42D-0AA1DF1BCEB2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17" name="平行四边形 16">
                <a:extLst>
                  <a:ext uri="{FF2B5EF4-FFF2-40B4-BE49-F238E27FC236}">
                    <a16:creationId xmlns:a16="http://schemas.microsoft.com/office/drawing/2014/main" id="{D21423C0-3453-CF6F-E428-741B2846C2F1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18" name="文本框 9">
                <a:extLst>
                  <a:ext uri="{FF2B5EF4-FFF2-40B4-BE49-F238E27FC236}">
                    <a16:creationId xmlns:a16="http://schemas.microsoft.com/office/drawing/2014/main" id="{BD9365C4-619E-45C6-AD24-2B247EF94BF5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CCBCAFE-2369-068E-DB98-946178B78E13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7931D3E-1855-0380-A16A-F38770104E2B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平行四边形 32">
                <a:extLst>
                  <a:ext uri="{FF2B5EF4-FFF2-40B4-BE49-F238E27FC236}">
                    <a16:creationId xmlns:a16="http://schemas.microsoft.com/office/drawing/2014/main" id="{F398E99F-C6FD-CE4C-9F31-92A937D11290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6F127B-B8D0-7332-1FF0-EE3B55CF3E64}"/>
              </a:ext>
            </a:extLst>
          </p:cNvPr>
          <p:cNvGrpSpPr/>
          <p:nvPr/>
        </p:nvGrpSpPr>
        <p:grpSpPr>
          <a:xfrm>
            <a:off x="573121" y="4389182"/>
            <a:ext cx="5402041" cy="646331"/>
            <a:chOff x="2074052" y="1242090"/>
            <a:chExt cx="5402041" cy="64633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D68DD01-C80C-9A52-FEDA-ACE5900C88AE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51" name="平行四边形 50">
                <a:extLst>
                  <a:ext uri="{FF2B5EF4-FFF2-40B4-BE49-F238E27FC236}">
                    <a16:creationId xmlns:a16="http://schemas.microsoft.com/office/drawing/2014/main" id="{FD5FD8E6-904B-DBE2-3996-DF1F2BFF6101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2" name="文本框 9">
                <a:extLst>
                  <a:ext uri="{FF2B5EF4-FFF2-40B4-BE49-F238E27FC236}">
                    <a16:creationId xmlns:a16="http://schemas.microsoft.com/office/drawing/2014/main" id="{AF4B5D0C-1333-EC00-907C-F24474260E11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20AE74C-ED03-794C-D38B-B321FB7E81EF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A9CF0B8-4180-CC47-BCCE-30F95ECA2A9E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平行四边形 49">
                <a:extLst>
                  <a:ext uri="{FF2B5EF4-FFF2-40B4-BE49-F238E27FC236}">
                    <a16:creationId xmlns:a16="http://schemas.microsoft.com/office/drawing/2014/main" id="{CECD0F9B-27F7-580A-6B9A-1E34AB734CF3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84E6027-6DAA-F52D-C25C-6583E025A140}"/>
              </a:ext>
            </a:extLst>
          </p:cNvPr>
          <p:cNvGrpSpPr/>
          <p:nvPr/>
        </p:nvGrpSpPr>
        <p:grpSpPr>
          <a:xfrm>
            <a:off x="573121" y="3363477"/>
            <a:ext cx="5402041" cy="646331"/>
            <a:chOff x="2074052" y="1242090"/>
            <a:chExt cx="5402041" cy="646331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85C4AB6-905C-BA03-89B8-81339E2AB59B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58" name="平行四边形 57">
                <a:extLst>
                  <a:ext uri="{FF2B5EF4-FFF2-40B4-BE49-F238E27FC236}">
                    <a16:creationId xmlns:a16="http://schemas.microsoft.com/office/drawing/2014/main" id="{3E2A1885-CF85-F8A2-39F7-5ABDB9B6159E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9" name="文本框 9">
                <a:extLst>
                  <a:ext uri="{FF2B5EF4-FFF2-40B4-BE49-F238E27FC236}">
                    <a16:creationId xmlns:a16="http://schemas.microsoft.com/office/drawing/2014/main" id="{7E1722F0-9E7B-B47E-7575-AA96BAD36B9A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B6F0D7B-1688-9118-725C-5ACDB14520BC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F7F465E-D484-F4A4-5EB2-6BE5DE9FA410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平行四边形 56">
                <a:extLst>
                  <a:ext uri="{FF2B5EF4-FFF2-40B4-BE49-F238E27FC236}">
                    <a16:creationId xmlns:a16="http://schemas.microsoft.com/office/drawing/2014/main" id="{C2D01D9B-39A9-6F9A-0DA3-31ABFDDAA386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87EC49D-F04E-9C16-9A24-28C115597463}"/>
              </a:ext>
            </a:extLst>
          </p:cNvPr>
          <p:cNvGrpSpPr/>
          <p:nvPr/>
        </p:nvGrpSpPr>
        <p:grpSpPr>
          <a:xfrm>
            <a:off x="573121" y="2369282"/>
            <a:ext cx="5402041" cy="646331"/>
            <a:chOff x="2074052" y="1242090"/>
            <a:chExt cx="5402041" cy="64633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735583DF-8C62-3E43-0302-51AFE9D64CC6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65" name="平行四边形 64">
                <a:extLst>
                  <a:ext uri="{FF2B5EF4-FFF2-40B4-BE49-F238E27FC236}">
                    <a16:creationId xmlns:a16="http://schemas.microsoft.com/office/drawing/2014/main" id="{AD1F009C-CD50-4F41-13B8-F28E0C16DB5A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6" name="文本框 9">
                <a:extLst>
                  <a:ext uri="{FF2B5EF4-FFF2-40B4-BE49-F238E27FC236}">
                    <a16:creationId xmlns:a16="http://schemas.microsoft.com/office/drawing/2014/main" id="{3DF9E3C0-8179-33D6-6242-B2AC392B5B05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76DB3999-9A95-23BF-F9AA-73ECD4B7A336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F11A135-0DFD-FB97-2D02-A26584A85E3B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平行四边形 63">
                <a:extLst>
                  <a:ext uri="{FF2B5EF4-FFF2-40B4-BE49-F238E27FC236}">
                    <a16:creationId xmlns:a16="http://schemas.microsoft.com/office/drawing/2014/main" id="{A05A4AC9-B0F5-6717-7473-11B4CB0CEEF3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74CAA13-8508-25D4-94C6-B91C958657D3}"/>
              </a:ext>
            </a:extLst>
          </p:cNvPr>
          <p:cNvGrpSpPr/>
          <p:nvPr/>
        </p:nvGrpSpPr>
        <p:grpSpPr>
          <a:xfrm>
            <a:off x="573121" y="5400661"/>
            <a:ext cx="5402041" cy="646331"/>
            <a:chOff x="2074052" y="1242090"/>
            <a:chExt cx="5402041" cy="646331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9AE4FAD-F6A2-895C-33B7-E664A1AC7145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72" name="平行四边形 71">
                <a:extLst>
                  <a:ext uri="{FF2B5EF4-FFF2-40B4-BE49-F238E27FC236}">
                    <a16:creationId xmlns:a16="http://schemas.microsoft.com/office/drawing/2014/main" id="{5F707B22-8D91-A47E-2A25-6AAA8D3FB293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73" name="文本框 9">
                <a:extLst>
                  <a:ext uri="{FF2B5EF4-FFF2-40B4-BE49-F238E27FC236}">
                    <a16:creationId xmlns:a16="http://schemas.microsoft.com/office/drawing/2014/main" id="{06581FC6-6ECC-EA00-4BA3-78140FC9985D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C6950FE4-4D2C-737A-FF84-D409B715A945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7FC7901-303B-508F-A4C1-A2AE9D2214BA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平行四边形 70">
                <a:extLst>
                  <a:ext uri="{FF2B5EF4-FFF2-40B4-BE49-F238E27FC236}">
                    <a16:creationId xmlns:a16="http://schemas.microsoft.com/office/drawing/2014/main" id="{97E69871-7B3F-D470-E0A8-F457AC499F3C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F921C3-0DD5-2D3F-7951-F475E6EC3AF8}"/>
              </a:ext>
            </a:extLst>
          </p:cNvPr>
          <p:cNvGrpSpPr>
            <a:grpSpLocks noChangeAspect="1"/>
          </p:cNvGrpSpPr>
          <p:nvPr/>
        </p:nvGrpSpPr>
        <p:grpSpPr>
          <a:xfrm>
            <a:off x="9708805" y="209308"/>
            <a:ext cx="2126363" cy="601700"/>
            <a:chOff x="4294890" y="-4746215"/>
            <a:chExt cx="3775460" cy="1068348"/>
          </a:xfrm>
          <a:solidFill>
            <a:srgbClr val="034C9C"/>
          </a:solidFill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2AD0965-56B3-8B00-3C2A-0BF776B6DF40}"/>
                </a:ext>
              </a:extLst>
            </p:cNvPr>
            <p:cNvGrpSpPr/>
            <p:nvPr/>
          </p:nvGrpSpPr>
          <p:grpSpPr>
            <a:xfrm>
              <a:off x="4294890" y="-4746215"/>
              <a:ext cx="1065162" cy="1068348"/>
              <a:chOff x="1220788" y="2549525"/>
              <a:chExt cx="2652713" cy="2660650"/>
            </a:xfrm>
            <a:grpFill/>
          </p:grpSpPr>
          <p:sp>
            <p:nvSpPr>
              <p:cNvPr id="45" name="Freeform 176">
                <a:extLst>
                  <a:ext uri="{FF2B5EF4-FFF2-40B4-BE49-F238E27FC236}">
                    <a16:creationId xmlns:a16="http://schemas.microsoft.com/office/drawing/2014/main" id="{F901FB2F-2A72-B2FD-79BC-D4B57EA659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0788" y="2549525"/>
                <a:ext cx="2652713" cy="2660650"/>
              </a:xfrm>
              <a:custGeom>
                <a:avLst/>
                <a:gdLst>
                  <a:gd name="T0" fmla="*/ 1718 w 3644"/>
                  <a:gd name="T1" fmla="*/ 11 h 3653"/>
                  <a:gd name="T2" fmla="*/ 2295 w 3644"/>
                  <a:gd name="T3" fmla="*/ 72 h 3653"/>
                  <a:gd name="T4" fmla="*/ 3083 w 3644"/>
                  <a:gd name="T5" fmla="*/ 524 h 3653"/>
                  <a:gd name="T6" fmla="*/ 3527 w 3644"/>
                  <a:gd name="T7" fmla="*/ 1217 h 3653"/>
                  <a:gd name="T8" fmla="*/ 3627 w 3644"/>
                  <a:gd name="T9" fmla="*/ 1946 h 3653"/>
                  <a:gd name="T10" fmla="*/ 3259 w 3644"/>
                  <a:gd name="T11" fmla="*/ 2920 h 3653"/>
                  <a:gd name="T12" fmla="*/ 2587 w 3644"/>
                  <a:gd name="T13" fmla="*/ 3464 h 3653"/>
                  <a:gd name="T14" fmla="*/ 2035 w 3644"/>
                  <a:gd name="T15" fmla="*/ 3623 h 3653"/>
                  <a:gd name="T16" fmla="*/ 1299 w 3644"/>
                  <a:gd name="T17" fmla="*/ 3561 h 3653"/>
                  <a:gd name="T18" fmla="*/ 551 w 3644"/>
                  <a:gd name="T19" fmla="*/ 3120 h 3653"/>
                  <a:gd name="T20" fmla="*/ 92 w 3644"/>
                  <a:gd name="T21" fmla="*/ 2383 h 3653"/>
                  <a:gd name="T22" fmla="*/ 3 w 3644"/>
                  <a:gd name="T23" fmla="*/ 1794 h 3653"/>
                  <a:gd name="T24" fmla="*/ 231 w 3644"/>
                  <a:gd name="T25" fmla="*/ 943 h 3653"/>
                  <a:gd name="T26" fmla="*/ 824 w 3644"/>
                  <a:gd name="T27" fmla="*/ 305 h 3653"/>
                  <a:gd name="T28" fmla="*/ 1718 w 3644"/>
                  <a:gd name="T29" fmla="*/ 11 h 3653"/>
                  <a:gd name="T30" fmla="*/ 1683 w 3644"/>
                  <a:gd name="T31" fmla="*/ 85 h 3653"/>
                  <a:gd name="T32" fmla="*/ 1045 w 3644"/>
                  <a:gd name="T33" fmla="*/ 261 h 3653"/>
                  <a:gd name="T34" fmla="*/ 363 w 3644"/>
                  <a:gd name="T35" fmla="*/ 864 h 3653"/>
                  <a:gd name="T36" fmla="*/ 79 w 3644"/>
                  <a:gd name="T37" fmla="*/ 1706 h 3653"/>
                  <a:gd name="T38" fmla="*/ 134 w 3644"/>
                  <a:gd name="T39" fmla="*/ 2270 h 3653"/>
                  <a:gd name="T40" fmla="*/ 319 w 3644"/>
                  <a:gd name="T41" fmla="*/ 2708 h 3653"/>
                  <a:gd name="T42" fmla="*/ 936 w 3644"/>
                  <a:gd name="T43" fmla="*/ 3323 h 3653"/>
                  <a:gd name="T44" fmla="*/ 1705 w 3644"/>
                  <a:gd name="T45" fmla="*/ 3560 h 3653"/>
                  <a:gd name="T46" fmla="*/ 2393 w 3644"/>
                  <a:gd name="T47" fmla="*/ 3465 h 3653"/>
                  <a:gd name="T48" fmla="*/ 3116 w 3644"/>
                  <a:gd name="T49" fmla="*/ 2981 h 3653"/>
                  <a:gd name="T50" fmla="*/ 3543 w 3644"/>
                  <a:gd name="T51" fmla="*/ 2058 h 3653"/>
                  <a:gd name="T52" fmla="*/ 3474 w 3644"/>
                  <a:gd name="T53" fmla="*/ 1285 h 3653"/>
                  <a:gd name="T54" fmla="*/ 3031 w 3644"/>
                  <a:gd name="T55" fmla="*/ 575 h 3653"/>
                  <a:gd name="T56" fmla="*/ 2274 w 3644"/>
                  <a:gd name="T57" fmla="*/ 141 h 3653"/>
                  <a:gd name="T58" fmla="*/ 1683 w 3644"/>
                  <a:gd name="T59" fmla="*/ 85 h 3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4" h="3653">
                    <a:moveTo>
                      <a:pt x="1718" y="11"/>
                    </a:moveTo>
                    <a:cubicBezTo>
                      <a:pt x="1912" y="0"/>
                      <a:pt x="2108" y="21"/>
                      <a:pt x="2295" y="72"/>
                    </a:cubicBezTo>
                    <a:cubicBezTo>
                      <a:pt x="2591" y="153"/>
                      <a:pt x="2864" y="311"/>
                      <a:pt x="3083" y="524"/>
                    </a:cubicBezTo>
                    <a:cubicBezTo>
                      <a:pt x="3281" y="717"/>
                      <a:pt x="3434" y="956"/>
                      <a:pt x="3527" y="1217"/>
                    </a:cubicBezTo>
                    <a:cubicBezTo>
                      <a:pt x="3610" y="1449"/>
                      <a:pt x="3644" y="1699"/>
                      <a:pt x="3627" y="1946"/>
                    </a:cubicBezTo>
                    <a:cubicBezTo>
                      <a:pt x="3604" y="2298"/>
                      <a:pt x="3474" y="2641"/>
                      <a:pt x="3259" y="2920"/>
                    </a:cubicBezTo>
                    <a:cubicBezTo>
                      <a:pt x="3083" y="3152"/>
                      <a:pt x="2850" y="3340"/>
                      <a:pt x="2587" y="3464"/>
                    </a:cubicBezTo>
                    <a:cubicBezTo>
                      <a:pt x="2413" y="3546"/>
                      <a:pt x="2226" y="3600"/>
                      <a:pt x="2035" y="3623"/>
                    </a:cubicBezTo>
                    <a:cubicBezTo>
                      <a:pt x="1789" y="3653"/>
                      <a:pt x="1537" y="3632"/>
                      <a:pt x="1299" y="3561"/>
                    </a:cubicBezTo>
                    <a:cubicBezTo>
                      <a:pt x="1019" y="3477"/>
                      <a:pt x="760" y="3324"/>
                      <a:pt x="551" y="3120"/>
                    </a:cubicBezTo>
                    <a:cubicBezTo>
                      <a:pt x="342" y="2916"/>
                      <a:pt x="183" y="2661"/>
                      <a:pt x="92" y="2383"/>
                    </a:cubicBezTo>
                    <a:cubicBezTo>
                      <a:pt x="30" y="2194"/>
                      <a:pt x="0" y="1994"/>
                      <a:pt x="3" y="1794"/>
                    </a:cubicBezTo>
                    <a:cubicBezTo>
                      <a:pt x="7" y="1497"/>
                      <a:pt x="86" y="1202"/>
                      <a:pt x="231" y="943"/>
                    </a:cubicBezTo>
                    <a:cubicBezTo>
                      <a:pt x="373" y="687"/>
                      <a:pt x="579" y="466"/>
                      <a:pt x="824" y="305"/>
                    </a:cubicBezTo>
                    <a:cubicBezTo>
                      <a:pt x="1089" y="130"/>
                      <a:pt x="1401" y="27"/>
                      <a:pt x="1718" y="11"/>
                    </a:cubicBezTo>
                    <a:close/>
                    <a:moveTo>
                      <a:pt x="1683" y="85"/>
                    </a:moveTo>
                    <a:cubicBezTo>
                      <a:pt x="1462" y="102"/>
                      <a:pt x="1244" y="162"/>
                      <a:pt x="1045" y="261"/>
                    </a:cubicBezTo>
                    <a:cubicBezTo>
                      <a:pt x="770" y="398"/>
                      <a:pt x="532" y="608"/>
                      <a:pt x="363" y="864"/>
                    </a:cubicBezTo>
                    <a:cubicBezTo>
                      <a:pt x="198" y="1114"/>
                      <a:pt x="98" y="1407"/>
                      <a:pt x="79" y="1706"/>
                    </a:cubicBezTo>
                    <a:cubicBezTo>
                      <a:pt x="66" y="1895"/>
                      <a:pt x="85" y="2087"/>
                      <a:pt x="134" y="2270"/>
                    </a:cubicBezTo>
                    <a:cubicBezTo>
                      <a:pt x="175" y="2424"/>
                      <a:pt x="237" y="2572"/>
                      <a:pt x="319" y="2708"/>
                    </a:cubicBezTo>
                    <a:cubicBezTo>
                      <a:pt x="468" y="2961"/>
                      <a:pt x="683" y="3174"/>
                      <a:pt x="936" y="3323"/>
                    </a:cubicBezTo>
                    <a:cubicBezTo>
                      <a:pt x="1169" y="3461"/>
                      <a:pt x="1435" y="3543"/>
                      <a:pt x="1705" y="3560"/>
                    </a:cubicBezTo>
                    <a:cubicBezTo>
                      <a:pt x="1938" y="3575"/>
                      <a:pt x="2173" y="3543"/>
                      <a:pt x="2393" y="3465"/>
                    </a:cubicBezTo>
                    <a:cubicBezTo>
                      <a:pt x="2670" y="3368"/>
                      <a:pt x="2921" y="3199"/>
                      <a:pt x="3116" y="2981"/>
                    </a:cubicBezTo>
                    <a:cubicBezTo>
                      <a:pt x="3345" y="2725"/>
                      <a:pt x="3497" y="2399"/>
                      <a:pt x="3543" y="2058"/>
                    </a:cubicBezTo>
                    <a:cubicBezTo>
                      <a:pt x="3578" y="1800"/>
                      <a:pt x="3555" y="1533"/>
                      <a:pt x="3474" y="1285"/>
                    </a:cubicBezTo>
                    <a:cubicBezTo>
                      <a:pt x="3387" y="1017"/>
                      <a:pt x="3233" y="772"/>
                      <a:pt x="3031" y="575"/>
                    </a:cubicBezTo>
                    <a:cubicBezTo>
                      <a:pt x="2821" y="370"/>
                      <a:pt x="2558" y="218"/>
                      <a:pt x="2274" y="141"/>
                    </a:cubicBezTo>
                    <a:cubicBezTo>
                      <a:pt x="2082" y="89"/>
                      <a:pt x="1881" y="70"/>
                      <a:pt x="168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7">
                <a:extLst>
                  <a:ext uri="{FF2B5EF4-FFF2-40B4-BE49-F238E27FC236}">
                    <a16:creationId xmlns:a16="http://schemas.microsoft.com/office/drawing/2014/main" id="{3EB55AA1-1F3E-AC51-BE65-6C6B8B38C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5" y="2733675"/>
                <a:ext cx="153988" cy="155575"/>
              </a:xfrm>
              <a:custGeom>
                <a:avLst/>
                <a:gdLst>
                  <a:gd name="T0" fmla="*/ 78 w 211"/>
                  <a:gd name="T1" fmla="*/ 40 h 212"/>
                  <a:gd name="T2" fmla="*/ 142 w 211"/>
                  <a:gd name="T3" fmla="*/ 3 h 212"/>
                  <a:gd name="T4" fmla="*/ 194 w 211"/>
                  <a:gd name="T5" fmla="*/ 36 h 212"/>
                  <a:gd name="T6" fmla="*/ 183 w 211"/>
                  <a:gd name="T7" fmla="*/ 125 h 212"/>
                  <a:gd name="T8" fmla="*/ 146 w 211"/>
                  <a:gd name="T9" fmla="*/ 172 h 212"/>
                  <a:gd name="T10" fmla="*/ 98 w 211"/>
                  <a:gd name="T11" fmla="*/ 212 h 212"/>
                  <a:gd name="T12" fmla="*/ 98 w 211"/>
                  <a:gd name="T13" fmla="*/ 137 h 212"/>
                  <a:gd name="T14" fmla="*/ 66 w 211"/>
                  <a:gd name="T15" fmla="*/ 150 h 212"/>
                  <a:gd name="T16" fmla="*/ 13 w 211"/>
                  <a:gd name="T17" fmla="*/ 117 h 212"/>
                  <a:gd name="T18" fmla="*/ 30 w 211"/>
                  <a:gd name="T19" fmla="*/ 72 h 212"/>
                  <a:gd name="T20" fmla="*/ 78 w 211"/>
                  <a:gd name="T21" fmla="*/ 4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212">
                    <a:moveTo>
                      <a:pt x="78" y="40"/>
                    </a:moveTo>
                    <a:cubicBezTo>
                      <a:pt x="98" y="26"/>
                      <a:pt x="116" y="5"/>
                      <a:pt x="142" y="3"/>
                    </a:cubicBezTo>
                    <a:cubicBezTo>
                      <a:pt x="165" y="0"/>
                      <a:pt x="185" y="16"/>
                      <a:pt x="194" y="36"/>
                    </a:cubicBezTo>
                    <a:cubicBezTo>
                      <a:pt x="211" y="64"/>
                      <a:pt x="193" y="97"/>
                      <a:pt x="183" y="125"/>
                    </a:cubicBezTo>
                    <a:cubicBezTo>
                      <a:pt x="177" y="145"/>
                      <a:pt x="159" y="157"/>
                      <a:pt x="146" y="172"/>
                    </a:cubicBezTo>
                    <a:cubicBezTo>
                      <a:pt x="131" y="187"/>
                      <a:pt x="119" y="206"/>
                      <a:pt x="98" y="212"/>
                    </a:cubicBezTo>
                    <a:cubicBezTo>
                      <a:pt x="94" y="187"/>
                      <a:pt x="101" y="162"/>
                      <a:pt x="98" y="137"/>
                    </a:cubicBezTo>
                    <a:cubicBezTo>
                      <a:pt x="87" y="141"/>
                      <a:pt x="77" y="147"/>
                      <a:pt x="66" y="150"/>
                    </a:cubicBezTo>
                    <a:cubicBezTo>
                      <a:pt x="45" y="147"/>
                      <a:pt x="25" y="135"/>
                      <a:pt x="13" y="117"/>
                    </a:cubicBezTo>
                    <a:cubicBezTo>
                      <a:pt x="0" y="102"/>
                      <a:pt x="11" y="76"/>
                      <a:pt x="30" y="72"/>
                    </a:cubicBezTo>
                    <a:cubicBezTo>
                      <a:pt x="49" y="68"/>
                      <a:pt x="63" y="51"/>
                      <a:pt x="7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78">
                <a:extLst>
                  <a:ext uri="{FF2B5EF4-FFF2-40B4-BE49-F238E27FC236}">
                    <a16:creationId xmlns:a16="http://schemas.microsoft.com/office/drawing/2014/main" id="{BF2D25D0-C1A4-FBEA-9B42-667F0F843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2738438"/>
                <a:ext cx="90488" cy="103188"/>
              </a:xfrm>
              <a:custGeom>
                <a:avLst/>
                <a:gdLst>
                  <a:gd name="T0" fmla="*/ 1 w 124"/>
                  <a:gd name="T1" fmla="*/ 26 h 142"/>
                  <a:gd name="T2" fmla="*/ 15 w 124"/>
                  <a:gd name="T3" fmla="*/ 0 h 142"/>
                  <a:gd name="T4" fmla="*/ 101 w 124"/>
                  <a:gd name="T5" fmla="*/ 33 h 142"/>
                  <a:gd name="T6" fmla="*/ 115 w 124"/>
                  <a:gd name="T7" fmla="*/ 77 h 142"/>
                  <a:gd name="T8" fmla="*/ 36 w 124"/>
                  <a:gd name="T9" fmla="*/ 142 h 142"/>
                  <a:gd name="T10" fmla="*/ 32 w 124"/>
                  <a:gd name="T11" fmla="*/ 118 h 142"/>
                  <a:gd name="T12" fmla="*/ 3 w 124"/>
                  <a:gd name="T13" fmla="*/ 60 h 142"/>
                  <a:gd name="T14" fmla="*/ 1 w 124"/>
                  <a:gd name="T15" fmla="*/ 2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42">
                    <a:moveTo>
                      <a:pt x="1" y="26"/>
                    </a:moveTo>
                    <a:cubicBezTo>
                      <a:pt x="2" y="15"/>
                      <a:pt x="10" y="8"/>
                      <a:pt x="15" y="0"/>
                    </a:cubicBezTo>
                    <a:cubicBezTo>
                      <a:pt x="45" y="7"/>
                      <a:pt x="77" y="14"/>
                      <a:pt x="101" y="33"/>
                    </a:cubicBezTo>
                    <a:cubicBezTo>
                      <a:pt x="114" y="43"/>
                      <a:pt x="124" y="62"/>
                      <a:pt x="115" y="77"/>
                    </a:cubicBezTo>
                    <a:cubicBezTo>
                      <a:pt x="97" y="107"/>
                      <a:pt x="68" y="128"/>
                      <a:pt x="36" y="142"/>
                    </a:cubicBezTo>
                    <a:cubicBezTo>
                      <a:pt x="29" y="135"/>
                      <a:pt x="29" y="126"/>
                      <a:pt x="32" y="118"/>
                    </a:cubicBezTo>
                    <a:cubicBezTo>
                      <a:pt x="24" y="98"/>
                      <a:pt x="5" y="82"/>
                      <a:pt x="3" y="60"/>
                    </a:cubicBezTo>
                    <a:cubicBezTo>
                      <a:pt x="2" y="49"/>
                      <a:pt x="0" y="37"/>
                      <a:pt x="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79">
                <a:extLst>
                  <a:ext uri="{FF2B5EF4-FFF2-40B4-BE49-F238E27FC236}">
                    <a16:creationId xmlns:a16="http://schemas.microsoft.com/office/drawing/2014/main" id="{853DAEAF-1CC6-6B3A-5E7B-8005450B2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9238" y="2841625"/>
                <a:ext cx="376238" cy="292100"/>
              </a:xfrm>
              <a:custGeom>
                <a:avLst/>
                <a:gdLst>
                  <a:gd name="T0" fmla="*/ 390 w 516"/>
                  <a:gd name="T1" fmla="*/ 24 h 402"/>
                  <a:gd name="T2" fmla="*/ 423 w 516"/>
                  <a:gd name="T3" fmla="*/ 0 h 402"/>
                  <a:gd name="T4" fmla="*/ 456 w 516"/>
                  <a:gd name="T5" fmla="*/ 32 h 402"/>
                  <a:gd name="T6" fmla="*/ 476 w 516"/>
                  <a:gd name="T7" fmla="*/ 107 h 402"/>
                  <a:gd name="T8" fmla="*/ 448 w 516"/>
                  <a:gd name="T9" fmla="*/ 138 h 402"/>
                  <a:gd name="T10" fmla="*/ 395 w 516"/>
                  <a:gd name="T11" fmla="*/ 231 h 402"/>
                  <a:gd name="T12" fmla="*/ 513 w 516"/>
                  <a:gd name="T13" fmla="*/ 232 h 402"/>
                  <a:gd name="T14" fmla="*/ 478 w 516"/>
                  <a:gd name="T15" fmla="*/ 282 h 402"/>
                  <a:gd name="T16" fmla="*/ 364 w 516"/>
                  <a:gd name="T17" fmla="*/ 286 h 402"/>
                  <a:gd name="T18" fmla="*/ 242 w 516"/>
                  <a:gd name="T19" fmla="*/ 388 h 402"/>
                  <a:gd name="T20" fmla="*/ 143 w 516"/>
                  <a:gd name="T21" fmla="*/ 397 h 402"/>
                  <a:gd name="T22" fmla="*/ 60 w 516"/>
                  <a:gd name="T23" fmla="*/ 382 h 402"/>
                  <a:gd name="T24" fmla="*/ 67 w 516"/>
                  <a:gd name="T25" fmla="*/ 373 h 402"/>
                  <a:gd name="T26" fmla="*/ 196 w 516"/>
                  <a:gd name="T27" fmla="*/ 342 h 402"/>
                  <a:gd name="T28" fmla="*/ 237 w 516"/>
                  <a:gd name="T29" fmla="*/ 309 h 402"/>
                  <a:gd name="T30" fmla="*/ 61 w 516"/>
                  <a:gd name="T31" fmla="*/ 306 h 402"/>
                  <a:gd name="T32" fmla="*/ 18 w 516"/>
                  <a:gd name="T33" fmla="*/ 263 h 402"/>
                  <a:gd name="T34" fmla="*/ 0 w 516"/>
                  <a:gd name="T35" fmla="*/ 221 h 402"/>
                  <a:gd name="T36" fmla="*/ 40 w 516"/>
                  <a:gd name="T37" fmla="*/ 204 h 402"/>
                  <a:gd name="T38" fmla="*/ 112 w 516"/>
                  <a:gd name="T39" fmla="*/ 224 h 402"/>
                  <a:gd name="T40" fmla="*/ 235 w 516"/>
                  <a:gd name="T41" fmla="*/ 229 h 402"/>
                  <a:gd name="T42" fmla="*/ 302 w 516"/>
                  <a:gd name="T43" fmla="*/ 224 h 402"/>
                  <a:gd name="T44" fmla="*/ 390 w 516"/>
                  <a:gd name="T45" fmla="*/ 24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6" h="402">
                    <a:moveTo>
                      <a:pt x="390" y="24"/>
                    </a:moveTo>
                    <a:cubicBezTo>
                      <a:pt x="396" y="11"/>
                      <a:pt x="408" y="0"/>
                      <a:pt x="423" y="0"/>
                    </a:cubicBezTo>
                    <a:cubicBezTo>
                      <a:pt x="440" y="3"/>
                      <a:pt x="448" y="19"/>
                      <a:pt x="456" y="32"/>
                    </a:cubicBezTo>
                    <a:cubicBezTo>
                      <a:pt x="468" y="55"/>
                      <a:pt x="484" y="80"/>
                      <a:pt x="476" y="107"/>
                    </a:cubicBezTo>
                    <a:cubicBezTo>
                      <a:pt x="473" y="122"/>
                      <a:pt x="457" y="127"/>
                      <a:pt x="448" y="138"/>
                    </a:cubicBezTo>
                    <a:cubicBezTo>
                      <a:pt x="425" y="165"/>
                      <a:pt x="407" y="197"/>
                      <a:pt x="395" y="231"/>
                    </a:cubicBezTo>
                    <a:cubicBezTo>
                      <a:pt x="434" y="237"/>
                      <a:pt x="474" y="218"/>
                      <a:pt x="513" y="232"/>
                    </a:cubicBezTo>
                    <a:cubicBezTo>
                      <a:pt x="516" y="255"/>
                      <a:pt x="502" y="279"/>
                      <a:pt x="478" y="282"/>
                    </a:cubicBezTo>
                    <a:cubicBezTo>
                      <a:pt x="440" y="284"/>
                      <a:pt x="402" y="285"/>
                      <a:pt x="364" y="286"/>
                    </a:cubicBezTo>
                    <a:cubicBezTo>
                      <a:pt x="333" y="329"/>
                      <a:pt x="295" y="374"/>
                      <a:pt x="242" y="388"/>
                    </a:cubicBezTo>
                    <a:cubicBezTo>
                      <a:pt x="210" y="394"/>
                      <a:pt x="176" y="402"/>
                      <a:pt x="143" y="397"/>
                    </a:cubicBezTo>
                    <a:cubicBezTo>
                      <a:pt x="115" y="394"/>
                      <a:pt x="86" y="392"/>
                      <a:pt x="60" y="382"/>
                    </a:cubicBezTo>
                    <a:cubicBezTo>
                      <a:pt x="62" y="380"/>
                      <a:pt x="65" y="376"/>
                      <a:pt x="67" y="373"/>
                    </a:cubicBezTo>
                    <a:cubicBezTo>
                      <a:pt x="111" y="365"/>
                      <a:pt x="156" y="360"/>
                      <a:pt x="196" y="342"/>
                    </a:cubicBezTo>
                    <a:cubicBezTo>
                      <a:pt x="212" y="335"/>
                      <a:pt x="226" y="323"/>
                      <a:pt x="237" y="309"/>
                    </a:cubicBezTo>
                    <a:cubicBezTo>
                      <a:pt x="178" y="305"/>
                      <a:pt x="118" y="323"/>
                      <a:pt x="61" y="306"/>
                    </a:cubicBezTo>
                    <a:cubicBezTo>
                      <a:pt x="43" y="296"/>
                      <a:pt x="31" y="278"/>
                      <a:pt x="18" y="263"/>
                    </a:cubicBezTo>
                    <a:cubicBezTo>
                      <a:pt x="9" y="250"/>
                      <a:pt x="1" y="236"/>
                      <a:pt x="0" y="221"/>
                    </a:cubicBezTo>
                    <a:cubicBezTo>
                      <a:pt x="0" y="202"/>
                      <a:pt x="26" y="194"/>
                      <a:pt x="40" y="204"/>
                    </a:cubicBezTo>
                    <a:cubicBezTo>
                      <a:pt x="62" y="216"/>
                      <a:pt x="87" y="221"/>
                      <a:pt x="112" y="224"/>
                    </a:cubicBezTo>
                    <a:cubicBezTo>
                      <a:pt x="153" y="229"/>
                      <a:pt x="194" y="229"/>
                      <a:pt x="235" y="229"/>
                    </a:cubicBezTo>
                    <a:cubicBezTo>
                      <a:pt x="257" y="229"/>
                      <a:pt x="280" y="229"/>
                      <a:pt x="302" y="224"/>
                    </a:cubicBezTo>
                    <a:cubicBezTo>
                      <a:pt x="339" y="161"/>
                      <a:pt x="361" y="91"/>
                      <a:pt x="39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80">
                <a:extLst>
                  <a:ext uri="{FF2B5EF4-FFF2-40B4-BE49-F238E27FC236}">
                    <a16:creationId xmlns:a16="http://schemas.microsoft.com/office/drawing/2014/main" id="{5207E260-B281-2D21-4C3A-A3978BE00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325" y="2863850"/>
                <a:ext cx="125413" cy="106363"/>
              </a:xfrm>
              <a:custGeom>
                <a:avLst/>
                <a:gdLst>
                  <a:gd name="T0" fmla="*/ 138 w 172"/>
                  <a:gd name="T1" fmla="*/ 3 h 146"/>
                  <a:gd name="T2" fmla="*/ 160 w 172"/>
                  <a:gd name="T3" fmla="*/ 0 h 146"/>
                  <a:gd name="T4" fmla="*/ 122 w 172"/>
                  <a:gd name="T5" fmla="*/ 118 h 146"/>
                  <a:gd name="T6" fmla="*/ 82 w 172"/>
                  <a:gd name="T7" fmla="*/ 143 h 146"/>
                  <a:gd name="T8" fmla="*/ 12 w 172"/>
                  <a:gd name="T9" fmla="*/ 113 h 146"/>
                  <a:gd name="T10" fmla="*/ 7 w 172"/>
                  <a:gd name="T11" fmla="*/ 82 h 146"/>
                  <a:gd name="T12" fmla="*/ 64 w 172"/>
                  <a:gd name="T13" fmla="*/ 57 h 146"/>
                  <a:gd name="T14" fmla="*/ 138 w 172"/>
                  <a:gd name="T15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6">
                    <a:moveTo>
                      <a:pt x="138" y="3"/>
                    </a:moveTo>
                    <a:cubicBezTo>
                      <a:pt x="145" y="0"/>
                      <a:pt x="153" y="0"/>
                      <a:pt x="160" y="0"/>
                    </a:cubicBezTo>
                    <a:cubicBezTo>
                      <a:pt x="172" y="43"/>
                      <a:pt x="150" y="87"/>
                      <a:pt x="122" y="118"/>
                    </a:cubicBezTo>
                    <a:cubicBezTo>
                      <a:pt x="111" y="129"/>
                      <a:pt x="99" y="144"/>
                      <a:pt x="82" y="143"/>
                    </a:cubicBezTo>
                    <a:cubicBezTo>
                      <a:pt x="55" y="146"/>
                      <a:pt x="33" y="128"/>
                      <a:pt x="12" y="113"/>
                    </a:cubicBezTo>
                    <a:cubicBezTo>
                      <a:pt x="0" y="107"/>
                      <a:pt x="7" y="92"/>
                      <a:pt x="7" y="82"/>
                    </a:cubicBezTo>
                    <a:cubicBezTo>
                      <a:pt x="26" y="73"/>
                      <a:pt x="45" y="65"/>
                      <a:pt x="64" y="57"/>
                    </a:cubicBezTo>
                    <a:cubicBezTo>
                      <a:pt x="90" y="41"/>
                      <a:pt x="110" y="16"/>
                      <a:pt x="13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81">
                <a:extLst>
                  <a:ext uri="{FF2B5EF4-FFF2-40B4-BE49-F238E27FC236}">
                    <a16:creationId xmlns:a16="http://schemas.microsoft.com/office/drawing/2014/main" id="{3118FA52-E321-893B-5CBD-4A9734BE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00" y="2870200"/>
                <a:ext cx="90488" cy="100013"/>
              </a:xfrm>
              <a:custGeom>
                <a:avLst/>
                <a:gdLst>
                  <a:gd name="T0" fmla="*/ 34 w 124"/>
                  <a:gd name="T1" fmla="*/ 5 h 137"/>
                  <a:gd name="T2" fmla="*/ 91 w 124"/>
                  <a:gd name="T3" fmla="*/ 18 h 137"/>
                  <a:gd name="T4" fmla="*/ 120 w 124"/>
                  <a:gd name="T5" fmla="*/ 66 h 137"/>
                  <a:gd name="T6" fmla="*/ 50 w 124"/>
                  <a:gd name="T7" fmla="*/ 137 h 137"/>
                  <a:gd name="T8" fmla="*/ 9 w 124"/>
                  <a:gd name="T9" fmla="*/ 54 h 137"/>
                  <a:gd name="T10" fmla="*/ 34 w 124"/>
                  <a:gd name="T11" fmla="*/ 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137">
                    <a:moveTo>
                      <a:pt x="34" y="5"/>
                    </a:moveTo>
                    <a:cubicBezTo>
                      <a:pt x="53" y="0"/>
                      <a:pt x="76" y="5"/>
                      <a:pt x="91" y="18"/>
                    </a:cubicBezTo>
                    <a:cubicBezTo>
                      <a:pt x="106" y="30"/>
                      <a:pt x="124" y="45"/>
                      <a:pt x="120" y="66"/>
                    </a:cubicBezTo>
                    <a:cubicBezTo>
                      <a:pt x="116" y="102"/>
                      <a:pt x="82" y="125"/>
                      <a:pt x="50" y="137"/>
                    </a:cubicBezTo>
                    <a:cubicBezTo>
                      <a:pt x="28" y="114"/>
                      <a:pt x="20" y="82"/>
                      <a:pt x="9" y="54"/>
                    </a:cubicBezTo>
                    <a:cubicBezTo>
                      <a:pt x="0" y="34"/>
                      <a:pt x="14" y="10"/>
                      <a:pt x="3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82">
                <a:extLst>
                  <a:ext uri="{FF2B5EF4-FFF2-40B4-BE49-F238E27FC236}">
                    <a16:creationId xmlns:a16="http://schemas.microsoft.com/office/drawing/2014/main" id="{EE8932A6-BDBE-FE47-A1F7-8A04409AC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788" y="2917825"/>
                <a:ext cx="173038" cy="293688"/>
              </a:xfrm>
              <a:custGeom>
                <a:avLst/>
                <a:gdLst>
                  <a:gd name="T0" fmla="*/ 195 w 239"/>
                  <a:gd name="T1" fmla="*/ 23 h 405"/>
                  <a:gd name="T2" fmla="*/ 216 w 239"/>
                  <a:gd name="T3" fmla="*/ 0 h 405"/>
                  <a:gd name="T4" fmla="*/ 239 w 239"/>
                  <a:gd name="T5" fmla="*/ 12 h 405"/>
                  <a:gd name="T6" fmla="*/ 209 w 239"/>
                  <a:gd name="T7" fmla="*/ 81 h 405"/>
                  <a:gd name="T8" fmla="*/ 164 w 239"/>
                  <a:gd name="T9" fmla="*/ 257 h 405"/>
                  <a:gd name="T10" fmla="*/ 111 w 239"/>
                  <a:gd name="T11" fmla="*/ 388 h 405"/>
                  <a:gd name="T12" fmla="*/ 88 w 239"/>
                  <a:gd name="T13" fmla="*/ 405 h 405"/>
                  <a:gd name="T14" fmla="*/ 1 w 239"/>
                  <a:gd name="T15" fmla="*/ 354 h 405"/>
                  <a:gd name="T16" fmla="*/ 7 w 239"/>
                  <a:gd name="T17" fmla="*/ 325 h 405"/>
                  <a:gd name="T18" fmla="*/ 155 w 239"/>
                  <a:gd name="T19" fmla="*/ 124 h 405"/>
                  <a:gd name="T20" fmla="*/ 195 w 239"/>
                  <a:gd name="T21" fmla="*/ 2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" h="405">
                    <a:moveTo>
                      <a:pt x="195" y="23"/>
                    </a:moveTo>
                    <a:cubicBezTo>
                      <a:pt x="199" y="14"/>
                      <a:pt x="206" y="4"/>
                      <a:pt x="216" y="0"/>
                    </a:cubicBezTo>
                    <a:cubicBezTo>
                      <a:pt x="225" y="0"/>
                      <a:pt x="232" y="7"/>
                      <a:pt x="239" y="12"/>
                    </a:cubicBezTo>
                    <a:cubicBezTo>
                      <a:pt x="237" y="38"/>
                      <a:pt x="214" y="56"/>
                      <a:pt x="209" y="81"/>
                    </a:cubicBezTo>
                    <a:cubicBezTo>
                      <a:pt x="196" y="140"/>
                      <a:pt x="185" y="200"/>
                      <a:pt x="164" y="257"/>
                    </a:cubicBezTo>
                    <a:cubicBezTo>
                      <a:pt x="148" y="301"/>
                      <a:pt x="135" y="347"/>
                      <a:pt x="111" y="388"/>
                    </a:cubicBezTo>
                    <a:cubicBezTo>
                      <a:pt x="107" y="398"/>
                      <a:pt x="97" y="401"/>
                      <a:pt x="88" y="405"/>
                    </a:cubicBezTo>
                    <a:cubicBezTo>
                      <a:pt x="55" y="397"/>
                      <a:pt x="27" y="376"/>
                      <a:pt x="1" y="354"/>
                    </a:cubicBezTo>
                    <a:cubicBezTo>
                      <a:pt x="2" y="344"/>
                      <a:pt x="0" y="333"/>
                      <a:pt x="7" y="325"/>
                    </a:cubicBezTo>
                    <a:cubicBezTo>
                      <a:pt x="59" y="259"/>
                      <a:pt x="113" y="196"/>
                      <a:pt x="155" y="124"/>
                    </a:cubicBezTo>
                    <a:cubicBezTo>
                      <a:pt x="168" y="90"/>
                      <a:pt x="181" y="56"/>
                      <a:pt x="19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83">
                <a:extLst>
                  <a:ext uri="{FF2B5EF4-FFF2-40B4-BE49-F238E27FC236}">
                    <a16:creationId xmlns:a16="http://schemas.microsoft.com/office/drawing/2014/main" id="{BCEA6778-A035-8E10-8E17-A89316ABD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925" y="3138488"/>
                <a:ext cx="1468438" cy="1300163"/>
              </a:xfrm>
              <a:custGeom>
                <a:avLst/>
                <a:gdLst>
                  <a:gd name="T0" fmla="*/ 607 w 2017"/>
                  <a:gd name="T1" fmla="*/ 93 h 1787"/>
                  <a:gd name="T2" fmla="*/ 1099 w 2017"/>
                  <a:gd name="T3" fmla="*/ 16 h 1787"/>
                  <a:gd name="T4" fmla="*/ 1538 w 2017"/>
                  <a:gd name="T5" fmla="*/ 167 h 1787"/>
                  <a:gd name="T6" fmla="*/ 1850 w 2017"/>
                  <a:gd name="T7" fmla="*/ 479 h 1787"/>
                  <a:gd name="T8" fmla="*/ 2001 w 2017"/>
                  <a:gd name="T9" fmla="*/ 922 h 1787"/>
                  <a:gd name="T10" fmla="*/ 1926 w 2017"/>
                  <a:gd name="T11" fmla="*/ 1405 h 1787"/>
                  <a:gd name="T12" fmla="*/ 1640 w 2017"/>
                  <a:gd name="T13" fmla="*/ 1787 h 1787"/>
                  <a:gd name="T14" fmla="*/ 1617 w 2017"/>
                  <a:gd name="T15" fmla="*/ 1759 h 1787"/>
                  <a:gd name="T16" fmla="*/ 1859 w 2017"/>
                  <a:gd name="T17" fmla="*/ 1462 h 1787"/>
                  <a:gd name="T18" fmla="*/ 1969 w 2017"/>
                  <a:gd name="T19" fmla="*/ 1034 h 1787"/>
                  <a:gd name="T20" fmla="*/ 1845 w 2017"/>
                  <a:gd name="T21" fmla="*/ 540 h 1787"/>
                  <a:gd name="T22" fmla="*/ 1555 w 2017"/>
                  <a:gd name="T23" fmla="*/ 222 h 1787"/>
                  <a:gd name="T24" fmla="*/ 1079 w 2017"/>
                  <a:gd name="T25" fmla="*/ 50 h 1787"/>
                  <a:gd name="T26" fmla="*/ 606 w 2017"/>
                  <a:gd name="T27" fmla="*/ 133 h 1787"/>
                  <a:gd name="T28" fmla="*/ 166 w 2017"/>
                  <a:gd name="T29" fmla="*/ 533 h 1787"/>
                  <a:gd name="T30" fmla="*/ 37 w 2017"/>
                  <a:gd name="T31" fmla="*/ 1026 h 1787"/>
                  <a:gd name="T32" fmla="*/ 161 w 2017"/>
                  <a:gd name="T33" fmla="*/ 1488 h 1787"/>
                  <a:gd name="T34" fmla="*/ 389 w 2017"/>
                  <a:gd name="T35" fmla="*/ 1759 h 1787"/>
                  <a:gd name="T36" fmla="*/ 366 w 2017"/>
                  <a:gd name="T37" fmla="*/ 1787 h 1787"/>
                  <a:gd name="T38" fmla="*/ 112 w 2017"/>
                  <a:gd name="T39" fmla="*/ 1473 h 1787"/>
                  <a:gd name="T40" fmla="*/ 0 w 2017"/>
                  <a:gd name="T41" fmla="*/ 1014 h 1787"/>
                  <a:gd name="T42" fmla="*/ 133 w 2017"/>
                  <a:gd name="T43" fmla="*/ 516 h 1787"/>
                  <a:gd name="T44" fmla="*/ 607 w 2017"/>
                  <a:gd name="T45" fmla="*/ 93 h 1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17" h="1787">
                    <a:moveTo>
                      <a:pt x="607" y="93"/>
                    </a:moveTo>
                    <a:cubicBezTo>
                      <a:pt x="761" y="26"/>
                      <a:pt x="932" y="0"/>
                      <a:pt x="1099" y="16"/>
                    </a:cubicBezTo>
                    <a:cubicBezTo>
                      <a:pt x="1255" y="31"/>
                      <a:pt x="1407" y="83"/>
                      <a:pt x="1538" y="167"/>
                    </a:cubicBezTo>
                    <a:cubicBezTo>
                      <a:pt x="1663" y="246"/>
                      <a:pt x="1771" y="354"/>
                      <a:pt x="1850" y="479"/>
                    </a:cubicBezTo>
                    <a:cubicBezTo>
                      <a:pt x="1935" y="612"/>
                      <a:pt x="1987" y="765"/>
                      <a:pt x="2001" y="922"/>
                    </a:cubicBezTo>
                    <a:cubicBezTo>
                      <a:pt x="2017" y="1086"/>
                      <a:pt x="1991" y="1253"/>
                      <a:pt x="1926" y="1405"/>
                    </a:cubicBezTo>
                    <a:cubicBezTo>
                      <a:pt x="1863" y="1553"/>
                      <a:pt x="1764" y="1685"/>
                      <a:pt x="1640" y="1787"/>
                    </a:cubicBezTo>
                    <a:cubicBezTo>
                      <a:pt x="1633" y="1778"/>
                      <a:pt x="1625" y="1769"/>
                      <a:pt x="1617" y="1759"/>
                    </a:cubicBezTo>
                    <a:cubicBezTo>
                      <a:pt x="1716" y="1677"/>
                      <a:pt x="1799" y="1576"/>
                      <a:pt x="1859" y="1462"/>
                    </a:cubicBezTo>
                    <a:cubicBezTo>
                      <a:pt x="1928" y="1331"/>
                      <a:pt x="1966" y="1183"/>
                      <a:pt x="1969" y="1034"/>
                    </a:cubicBezTo>
                    <a:cubicBezTo>
                      <a:pt x="1973" y="862"/>
                      <a:pt x="1930" y="690"/>
                      <a:pt x="1845" y="540"/>
                    </a:cubicBezTo>
                    <a:cubicBezTo>
                      <a:pt x="1774" y="414"/>
                      <a:pt x="1674" y="304"/>
                      <a:pt x="1555" y="222"/>
                    </a:cubicBezTo>
                    <a:cubicBezTo>
                      <a:pt x="1415" y="124"/>
                      <a:pt x="1249" y="64"/>
                      <a:pt x="1079" y="50"/>
                    </a:cubicBezTo>
                    <a:cubicBezTo>
                      <a:pt x="918" y="38"/>
                      <a:pt x="753" y="66"/>
                      <a:pt x="606" y="133"/>
                    </a:cubicBezTo>
                    <a:cubicBezTo>
                      <a:pt x="422" y="216"/>
                      <a:pt x="266" y="358"/>
                      <a:pt x="166" y="533"/>
                    </a:cubicBezTo>
                    <a:cubicBezTo>
                      <a:pt x="79" y="681"/>
                      <a:pt x="34" y="854"/>
                      <a:pt x="37" y="1026"/>
                    </a:cubicBezTo>
                    <a:cubicBezTo>
                      <a:pt x="38" y="1187"/>
                      <a:pt x="81" y="1348"/>
                      <a:pt x="161" y="1488"/>
                    </a:cubicBezTo>
                    <a:cubicBezTo>
                      <a:pt x="220" y="1591"/>
                      <a:pt x="297" y="1684"/>
                      <a:pt x="389" y="1759"/>
                    </a:cubicBezTo>
                    <a:cubicBezTo>
                      <a:pt x="381" y="1769"/>
                      <a:pt x="373" y="1778"/>
                      <a:pt x="366" y="1787"/>
                    </a:cubicBezTo>
                    <a:cubicBezTo>
                      <a:pt x="261" y="1701"/>
                      <a:pt x="174" y="1593"/>
                      <a:pt x="112" y="1473"/>
                    </a:cubicBezTo>
                    <a:cubicBezTo>
                      <a:pt x="39" y="1332"/>
                      <a:pt x="0" y="1173"/>
                      <a:pt x="0" y="1014"/>
                    </a:cubicBezTo>
                    <a:cubicBezTo>
                      <a:pt x="0" y="840"/>
                      <a:pt x="46" y="667"/>
                      <a:pt x="133" y="516"/>
                    </a:cubicBezTo>
                    <a:cubicBezTo>
                      <a:pt x="240" y="329"/>
                      <a:pt x="409" y="179"/>
                      <a:pt x="60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84">
                <a:extLst>
                  <a:ext uri="{FF2B5EF4-FFF2-40B4-BE49-F238E27FC236}">
                    <a16:creationId xmlns:a16="http://schemas.microsoft.com/office/drawing/2014/main" id="{7A5A57B3-C85F-2C30-7787-0D7BFECE6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3713" y="3141663"/>
                <a:ext cx="87313" cy="107950"/>
              </a:xfrm>
              <a:custGeom>
                <a:avLst/>
                <a:gdLst>
                  <a:gd name="T0" fmla="*/ 29 w 121"/>
                  <a:gd name="T1" fmla="*/ 10 h 147"/>
                  <a:gd name="T2" fmla="*/ 100 w 121"/>
                  <a:gd name="T3" fmla="*/ 32 h 147"/>
                  <a:gd name="T4" fmla="*/ 118 w 121"/>
                  <a:gd name="T5" fmla="*/ 80 h 147"/>
                  <a:gd name="T6" fmla="*/ 98 w 121"/>
                  <a:gd name="T7" fmla="*/ 134 h 147"/>
                  <a:gd name="T8" fmla="*/ 11 w 121"/>
                  <a:gd name="T9" fmla="*/ 129 h 147"/>
                  <a:gd name="T10" fmla="*/ 1 w 121"/>
                  <a:gd name="T11" fmla="*/ 116 h 147"/>
                  <a:gd name="T12" fmla="*/ 13 w 121"/>
                  <a:gd name="T13" fmla="*/ 84 h 147"/>
                  <a:gd name="T14" fmla="*/ 11 w 121"/>
                  <a:gd name="T15" fmla="*/ 40 h 147"/>
                  <a:gd name="T16" fmla="*/ 29 w 121"/>
                  <a:gd name="T17" fmla="*/ 1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47">
                    <a:moveTo>
                      <a:pt x="29" y="10"/>
                    </a:moveTo>
                    <a:cubicBezTo>
                      <a:pt x="55" y="0"/>
                      <a:pt x="81" y="16"/>
                      <a:pt x="100" y="32"/>
                    </a:cubicBezTo>
                    <a:cubicBezTo>
                      <a:pt x="114" y="43"/>
                      <a:pt x="115" y="63"/>
                      <a:pt x="118" y="80"/>
                    </a:cubicBezTo>
                    <a:cubicBezTo>
                      <a:pt x="121" y="99"/>
                      <a:pt x="118" y="124"/>
                      <a:pt x="98" y="134"/>
                    </a:cubicBezTo>
                    <a:cubicBezTo>
                      <a:pt x="70" y="147"/>
                      <a:pt x="36" y="147"/>
                      <a:pt x="11" y="129"/>
                    </a:cubicBezTo>
                    <a:cubicBezTo>
                      <a:pt x="7" y="126"/>
                      <a:pt x="0" y="122"/>
                      <a:pt x="1" y="116"/>
                    </a:cubicBezTo>
                    <a:cubicBezTo>
                      <a:pt x="5" y="105"/>
                      <a:pt x="12" y="95"/>
                      <a:pt x="13" y="84"/>
                    </a:cubicBezTo>
                    <a:cubicBezTo>
                      <a:pt x="15" y="69"/>
                      <a:pt x="11" y="55"/>
                      <a:pt x="11" y="40"/>
                    </a:cubicBezTo>
                    <a:cubicBezTo>
                      <a:pt x="11" y="27"/>
                      <a:pt x="18" y="15"/>
                      <a:pt x="2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85">
                <a:extLst>
                  <a:ext uri="{FF2B5EF4-FFF2-40B4-BE49-F238E27FC236}">
                    <a16:creationId xmlns:a16="http://schemas.microsoft.com/office/drawing/2014/main" id="{89599EAB-4FF0-66CE-0A87-72AE2692E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3167063"/>
                <a:ext cx="358775" cy="615950"/>
              </a:xfrm>
              <a:custGeom>
                <a:avLst/>
                <a:gdLst>
                  <a:gd name="T0" fmla="*/ 170 w 491"/>
                  <a:gd name="T1" fmla="*/ 0 h 845"/>
                  <a:gd name="T2" fmla="*/ 208 w 491"/>
                  <a:gd name="T3" fmla="*/ 21 h 845"/>
                  <a:gd name="T4" fmla="*/ 211 w 491"/>
                  <a:gd name="T5" fmla="*/ 137 h 845"/>
                  <a:gd name="T6" fmla="*/ 232 w 491"/>
                  <a:gd name="T7" fmla="*/ 154 h 845"/>
                  <a:gd name="T8" fmla="*/ 218 w 491"/>
                  <a:gd name="T9" fmla="*/ 102 h 845"/>
                  <a:gd name="T10" fmla="*/ 268 w 491"/>
                  <a:gd name="T11" fmla="*/ 44 h 845"/>
                  <a:gd name="T12" fmla="*/ 314 w 491"/>
                  <a:gd name="T13" fmla="*/ 41 h 845"/>
                  <a:gd name="T14" fmla="*/ 334 w 491"/>
                  <a:gd name="T15" fmla="*/ 104 h 845"/>
                  <a:gd name="T16" fmla="*/ 451 w 491"/>
                  <a:gd name="T17" fmla="*/ 179 h 845"/>
                  <a:gd name="T18" fmla="*/ 485 w 491"/>
                  <a:gd name="T19" fmla="*/ 250 h 845"/>
                  <a:gd name="T20" fmla="*/ 473 w 491"/>
                  <a:gd name="T21" fmla="*/ 301 h 845"/>
                  <a:gd name="T22" fmla="*/ 291 w 491"/>
                  <a:gd name="T23" fmla="*/ 186 h 845"/>
                  <a:gd name="T24" fmla="*/ 357 w 491"/>
                  <a:gd name="T25" fmla="*/ 305 h 845"/>
                  <a:gd name="T26" fmla="*/ 351 w 491"/>
                  <a:gd name="T27" fmla="*/ 323 h 845"/>
                  <a:gd name="T28" fmla="*/ 297 w 491"/>
                  <a:gd name="T29" fmla="*/ 341 h 845"/>
                  <a:gd name="T30" fmla="*/ 287 w 491"/>
                  <a:gd name="T31" fmla="*/ 315 h 845"/>
                  <a:gd name="T32" fmla="*/ 196 w 491"/>
                  <a:gd name="T33" fmla="*/ 249 h 845"/>
                  <a:gd name="T34" fmla="*/ 214 w 491"/>
                  <a:gd name="T35" fmla="*/ 341 h 845"/>
                  <a:gd name="T36" fmla="*/ 222 w 491"/>
                  <a:gd name="T37" fmla="*/ 393 h 845"/>
                  <a:gd name="T38" fmla="*/ 301 w 491"/>
                  <a:gd name="T39" fmla="*/ 493 h 845"/>
                  <a:gd name="T40" fmla="*/ 314 w 491"/>
                  <a:gd name="T41" fmla="*/ 549 h 845"/>
                  <a:gd name="T42" fmla="*/ 285 w 491"/>
                  <a:gd name="T43" fmla="*/ 557 h 845"/>
                  <a:gd name="T44" fmla="*/ 227 w 491"/>
                  <a:gd name="T45" fmla="*/ 487 h 845"/>
                  <a:gd name="T46" fmla="*/ 220 w 491"/>
                  <a:gd name="T47" fmla="*/ 564 h 845"/>
                  <a:gd name="T48" fmla="*/ 166 w 491"/>
                  <a:gd name="T49" fmla="*/ 601 h 845"/>
                  <a:gd name="T50" fmla="*/ 309 w 491"/>
                  <a:gd name="T51" fmla="*/ 785 h 845"/>
                  <a:gd name="T52" fmla="*/ 315 w 491"/>
                  <a:gd name="T53" fmla="*/ 820 h 845"/>
                  <a:gd name="T54" fmla="*/ 197 w 491"/>
                  <a:gd name="T55" fmla="*/ 789 h 845"/>
                  <a:gd name="T56" fmla="*/ 129 w 491"/>
                  <a:gd name="T57" fmla="*/ 610 h 845"/>
                  <a:gd name="T58" fmla="*/ 107 w 491"/>
                  <a:gd name="T59" fmla="*/ 546 h 845"/>
                  <a:gd name="T60" fmla="*/ 147 w 491"/>
                  <a:gd name="T61" fmla="*/ 567 h 845"/>
                  <a:gd name="T62" fmla="*/ 159 w 491"/>
                  <a:gd name="T63" fmla="*/ 541 h 845"/>
                  <a:gd name="T64" fmla="*/ 148 w 491"/>
                  <a:gd name="T65" fmla="*/ 423 h 845"/>
                  <a:gd name="T66" fmla="*/ 119 w 491"/>
                  <a:gd name="T67" fmla="*/ 399 h 845"/>
                  <a:gd name="T68" fmla="*/ 88 w 491"/>
                  <a:gd name="T69" fmla="*/ 456 h 845"/>
                  <a:gd name="T70" fmla="*/ 67 w 491"/>
                  <a:gd name="T71" fmla="*/ 450 h 845"/>
                  <a:gd name="T72" fmla="*/ 60 w 491"/>
                  <a:gd name="T73" fmla="*/ 358 h 845"/>
                  <a:gd name="T74" fmla="*/ 5 w 491"/>
                  <a:gd name="T75" fmla="*/ 304 h 845"/>
                  <a:gd name="T76" fmla="*/ 12 w 491"/>
                  <a:gd name="T77" fmla="*/ 281 h 845"/>
                  <a:gd name="T78" fmla="*/ 78 w 491"/>
                  <a:gd name="T79" fmla="*/ 270 h 845"/>
                  <a:gd name="T80" fmla="*/ 106 w 491"/>
                  <a:gd name="T81" fmla="*/ 258 h 845"/>
                  <a:gd name="T82" fmla="*/ 131 w 491"/>
                  <a:gd name="T83" fmla="*/ 303 h 845"/>
                  <a:gd name="T84" fmla="*/ 155 w 491"/>
                  <a:gd name="T85" fmla="*/ 324 h 845"/>
                  <a:gd name="T86" fmla="*/ 160 w 491"/>
                  <a:gd name="T87" fmla="*/ 305 h 845"/>
                  <a:gd name="T88" fmla="*/ 158 w 491"/>
                  <a:gd name="T89" fmla="*/ 221 h 845"/>
                  <a:gd name="T90" fmla="*/ 87 w 491"/>
                  <a:gd name="T91" fmla="*/ 137 h 845"/>
                  <a:gd name="T92" fmla="*/ 154 w 491"/>
                  <a:gd name="T93" fmla="*/ 74 h 845"/>
                  <a:gd name="T94" fmla="*/ 162 w 491"/>
                  <a:gd name="T95" fmla="*/ 25 h 845"/>
                  <a:gd name="T96" fmla="*/ 170 w 491"/>
                  <a:gd name="T97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1" h="845">
                    <a:moveTo>
                      <a:pt x="170" y="0"/>
                    </a:moveTo>
                    <a:cubicBezTo>
                      <a:pt x="184" y="4"/>
                      <a:pt x="203" y="5"/>
                      <a:pt x="208" y="21"/>
                    </a:cubicBezTo>
                    <a:cubicBezTo>
                      <a:pt x="219" y="59"/>
                      <a:pt x="200" y="99"/>
                      <a:pt x="211" y="137"/>
                    </a:cubicBezTo>
                    <a:cubicBezTo>
                      <a:pt x="213" y="147"/>
                      <a:pt x="223" y="151"/>
                      <a:pt x="232" y="154"/>
                    </a:cubicBezTo>
                    <a:cubicBezTo>
                      <a:pt x="240" y="134"/>
                      <a:pt x="225" y="118"/>
                      <a:pt x="218" y="102"/>
                    </a:cubicBezTo>
                    <a:cubicBezTo>
                      <a:pt x="224" y="76"/>
                      <a:pt x="246" y="58"/>
                      <a:pt x="268" y="44"/>
                    </a:cubicBezTo>
                    <a:cubicBezTo>
                      <a:pt x="281" y="34"/>
                      <a:pt x="300" y="30"/>
                      <a:pt x="314" y="41"/>
                    </a:cubicBezTo>
                    <a:cubicBezTo>
                      <a:pt x="330" y="58"/>
                      <a:pt x="315" y="88"/>
                      <a:pt x="334" y="104"/>
                    </a:cubicBezTo>
                    <a:cubicBezTo>
                      <a:pt x="372" y="130"/>
                      <a:pt x="412" y="154"/>
                      <a:pt x="451" y="179"/>
                    </a:cubicBezTo>
                    <a:cubicBezTo>
                      <a:pt x="475" y="194"/>
                      <a:pt x="480" y="224"/>
                      <a:pt x="485" y="250"/>
                    </a:cubicBezTo>
                    <a:cubicBezTo>
                      <a:pt x="487" y="267"/>
                      <a:pt x="491" y="290"/>
                      <a:pt x="473" y="301"/>
                    </a:cubicBezTo>
                    <a:cubicBezTo>
                      <a:pt x="412" y="263"/>
                      <a:pt x="354" y="220"/>
                      <a:pt x="291" y="186"/>
                    </a:cubicBezTo>
                    <a:cubicBezTo>
                      <a:pt x="322" y="220"/>
                      <a:pt x="348" y="260"/>
                      <a:pt x="357" y="305"/>
                    </a:cubicBezTo>
                    <a:cubicBezTo>
                      <a:pt x="360" y="312"/>
                      <a:pt x="355" y="318"/>
                      <a:pt x="351" y="323"/>
                    </a:cubicBezTo>
                    <a:cubicBezTo>
                      <a:pt x="338" y="338"/>
                      <a:pt x="317" y="346"/>
                      <a:pt x="297" y="341"/>
                    </a:cubicBezTo>
                    <a:cubicBezTo>
                      <a:pt x="290" y="335"/>
                      <a:pt x="294" y="322"/>
                      <a:pt x="287" y="315"/>
                    </a:cubicBezTo>
                    <a:cubicBezTo>
                      <a:pt x="262" y="286"/>
                      <a:pt x="227" y="269"/>
                      <a:pt x="196" y="249"/>
                    </a:cubicBezTo>
                    <a:cubicBezTo>
                      <a:pt x="192" y="281"/>
                      <a:pt x="205" y="311"/>
                      <a:pt x="214" y="341"/>
                    </a:cubicBezTo>
                    <a:cubicBezTo>
                      <a:pt x="219" y="358"/>
                      <a:pt x="218" y="376"/>
                      <a:pt x="222" y="393"/>
                    </a:cubicBezTo>
                    <a:cubicBezTo>
                      <a:pt x="248" y="427"/>
                      <a:pt x="285" y="452"/>
                      <a:pt x="301" y="493"/>
                    </a:cubicBezTo>
                    <a:cubicBezTo>
                      <a:pt x="307" y="511"/>
                      <a:pt x="317" y="529"/>
                      <a:pt x="314" y="549"/>
                    </a:cubicBezTo>
                    <a:cubicBezTo>
                      <a:pt x="312" y="562"/>
                      <a:pt x="293" y="570"/>
                      <a:pt x="285" y="557"/>
                    </a:cubicBezTo>
                    <a:cubicBezTo>
                      <a:pt x="271" y="530"/>
                      <a:pt x="253" y="504"/>
                      <a:pt x="227" y="487"/>
                    </a:cubicBezTo>
                    <a:cubicBezTo>
                      <a:pt x="222" y="512"/>
                      <a:pt x="230" y="539"/>
                      <a:pt x="220" y="564"/>
                    </a:cubicBezTo>
                    <a:cubicBezTo>
                      <a:pt x="210" y="586"/>
                      <a:pt x="185" y="591"/>
                      <a:pt x="166" y="601"/>
                    </a:cubicBezTo>
                    <a:cubicBezTo>
                      <a:pt x="218" y="659"/>
                      <a:pt x="258" y="727"/>
                      <a:pt x="309" y="785"/>
                    </a:cubicBezTo>
                    <a:cubicBezTo>
                      <a:pt x="319" y="794"/>
                      <a:pt x="317" y="808"/>
                      <a:pt x="315" y="820"/>
                    </a:cubicBezTo>
                    <a:cubicBezTo>
                      <a:pt x="277" y="845"/>
                      <a:pt x="215" y="832"/>
                      <a:pt x="197" y="789"/>
                    </a:cubicBezTo>
                    <a:cubicBezTo>
                      <a:pt x="178" y="727"/>
                      <a:pt x="151" y="669"/>
                      <a:pt x="129" y="610"/>
                    </a:cubicBezTo>
                    <a:cubicBezTo>
                      <a:pt x="122" y="588"/>
                      <a:pt x="102" y="570"/>
                      <a:pt x="107" y="546"/>
                    </a:cubicBezTo>
                    <a:cubicBezTo>
                      <a:pt x="124" y="546"/>
                      <a:pt x="136" y="557"/>
                      <a:pt x="147" y="567"/>
                    </a:cubicBezTo>
                    <a:cubicBezTo>
                      <a:pt x="153" y="559"/>
                      <a:pt x="160" y="551"/>
                      <a:pt x="159" y="541"/>
                    </a:cubicBezTo>
                    <a:cubicBezTo>
                      <a:pt x="157" y="502"/>
                      <a:pt x="155" y="462"/>
                      <a:pt x="148" y="423"/>
                    </a:cubicBezTo>
                    <a:cubicBezTo>
                      <a:pt x="138" y="415"/>
                      <a:pt x="129" y="407"/>
                      <a:pt x="119" y="399"/>
                    </a:cubicBezTo>
                    <a:cubicBezTo>
                      <a:pt x="111" y="419"/>
                      <a:pt x="105" y="442"/>
                      <a:pt x="88" y="456"/>
                    </a:cubicBezTo>
                    <a:cubicBezTo>
                      <a:pt x="80" y="462"/>
                      <a:pt x="73" y="455"/>
                      <a:pt x="67" y="450"/>
                    </a:cubicBezTo>
                    <a:cubicBezTo>
                      <a:pt x="72" y="420"/>
                      <a:pt x="74" y="386"/>
                      <a:pt x="60" y="358"/>
                    </a:cubicBezTo>
                    <a:cubicBezTo>
                      <a:pt x="45" y="337"/>
                      <a:pt x="18" y="327"/>
                      <a:pt x="5" y="304"/>
                    </a:cubicBezTo>
                    <a:cubicBezTo>
                      <a:pt x="0" y="296"/>
                      <a:pt x="7" y="286"/>
                      <a:pt x="12" y="281"/>
                    </a:cubicBezTo>
                    <a:cubicBezTo>
                      <a:pt x="30" y="265"/>
                      <a:pt x="56" y="265"/>
                      <a:pt x="78" y="270"/>
                    </a:cubicBezTo>
                    <a:cubicBezTo>
                      <a:pt x="89" y="274"/>
                      <a:pt x="97" y="263"/>
                      <a:pt x="106" y="258"/>
                    </a:cubicBezTo>
                    <a:cubicBezTo>
                      <a:pt x="118" y="270"/>
                      <a:pt x="124" y="287"/>
                      <a:pt x="131" y="303"/>
                    </a:cubicBezTo>
                    <a:cubicBezTo>
                      <a:pt x="135" y="314"/>
                      <a:pt x="146" y="318"/>
                      <a:pt x="155" y="324"/>
                    </a:cubicBezTo>
                    <a:cubicBezTo>
                      <a:pt x="158" y="318"/>
                      <a:pt x="161" y="312"/>
                      <a:pt x="160" y="305"/>
                    </a:cubicBezTo>
                    <a:cubicBezTo>
                      <a:pt x="158" y="277"/>
                      <a:pt x="157" y="249"/>
                      <a:pt x="158" y="221"/>
                    </a:cubicBezTo>
                    <a:cubicBezTo>
                      <a:pt x="131" y="196"/>
                      <a:pt x="103" y="171"/>
                      <a:pt x="87" y="137"/>
                    </a:cubicBezTo>
                    <a:cubicBezTo>
                      <a:pt x="88" y="102"/>
                      <a:pt x="126" y="85"/>
                      <a:pt x="154" y="74"/>
                    </a:cubicBezTo>
                    <a:cubicBezTo>
                      <a:pt x="161" y="59"/>
                      <a:pt x="162" y="42"/>
                      <a:pt x="162" y="25"/>
                    </a:cubicBezTo>
                    <a:cubicBezTo>
                      <a:pt x="160" y="16"/>
                      <a:pt x="166" y="8"/>
                      <a:pt x="17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86">
                <a:extLst>
                  <a:ext uri="{FF2B5EF4-FFF2-40B4-BE49-F238E27FC236}">
                    <a16:creationId xmlns:a16="http://schemas.microsoft.com/office/drawing/2014/main" id="{897B8CB0-8E1A-F549-5702-17E30AF64B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9450" y="3317875"/>
                <a:ext cx="500063" cy="388938"/>
              </a:xfrm>
              <a:custGeom>
                <a:avLst/>
                <a:gdLst>
                  <a:gd name="T0" fmla="*/ 351 w 686"/>
                  <a:gd name="T1" fmla="*/ 0 h 534"/>
                  <a:gd name="T2" fmla="*/ 378 w 686"/>
                  <a:gd name="T3" fmla="*/ 102 h 534"/>
                  <a:gd name="T4" fmla="*/ 384 w 686"/>
                  <a:gd name="T5" fmla="*/ 179 h 534"/>
                  <a:gd name="T6" fmla="*/ 421 w 686"/>
                  <a:gd name="T7" fmla="*/ 143 h 534"/>
                  <a:gd name="T8" fmla="*/ 445 w 686"/>
                  <a:gd name="T9" fmla="*/ 135 h 534"/>
                  <a:gd name="T10" fmla="*/ 478 w 686"/>
                  <a:gd name="T11" fmla="*/ 74 h 534"/>
                  <a:gd name="T12" fmla="*/ 651 w 686"/>
                  <a:gd name="T13" fmla="*/ 106 h 534"/>
                  <a:gd name="T14" fmla="*/ 657 w 686"/>
                  <a:gd name="T15" fmla="*/ 180 h 534"/>
                  <a:gd name="T16" fmla="*/ 667 w 686"/>
                  <a:gd name="T17" fmla="*/ 218 h 534"/>
                  <a:gd name="T18" fmla="*/ 671 w 686"/>
                  <a:gd name="T19" fmla="*/ 286 h 534"/>
                  <a:gd name="T20" fmla="*/ 512 w 686"/>
                  <a:gd name="T21" fmla="*/ 352 h 534"/>
                  <a:gd name="T22" fmla="*/ 480 w 686"/>
                  <a:gd name="T23" fmla="*/ 411 h 534"/>
                  <a:gd name="T24" fmla="*/ 405 w 686"/>
                  <a:gd name="T25" fmla="*/ 384 h 534"/>
                  <a:gd name="T26" fmla="*/ 295 w 686"/>
                  <a:gd name="T27" fmla="*/ 371 h 534"/>
                  <a:gd name="T28" fmla="*/ 291 w 686"/>
                  <a:gd name="T29" fmla="*/ 456 h 534"/>
                  <a:gd name="T30" fmla="*/ 182 w 686"/>
                  <a:gd name="T31" fmla="*/ 501 h 534"/>
                  <a:gd name="T32" fmla="*/ 26 w 686"/>
                  <a:gd name="T33" fmla="*/ 411 h 534"/>
                  <a:gd name="T34" fmla="*/ 111 w 686"/>
                  <a:gd name="T35" fmla="*/ 426 h 534"/>
                  <a:gd name="T36" fmla="*/ 38 w 686"/>
                  <a:gd name="T37" fmla="*/ 343 h 534"/>
                  <a:gd name="T38" fmla="*/ 24 w 686"/>
                  <a:gd name="T39" fmla="*/ 219 h 534"/>
                  <a:gd name="T40" fmla="*/ 76 w 686"/>
                  <a:gd name="T41" fmla="*/ 261 h 534"/>
                  <a:gd name="T42" fmla="*/ 243 w 686"/>
                  <a:gd name="T43" fmla="*/ 325 h 534"/>
                  <a:gd name="T44" fmla="*/ 382 w 686"/>
                  <a:gd name="T45" fmla="*/ 346 h 534"/>
                  <a:gd name="T46" fmla="*/ 219 w 686"/>
                  <a:gd name="T47" fmla="*/ 292 h 534"/>
                  <a:gd name="T48" fmla="*/ 130 w 686"/>
                  <a:gd name="T49" fmla="*/ 206 h 534"/>
                  <a:gd name="T50" fmla="*/ 239 w 686"/>
                  <a:gd name="T51" fmla="*/ 226 h 534"/>
                  <a:gd name="T52" fmla="*/ 406 w 686"/>
                  <a:gd name="T53" fmla="*/ 234 h 534"/>
                  <a:gd name="T54" fmla="*/ 330 w 686"/>
                  <a:gd name="T55" fmla="*/ 194 h 534"/>
                  <a:gd name="T56" fmla="*/ 287 w 686"/>
                  <a:gd name="T57" fmla="*/ 118 h 534"/>
                  <a:gd name="T58" fmla="*/ 491 w 686"/>
                  <a:gd name="T59" fmla="*/ 225 h 534"/>
                  <a:gd name="T60" fmla="*/ 500 w 686"/>
                  <a:gd name="T61" fmla="*/ 236 h 534"/>
                  <a:gd name="T62" fmla="*/ 493 w 686"/>
                  <a:gd name="T63" fmla="*/ 280 h 534"/>
                  <a:gd name="T64" fmla="*/ 526 w 686"/>
                  <a:gd name="T65" fmla="*/ 213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6" h="534">
                    <a:moveTo>
                      <a:pt x="319" y="46"/>
                    </a:moveTo>
                    <a:cubicBezTo>
                      <a:pt x="324" y="27"/>
                      <a:pt x="332" y="7"/>
                      <a:pt x="351" y="0"/>
                    </a:cubicBezTo>
                    <a:cubicBezTo>
                      <a:pt x="362" y="3"/>
                      <a:pt x="380" y="6"/>
                      <a:pt x="378" y="22"/>
                    </a:cubicBezTo>
                    <a:cubicBezTo>
                      <a:pt x="375" y="48"/>
                      <a:pt x="382" y="75"/>
                      <a:pt x="378" y="102"/>
                    </a:cubicBezTo>
                    <a:cubicBezTo>
                      <a:pt x="373" y="132"/>
                      <a:pt x="363" y="163"/>
                      <a:pt x="342" y="185"/>
                    </a:cubicBezTo>
                    <a:cubicBezTo>
                      <a:pt x="356" y="186"/>
                      <a:pt x="373" y="191"/>
                      <a:pt x="384" y="179"/>
                    </a:cubicBezTo>
                    <a:cubicBezTo>
                      <a:pt x="393" y="172"/>
                      <a:pt x="385" y="159"/>
                      <a:pt x="391" y="151"/>
                    </a:cubicBezTo>
                    <a:cubicBezTo>
                      <a:pt x="398" y="142"/>
                      <a:pt x="411" y="141"/>
                      <a:pt x="421" y="143"/>
                    </a:cubicBezTo>
                    <a:cubicBezTo>
                      <a:pt x="430" y="149"/>
                      <a:pt x="437" y="158"/>
                      <a:pt x="447" y="163"/>
                    </a:cubicBezTo>
                    <a:cubicBezTo>
                      <a:pt x="447" y="154"/>
                      <a:pt x="443" y="145"/>
                      <a:pt x="445" y="135"/>
                    </a:cubicBezTo>
                    <a:cubicBezTo>
                      <a:pt x="449" y="132"/>
                      <a:pt x="454" y="129"/>
                      <a:pt x="459" y="126"/>
                    </a:cubicBezTo>
                    <a:cubicBezTo>
                      <a:pt x="451" y="106"/>
                      <a:pt x="458" y="83"/>
                      <a:pt x="478" y="74"/>
                    </a:cubicBezTo>
                    <a:cubicBezTo>
                      <a:pt x="507" y="91"/>
                      <a:pt x="537" y="109"/>
                      <a:pt x="568" y="124"/>
                    </a:cubicBezTo>
                    <a:cubicBezTo>
                      <a:pt x="596" y="119"/>
                      <a:pt x="622" y="107"/>
                      <a:pt x="651" y="106"/>
                    </a:cubicBezTo>
                    <a:cubicBezTo>
                      <a:pt x="664" y="105"/>
                      <a:pt x="680" y="110"/>
                      <a:pt x="686" y="123"/>
                    </a:cubicBezTo>
                    <a:cubicBezTo>
                      <a:pt x="685" y="145"/>
                      <a:pt x="673" y="166"/>
                      <a:pt x="657" y="180"/>
                    </a:cubicBezTo>
                    <a:cubicBezTo>
                      <a:pt x="646" y="187"/>
                      <a:pt x="633" y="189"/>
                      <a:pt x="621" y="195"/>
                    </a:cubicBezTo>
                    <a:cubicBezTo>
                      <a:pt x="633" y="210"/>
                      <a:pt x="654" y="207"/>
                      <a:pt x="667" y="218"/>
                    </a:cubicBezTo>
                    <a:cubicBezTo>
                      <a:pt x="674" y="229"/>
                      <a:pt x="666" y="242"/>
                      <a:pt x="665" y="253"/>
                    </a:cubicBezTo>
                    <a:cubicBezTo>
                      <a:pt x="666" y="264"/>
                      <a:pt x="673" y="274"/>
                      <a:pt x="671" y="286"/>
                    </a:cubicBezTo>
                    <a:cubicBezTo>
                      <a:pt x="666" y="296"/>
                      <a:pt x="657" y="302"/>
                      <a:pt x="647" y="307"/>
                    </a:cubicBezTo>
                    <a:cubicBezTo>
                      <a:pt x="603" y="324"/>
                      <a:pt x="557" y="336"/>
                      <a:pt x="512" y="352"/>
                    </a:cubicBezTo>
                    <a:cubicBezTo>
                      <a:pt x="515" y="357"/>
                      <a:pt x="518" y="362"/>
                      <a:pt x="521" y="366"/>
                    </a:cubicBezTo>
                    <a:cubicBezTo>
                      <a:pt x="509" y="382"/>
                      <a:pt x="495" y="398"/>
                      <a:pt x="480" y="411"/>
                    </a:cubicBezTo>
                    <a:cubicBezTo>
                      <a:pt x="469" y="416"/>
                      <a:pt x="455" y="413"/>
                      <a:pt x="444" y="408"/>
                    </a:cubicBezTo>
                    <a:cubicBezTo>
                      <a:pt x="430" y="402"/>
                      <a:pt x="420" y="389"/>
                      <a:pt x="405" y="384"/>
                    </a:cubicBezTo>
                    <a:cubicBezTo>
                      <a:pt x="373" y="373"/>
                      <a:pt x="341" y="363"/>
                      <a:pt x="309" y="355"/>
                    </a:cubicBezTo>
                    <a:cubicBezTo>
                      <a:pt x="304" y="360"/>
                      <a:pt x="300" y="365"/>
                      <a:pt x="295" y="371"/>
                    </a:cubicBezTo>
                    <a:cubicBezTo>
                      <a:pt x="307" y="383"/>
                      <a:pt x="321" y="393"/>
                      <a:pt x="332" y="406"/>
                    </a:cubicBezTo>
                    <a:cubicBezTo>
                      <a:pt x="335" y="431"/>
                      <a:pt x="311" y="448"/>
                      <a:pt x="291" y="456"/>
                    </a:cubicBezTo>
                    <a:cubicBezTo>
                      <a:pt x="278" y="447"/>
                      <a:pt x="266" y="438"/>
                      <a:pt x="251" y="434"/>
                    </a:cubicBezTo>
                    <a:cubicBezTo>
                      <a:pt x="220" y="448"/>
                      <a:pt x="206" y="479"/>
                      <a:pt x="182" y="501"/>
                    </a:cubicBezTo>
                    <a:cubicBezTo>
                      <a:pt x="166" y="517"/>
                      <a:pt x="142" y="534"/>
                      <a:pt x="119" y="523"/>
                    </a:cubicBezTo>
                    <a:cubicBezTo>
                      <a:pt x="83" y="491"/>
                      <a:pt x="48" y="454"/>
                      <a:pt x="26" y="411"/>
                    </a:cubicBezTo>
                    <a:cubicBezTo>
                      <a:pt x="22" y="406"/>
                      <a:pt x="24" y="400"/>
                      <a:pt x="27" y="395"/>
                    </a:cubicBezTo>
                    <a:cubicBezTo>
                      <a:pt x="56" y="403"/>
                      <a:pt x="79" y="429"/>
                      <a:pt x="111" y="426"/>
                    </a:cubicBezTo>
                    <a:cubicBezTo>
                      <a:pt x="130" y="417"/>
                      <a:pt x="144" y="402"/>
                      <a:pt x="158" y="387"/>
                    </a:cubicBezTo>
                    <a:cubicBezTo>
                      <a:pt x="124" y="357"/>
                      <a:pt x="77" y="361"/>
                      <a:pt x="38" y="343"/>
                    </a:cubicBezTo>
                    <a:cubicBezTo>
                      <a:pt x="15" y="318"/>
                      <a:pt x="3" y="283"/>
                      <a:pt x="2" y="250"/>
                    </a:cubicBezTo>
                    <a:cubicBezTo>
                      <a:pt x="0" y="235"/>
                      <a:pt x="12" y="224"/>
                      <a:pt x="24" y="219"/>
                    </a:cubicBezTo>
                    <a:cubicBezTo>
                      <a:pt x="30" y="216"/>
                      <a:pt x="34" y="223"/>
                      <a:pt x="38" y="227"/>
                    </a:cubicBezTo>
                    <a:cubicBezTo>
                      <a:pt x="49" y="240"/>
                      <a:pt x="60" y="253"/>
                      <a:pt x="76" y="261"/>
                    </a:cubicBezTo>
                    <a:cubicBezTo>
                      <a:pt x="116" y="285"/>
                      <a:pt x="162" y="298"/>
                      <a:pt x="206" y="315"/>
                    </a:cubicBezTo>
                    <a:cubicBezTo>
                      <a:pt x="218" y="320"/>
                      <a:pt x="231" y="322"/>
                      <a:pt x="243" y="325"/>
                    </a:cubicBezTo>
                    <a:cubicBezTo>
                      <a:pt x="261" y="315"/>
                      <a:pt x="283" y="308"/>
                      <a:pt x="301" y="320"/>
                    </a:cubicBezTo>
                    <a:cubicBezTo>
                      <a:pt x="325" y="336"/>
                      <a:pt x="354" y="339"/>
                      <a:pt x="382" y="346"/>
                    </a:cubicBezTo>
                    <a:cubicBezTo>
                      <a:pt x="385" y="345"/>
                      <a:pt x="390" y="342"/>
                      <a:pt x="393" y="340"/>
                    </a:cubicBezTo>
                    <a:cubicBezTo>
                      <a:pt x="343" y="303"/>
                      <a:pt x="278" y="301"/>
                      <a:pt x="219" y="292"/>
                    </a:cubicBezTo>
                    <a:cubicBezTo>
                      <a:pt x="194" y="289"/>
                      <a:pt x="178" y="266"/>
                      <a:pt x="168" y="245"/>
                    </a:cubicBezTo>
                    <a:cubicBezTo>
                      <a:pt x="156" y="231"/>
                      <a:pt x="137" y="224"/>
                      <a:pt x="130" y="206"/>
                    </a:cubicBezTo>
                    <a:cubicBezTo>
                      <a:pt x="133" y="201"/>
                      <a:pt x="141" y="202"/>
                      <a:pt x="146" y="203"/>
                    </a:cubicBezTo>
                    <a:cubicBezTo>
                      <a:pt x="177" y="212"/>
                      <a:pt x="208" y="220"/>
                      <a:pt x="239" y="226"/>
                    </a:cubicBezTo>
                    <a:cubicBezTo>
                      <a:pt x="286" y="238"/>
                      <a:pt x="332" y="252"/>
                      <a:pt x="379" y="264"/>
                    </a:cubicBezTo>
                    <a:cubicBezTo>
                      <a:pt x="383" y="250"/>
                      <a:pt x="394" y="241"/>
                      <a:pt x="406" y="234"/>
                    </a:cubicBezTo>
                    <a:cubicBezTo>
                      <a:pt x="385" y="231"/>
                      <a:pt x="363" y="229"/>
                      <a:pt x="343" y="221"/>
                    </a:cubicBezTo>
                    <a:cubicBezTo>
                      <a:pt x="332" y="217"/>
                      <a:pt x="331" y="204"/>
                      <a:pt x="330" y="194"/>
                    </a:cubicBezTo>
                    <a:cubicBezTo>
                      <a:pt x="308" y="207"/>
                      <a:pt x="279" y="206"/>
                      <a:pt x="258" y="190"/>
                    </a:cubicBezTo>
                    <a:cubicBezTo>
                      <a:pt x="254" y="162"/>
                      <a:pt x="272" y="139"/>
                      <a:pt x="287" y="118"/>
                    </a:cubicBezTo>
                    <a:cubicBezTo>
                      <a:pt x="301" y="95"/>
                      <a:pt x="313" y="72"/>
                      <a:pt x="319" y="46"/>
                    </a:cubicBezTo>
                    <a:close/>
                    <a:moveTo>
                      <a:pt x="491" y="225"/>
                    </a:moveTo>
                    <a:cubicBezTo>
                      <a:pt x="486" y="227"/>
                      <a:pt x="477" y="231"/>
                      <a:pt x="484" y="237"/>
                    </a:cubicBezTo>
                    <a:cubicBezTo>
                      <a:pt x="489" y="237"/>
                      <a:pt x="495" y="237"/>
                      <a:pt x="500" y="236"/>
                    </a:cubicBezTo>
                    <a:cubicBezTo>
                      <a:pt x="506" y="242"/>
                      <a:pt x="516" y="249"/>
                      <a:pt x="511" y="258"/>
                    </a:cubicBezTo>
                    <a:cubicBezTo>
                      <a:pt x="505" y="266"/>
                      <a:pt x="498" y="272"/>
                      <a:pt x="493" y="280"/>
                    </a:cubicBezTo>
                    <a:cubicBezTo>
                      <a:pt x="515" y="281"/>
                      <a:pt x="538" y="275"/>
                      <a:pt x="554" y="259"/>
                    </a:cubicBezTo>
                    <a:cubicBezTo>
                      <a:pt x="550" y="240"/>
                      <a:pt x="539" y="225"/>
                      <a:pt x="526" y="213"/>
                    </a:cubicBezTo>
                    <a:cubicBezTo>
                      <a:pt x="514" y="217"/>
                      <a:pt x="502" y="220"/>
                      <a:pt x="491" y="2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87">
                <a:extLst>
                  <a:ext uri="{FF2B5EF4-FFF2-40B4-BE49-F238E27FC236}">
                    <a16:creationId xmlns:a16="http://schemas.microsoft.com/office/drawing/2014/main" id="{1C1D3C3C-F3BB-724E-21DD-9883C91CE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513" y="3371850"/>
                <a:ext cx="65088" cy="76200"/>
              </a:xfrm>
              <a:custGeom>
                <a:avLst/>
                <a:gdLst>
                  <a:gd name="T0" fmla="*/ 8 w 90"/>
                  <a:gd name="T1" fmla="*/ 52 h 104"/>
                  <a:gd name="T2" fmla="*/ 61 w 90"/>
                  <a:gd name="T3" fmla="*/ 0 h 104"/>
                  <a:gd name="T4" fmla="*/ 85 w 90"/>
                  <a:gd name="T5" fmla="*/ 26 h 104"/>
                  <a:gd name="T6" fmla="*/ 61 w 90"/>
                  <a:gd name="T7" fmla="*/ 93 h 104"/>
                  <a:gd name="T8" fmla="*/ 33 w 90"/>
                  <a:gd name="T9" fmla="*/ 103 h 104"/>
                  <a:gd name="T10" fmla="*/ 7 w 90"/>
                  <a:gd name="T11" fmla="*/ 90 h 104"/>
                  <a:gd name="T12" fmla="*/ 8 w 90"/>
                  <a:gd name="T13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04">
                    <a:moveTo>
                      <a:pt x="8" y="52"/>
                    </a:moveTo>
                    <a:cubicBezTo>
                      <a:pt x="20" y="30"/>
                      <a:pt x="41" y="14"/>
                      <a:pt x="61" y="0"/>
                    </a:cubicBezTo>
                    <a:cubicBezTo>
                      <a:pt x="72" y="5"/>
                      <a:pt x="82" y="13"/>
                      <a:pt x="85" y="26"/>
                    </a:cubicBezTo>
                    <a:cubicBezTo>
                      <a:pt x="90" y="50"/>
                      <a:pt x="84" y="80"/>
                      <a:pt x="61" y="93"/>
                    </a:cubicBezTo>
                    <a:cubicBezTo>
                      <a:pt x="52" y="98"/>
                      <a:pt x="43" y="104"/>
                      <a:pt x="33" y="103"/>
                    </a:cubicBezTo>
                    <a:cubicBezTo>
                      <a:pt x="24" y="101"/>
                      <a:pt x="15" y="96"/>
                      <a:pt x="7" y="90"/>
                    </a:cubicBezTo>
                    <a:cubicBezTo>
                      <a:pt x="0" y="79"/>
                      <a:pt x="2" y="64"/>
                      <a:pt x="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88">
                <a:extLst>
                  <a:ext uri="{FF2B5EF4-FFF2-40B4-BE49-F238E27FC236}">
                    <a16:creationId xmlns:a16="http://schemas.microsoft.com/office/drawing/2014/main" id="{1A0E803B-F6C4-412D-F6DA-015ACA8B0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350" y="3440113"/>
                <a:ext cx="96838" cy="84138"/>
              </a:xfrm>
              <a:custGeom>
                <a:avLst/>
                <a:gdLst>
                  <a:gd name="T0" fmla="*/ 34 w 133"/>
                  <a:gd name="T1" fmla="*/ 17 h 116"/>
                  <a:gd name="T2" fmla="*/ 108 w 133"/>
                  <a:gd name="T3" fmla="*/ 6 h 116"/>
                  <a:gd name="T4" fmla="*/ 131 w 133"/>
                  <a:gd name="T5" fmla="*/ 48 h 116"/>
                  <a:gd name="T6" fmla="*/ 118 w 133"/>
                  <a:gd name="T7" fmla="*/ 105 h 116"/>
                  <a:gd name="T8" fmla="*/ 106 w 133"/>
                  <a:gd name="T9" fmla="*/ 116 h 116"/>
                  <a:gd name="T10" fmla="*/ 82 w 133"/>
                  <a:gd name="T11" fmla="*/ 94 h 116"/>
                  <a:gd name="T12" fmla="*/ 8 w 133"/>
                  <a:gd name="T13" fmla="*/ 54 h 116"/>
                  <a:gd name="T14" fmla="*/ 1 w 133"/>
                  <a:gd name="T15" fmla="*/ 15 h 116"/>
                  <a:gd name="T16" fmla="*/ 34 w 133"/>
                  <a:gd name="T17" fmla="*/ 1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116">
                    <a:moveTo>
                      <a:pt x="34" y="17"/>
                    </a:moveTo>
                    <a:cubicBezTo>
                      <a:pt x="59" y="14"/>
                      <a:pt x="83" y="0"/>
                      <a:pt x="108" y="6"/>
                    </a:cubicBezTo>
                    <a:cubicBezTo>
                      <a:pt x="125" y="11"/>
                      <a:pt x="133" y="31"/>
                      <a:pt x="131" y="48"/>
                    </a:cubicBezTo>
                    <a:cubicBezTo>
                      <a:pt x="128" y="67"/>
                      <a:pt x="123" y="86"/>
                      <a:pt x="118" y="105"/>
                    </a:cubicBezTo>
                    <a:cubicBezTo>
                      <a:pt x="118" y="112"/>
                      <a:pt x="110" y="113"/>
                      <a:pt x="106" y="116"/>
                    </a:cubicBezTo>
                    <a:cubicBezTo>
                      <a:pt x="99" y="108"/>
                      <a:pt x="94" y="94"/>
                      <a:pt x="82" y="94"/>
                    </a:cubicBezTo>
                    <a:cubicBezTo>
                      <a:pt x="53" y="93"/>
                      <a:pt x="23" y="80"/>
                      <a:pt x="8" y="54"/>
                    </a:cubicBezTo>
                    <a:cubicBezTo>
                      <a:pt x="0" y="43"/>
                      <a:pt x="0" y="28"/>
                      <a:pt x="1" y="15"/>
                    </a:cubicBezTo>
                    <a:cubicBezTo>
                      <a:pt x="12" y="11"/>
                      <a:pt x="23" y="15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89">
                <a:extLst>
                  <a:ext uri="{FF2B5EF4-FFF2-40B4-BE49-F238E27FC236}">
                    <a16:creationId xmlns:a16="http://schemas.microsoft.com/office/drawing/2014/main" id="{DAB85322-5744-01C7-641B-3E5EA6E97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550" y="3521075"/>
                <a:ext cx="96838" cy="82550"/>
              </a:xfrm>
              <a:custGeom>
                <a:avLst/>
                <a:gdLst>
                  <a:gd name="T0" fmla="*/ 12 w 133"/>
                  <a:gd name="T1" fmla="*/ 18 h 113"/>
                  <a:gd name="T2" fmla="*/ 84 w 133"/>
                  <a:gd name="T3" fmla="*/ 3 h 113"/>
                  <a:gd name="T4" fmla="*/ 126 w 133"/>
                  <a:gd name="T5" fmla="*/ 32 h 113"/>
                  <a:gd name="T6" fmla="*/ 121 w 133"/>
                  <a:gd name="T7" fmla="*/ 113 h 113"/>
                  <a:gd name="T8" fmla="*/ 97 w 133"/>
                  <a:gd name="T9" fmla="*/ 95 h 113"/>
                  <a:gd name="T10" fmla="*/ 48 w 133"/>
                  <a:gd name="T11" fmla="*/ 76 h 113"/>
                  <a:gd name="T12" fmla="*/ 0 w 133"/>
                  <a:gd name="T13" fmla="*/ 31 h 113"/>
                  <a:gd name="T14" fmla="*/ 12 w 133"/>
                  <a:gd name="T15" fmla="*/ 1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113">
                    <a:moveTo>
                      <a:pt x="12" y="18"/>
                    </a:moveTo>
                    <a:cubicBezTo>
                      <a:pt x="36" y="10"/>
                      <a:pt x="60" y="6"/>
                      <a:pt x="84" y="3"/>
                    </a:cubicBezTo>
                    <a:cubicBezTo>
                      <a:pt x="103" y="0"/>
                      <a:pt x="121" y="14"/>
                      <a:pt x="126" y="32"/>
                    </a:cubicBezTo>
                    <a:cubicBezTo>
                      <a:pt x="133" y="59"/>
                      <a:pt x="126" y="86"/>
                      <a:pt x="121" y="113"/>
                    </a:cubicBezTo>
                    <a:cubicBezTo>
                      <a:pt x="112" y="109"/>
                      <a:pt x="103" y="103"/>
                      <a:pt x="97" y="95"/>
                    </a:cubicBezTo>
                    <a:cubicBezTo>
                      <a:pt x="85" y="81"/>
                      <a:pt x="64" y="83"/>
                      <a:pt x="48" y="76"/>
                    </a:cubicBezTo>
                    <a:cubicBezTo>
                      <a:pt x="26" y="69"/>
                      <a:pt x="9" y="52"/>
                      <a:pt x="0" y="31"/>
                    </a:cubicBezTo>
                    <a:cubicBezTo>
                      <a:pt x="4" y="26"/>
                      <a:pt x="6" y="19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90">
                <a:extLst>
                  <a:ext uri="{FF2B5EF4-FFF2-40B4-BE49-F238E27FC236}">
                    <a16:creationId xmlns:a16="http://schemas.microsoft.com/office/drawing/2014/main" id="{D1B59A46-6D12-74B3-94B7-24BDF1CA6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3521075"/>
                <a:ext cx="1239838" cy="1030288"/>
              </a:xfrm>
              <a:custGeom>
                <a:avLst/>
                <a:gdLst>
                  <a:gd name="T0" fmla="*/ 821 w 1702"/>
                  <a:gd name="T1" fmla="*/ 12 h 1415"/>
                  <a:gd name="T2" fmla="*/ 974 w 1702"/>
                  <a:gd name="T3" fmla="*/ 20 h 1415"/>
                  <a:gd name="T4" fmla="*/ 1081 w 1702"/>
                  <a:gd name="T5" fmla="*/ 73 h 1415"/>
                  <a:gd name="T6" fmla="*/ 943 w 1702"/>
                  <a:gd name="T7" fmla="*/ 123 h 1415"/>
                  <a:gd name="T8" fmla="*/ 1011 w 1702"/>
                  <a:gd name="T9" fmla="*/ 287 h 1415"/>
                  <a:gd name="T10" fmla="*/ 1121 w 1702"/>
                  <a:gd name="T11" fmla="*/ 100 h 1415"/>
                  <a:gd name="T12" fmla="*/ 1245 w 1702"/>
                  <a:gd name="T13" fmla="*/ 47 h 1415"/>
                  <a:gd name="T14" fmla="*/ 1702 w 1702"/>
                  <a:gd name="T15" fmla="*/ 47 h 1415"/>
                  <a:gd name="T16" fmla="*/ 1635 w 1702"/>
                  <a:gd name="T17" fmla="*/ 139 h 1415"/>
                  <a:gd name="T18" fmla="*/ 1485 w 1702"/>
                  <a:gd name="T19" fmla="*/ 174 h 1415"/>
                  <a:gd name="T20" fmla="*/ 1400 w 1702"/>
                  <a:gd name="T21" fmla="*/ 164 h 1415"/>
                  <a:gd name="T22" fmla="*/ 1367 w 1702"/>
                  <a:gd name="T23" fmla="*/ 249 h 1415"/>
                  <a:gd name="T24" fmla="*/ 1593 w 1702"/>
                  <a:gd name="T25" fmla="*/ 249 h 1415"/>
                  <a:gd name="T26" fmla="*/ 1496 w 1702"/>
                  <a:gd name="T27" fmla="*/ 364 h 1415"/>
                  <a:gd name="T28" fmla="*/ 1311 w 1702"/>
                  <a:gd name="T29" fmla="*/ 372 h 1415"/>
                  <a:gd name="T30" fmla="*/ 1275 w 1702"/>
                  <a:gd name="T31" fmla="*/ 457 h 1415"/>
                  <a:gd name="T32" fmla="*/ 1456 w 1702"/>
                  <a:gd name="T33" fmla="*/ 463 h 1415"/>
                  <a:gd name="T34" fmla="*/ 1370 w 1702"/>
                  <a:gd name="T35" fmla="*/ 558 h 1415"/>
                  <a:gd name="T36" fmla="*/ 1219 w 1702"/>
                  <a:gd name="T37" fmla="*/ 574 h 1415"/>
                  <a:gd name="T38" fmla="*/ 1190 w 1702"/>
                  <a:gd name="T39" fmla="*/ 656 h 1415"/>
                  <a:gd name="T40" fmla="*/ 1333 w 1702"/>
                  <a:gd name="T41" fmla="*/ 656 h 1415"/>
                  <a:gd name="T42" fmla="*/ 1264 w 1702"/>
                  <a:gd name="T43" fmla="*/ 756 h 1415"/>
                  <a:gd name="T44" fmla="*/ 1135 w 1702"/>
                  <a:gd name="T45" fmla="*/ 773 h 1415"/>
                  <a:gd name="T46" fmla="*/ 1105 w 1702"/>
                  <a:gd name="T47" fmla="*/ 855 h 1415"/>
                  <a:gd name="T48" fmla="*/ 1208 w 1702"/>
                  <a:gd name="T49" fmla="*/ 855 h 1415"/>
                  <a:gd name="T50" fmla="*/ 1153 w 1702"/>
                  <a:gd name="T51" fmla="*/ 937 h 1415"/>
                  <a:gd name="T52" fmla="*/ 1053 w 1702"/>
                  <a:gd name="T53" fmla="*/ 962 h 1415"/>
                  <a:gd name="T54" fmla="*/ 1007 w 1702"/>
                  <a:gd name="T55" fmla="*/ 1029 h 1415"/>
                  <a:gd name="T56" fmla="*/ 1053 w 1702"/>
                  <a:gd name="T57" fmla="*/ 1107 h 1415"/>
                  <a:gd name="T58" fmla="*/ 863 w 1702"/>
                  <a:gd name="T59" fmla="*/ 1415 h 1415"/>
                  <a:gd name="T60" fmla="*/ 658 w 1702"/>
                  <a:gd name="T61" fmla="*/ 1102 h 1415"/>
                  <a:gd name="T62" fmla="*/ 686 w 1702"/>
                  <a:gd name="T63" fmla="*/ 976 h 1415"/>
                  <a:gd name="T64" fmla="*/ 636 w 1702"/>
                  <a:gd name="T65" fmla="*/ 956 h 1415"/>
                  <a:gd name="T66" fmla="*/ 560 w 1702"/>
                  <a:gd name="T67" fmla="*/ 926 h 1415"/>
                  <a:gd name="T68" fmla="*/ 509 w 1702"/>
                  <a:gd name="T69" fmla="*/ 853 h 1415"/>
                  <a:gd name="T70" fmla="*/ 607 w 1702"/>
                  <a:gd name="T71" fmla="*/ 853 h 1415"/>
                  <a:gd name="T72" fmla="*/ 577 w 1702"/>
                  <a:gd name="T73" fmla="*/ 771 h 1415"/>
                  <a:gd name="T74" fmla="*/ 461 w 1702"/>
                  <a:gd name="T75" fmla="*/ 753 h 1415"/>
                  <a:gd name="T76" fmla="*/ 389 w 1702"/>
                  <a:gd name="T77" fmla="*/ 662 h 1415"/>
                  <a:gd name="T78" fmla="*/ 529 w 1702"/>
                  <a:gd name="T79" fmla="*/ 657 h 1415"/>
                  <a:gd name="T80" fmla="*/ 500 w 1702"/>
                  <a:gd name="T81" fmla="*/ 586 h 1415"/>
                  <a:gd name="T82" fmla="*/ 346 w 1702"/>
                  <a:gd name="T83" fmla="*/ 564 h 1415"/>
                  <a:gd name="T84" fmla="*/ 270 w 1702"/>
                  <a:gd name="T85" fmla="*/ 469 h 1415"/>
                  <a:gd name="T86" fmla="*/ 447 w 1702"/>
                  <a:gd name="T87" fmla="*/ 462 h 1415"/>
                  <a:gd name="T88" fmla="*/ 409 w 1702"/>
                  <a:gd name="T89" fmla="*/ 378 h 1415"/>
                  <a:gd name="T90" fmla="*/ 257 w 1702"/>
                  <a:gd name="T91" fmla="*/ 373 h 1415"/>
                  <a:gd name="T92" fmla="*/ 178 w 1702"/>
                  <a:gd name="T93" fmla="*/ 336 h 1415"/>
                  <a:gd name="T94" fmla="*/ 122 w 1702"/>
                  <a:gd name="T95" fmla="*/ 255 h 1415"/>
                  <a:gd name="T96" fmla="*/ 348 w 1702"/>
                  <a:gd name="T97" fmla="*/ 254 h 1415"/>
                  <a:gd name="T98" fmla="*/ 316 w 1702"/>
                  <a:gd name="T99" fmla="*/ 173 h 1415"/>
                  <a:gd name="T100" fmla="*/ 165 w 1702"/>
                  <a:gd name="T101" fmla="*/ 171 h 1415"/>
                  <a:gd name="T102" fmla="*/ 65 w 1702"/>
                  <a:gd name="T103" fmla="*/ 137 h 1415"/>
                  <a:gd name="T104" fmla="*/ 0 w 1702"/>
                  <a:gd name="T105" fmla="*/ 58 h 1415"/>
                  <a:gd name="T106" fmla="*/ 457 w 1702"/>
                  <a:gd name="T107" fmla="*/ 47 h 1415"/>
                  <a:gd name="T108" fmla="*/ 611 w 1702"/>
                  <a:gd name="T109" fmla="*/ 115 h 1415"/>
                  <a:gd name="T110" fmla="*/ 653 w 1702"/>
                  <a:gd name="T111" fmla="*/ 189 h 1415"/>
                  <a:gd name="T112" fmla="*/ 691 w 1702"/>
                  <a:gd name="T113" fmla="*/ 272 h 1415"/>
                  <a:gd name="T114" fmla="*/ 751 w 1702"/>
                  <a:gd name="T115" fmla="*/ 67 h 1415"/>
                  <a:gd name="T116" fmla="*/ 821 w 1702"/>
                  <a:gd name="T117" fmla="*/ 12 h 1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2" h="1415">
                    <a:moveTo>
                      <a:pt x="821" y="12"/>
                    </a:moveTo>
                    <a:cubicBezTo>
                      <a:pt x="872" y="0"/>
                      <a:pt x="925" y="7"/>
                      <a:pt x="974" y="20"/>
                    </a:cubicBezTo>
                    <a:cubicBezTo>
                      <a:pt x="1013" y="31"/>
                      <a:pt x="1051" y="47"/>
                      <a:pt x="1081" y="73"/>
                    </a:cubicBezTo>
                    <a:cubicBezTo>
                      <a:pt x="1035" y="90"/>
                      <a:pt x="989" y="106"/>
                      <a:pt x="943" y="123"/>
                    </a:cubicBezTo>
                    <a:cubicBezTo>
                      <a:pt x="966" y="177"/>
                      <a:pt x="988" y="232"/>
                      <a:pt x="1011" y="287"/>
                    </a:cubicBezTo>
                    <a:cubicBezTo>
                      <a:pt x="1039" y="221"/>
                      <a:pt x="1069" y="152"/>
                      <a:pt x="1121" y="100"/>
                    </a:cubicBezTo>
                    <a:cubicBezTo>
                      <a:pt x="1153" y="68"/>
                      <a:pt x="1198" y="47"/>
                      <a:pt x="1245" y="47"/>
                    </a:cubicBezTo>
                    <a:cubicBezTo>
                      <a:pt x="1397" y="46"/>
                      <a:pt x="1549" y="47"/>
                      <a:pt x="1702" y="47"/>
                    </a:cubicBezTo>
                    <a:cubicBezTo>
                      <a:pt x="1689" y="83"/>
                      <a:pt x="1667" y="117"/>
                      <a:pt x="1635" y="139"/>
                    </a:cubicBezTo>
                    <a:cubicBezTo>
                      <a:pt x="1592" y="169"/>
                      <a:pt x="1537" y="176"/>
                      <a:pt x="1485" y="174"/>
                    </a:cubicBezTo>
                    <a:cubicBezTo>
                      <a:pt x="1456" y="173"/>
                      <a:pt x="1428" y="170"/>
                      <a:pt x="1400" y="164"/>
                    </a:cubicBezTo>
                    <a:cubicBezTo>
                      <a:pt x="1388" y="192"/>
                      <a:pt x="1378" y="221"/>
                      <a:pt x="1367" y="249"/>
                    </a:cubicBezTo>
                    <a:cubicBezTo>
                      <a:pt x="1442" y="249"/>
                      <a:pt x="1518" y="249"/>
                      <a:pt x="1593" y="249"/>
                    </a:cubicBezTo>
                    <a:cubicBezTo>
                      <a:pt x="1573" y="295"/>
                      <a:pt x="1545" y="344"/>
                      <a:pt x="1496" y="364"/>
                    </a:cubicBezTo>
                    <a:cubicBezTo>
                      <a:pt x="1437" y="387"/>
                      <a:pt x="1372" y="377"/>
                      <a:pt x="1311" y="372"/>
                    </a:cubicBezTo>
                    <a:cubicBezTo>
                      <a:pt x="1299" y="400"/>
                      <a:pt x="1287" y="428"/>
                      <a:pt x="1275" y="457"/>
                    </a:cubicBezTo>
                    <a:cubicBezTo>
                      <a:pt x="1336" y="459"/>
                      <a:pt x="1396" y="460"/>
                      <a:pt x="1456" y="463"/>
                    </a:cubicBezTo>
                    <a:cubicBezTo>
                      <a:pt x="1438" y="502"/>
                      <a:pt x="1410" y="539"/>
                      <a:pt x="1370" y="558"/>
                    </a:cubicBezTo>
                    <a:cubicBezTo>
                      <a:pt x="1323" y="579"/>
                      <a:pt x="1269" y="579"/>
                      <a:pt x="1219" y="574"/>
                    </a:cubicBezTo>
                    <a:cubicBezTo>
                      <a:pt x="1209" y="601"/>
                      <a:pt x="1200" y="629"/>
                      <a:pt x="1190" y="656"/>
                    </a:cubicBezTo>
                    <a:cubicBezTo>
                      <a:pt x="1238" y="656"/>
                      <a:pt x="1285" y="656"/>
                      <a:pt x="1333" y="656"/>
                    </a:cubicBezTo>
                    <a:cubicBezTo>
                      <a:pt x="1317" y="693"/>
                      <a:pt x="1301" y="735"/>
                      <a:pt x="1264" y="756"/>
                    </a:cubicBezTo>
                    <a:cubicBezTo>
                      <a:pt x="1224" y="777"/>
                      <a:pt x="1178" y="773"/>
                      <a:pt x="1135" y="773"/>
                    </a:cubicBezTo>
                    <a:cubicBezTo>
                      <a:pt x="1125" y="800"/>
                      <a:pt x="1115" y="828"/>
                      <a:pt x="1105" y="855"/>
                    </a:cubicBezTo>
                    <a:cubicBezTo>
                      <a:pt x="1139" y="855"/>
                      <a:pt x="1174" y="855"/>
                      <a:pt x="1208" y="855"/>
                    </a:cubicBezTo>
                    <a:cubicBezTo>
                      <a:pt x="1193" y="884"/>
                      <a:pt x="1180" y="917"/>
                      <a:pt x="1153" y="937"/>
                    </a:cubicBezTo>
                    <a:cubicBezTo>
                      <a:pt x="1124" y="958"/>
                      <a:pt x="1087" y="957"/>
                      <a:pt x="1053" y="962"/>
                    </a:cubicBezTo>
                    <a:cubicBezTo>
                      <a:pt x="1023" y="968"/>
                      <a:pt x="1006" y="1000"/>
                      <a:pt x="1007" y="1029"/>
                    </a:cubicBezTo>
                    <a:cubicBezTo>
                      <a:pt x="1008" y="1061"/>
                      <a:pt x="1028" y="1089"/>
                      <a:pt x="1053" y="1107"/>
                    </a:cubicBezTo>
                    <a:cubicBezTo>
                      <a:pt x="990" y="1210"/>
                      <a:pt x="926" y="1312"/>
                      <a:pt x="863" y="1415"/>
                    </a:cubicBezTo>
                    <a:cubicBezTo>
                      <a:pt x="795" y="1311"/>
                      <a:pt x="726" y="1206"/>
                      <a:pt x="658" y="1102"/>
                    </a:cubicBezTo>
                    <a:cubicBezTo>
                      <a:pt x="701" y="1079"/>
                      <a:pt x="717" y="1015"/>
                      <a:pt x="686" y="976"/>
                    </a:cubicBezTo>
                    <a:cubicBezTo>
                      <a:pt x="675" y="960"/>
                      <a:pt x="654" y="959"/>
                      <a:pt x="636" y="956"/>
                    </a:cubicBezTo>
                    <a:cubicBezTo>
                      <a:pt x="609" y="952"/>
                      <a:pt x="581" y="944"/>
                      <a:pt x="560" y="926"/>
                    </a:cubicBezTo>
                    <a:cubicBezTo>
                      <a:pt x="536" y="907"/>
                      <a:pt x="521" y="880"/>
                      <a:pt x="509" y="853"/>
                    </a:cubicBezTo>
                    <a:cubicBezTo>
                      <a:pt x="541" y="853"/>
                      <a:pt x="574" y="853"/>
                      <a:pt x="607" y="853"/>
                    </a:cubicBezTo>
                    <a:cubicBezTo>
                      <a:pt x="597" y="825"/>
                      <a:pt x="586" y="798"/>
                      <a:pt x="577" y="771"/>
                    </a:cubicBezTo>
                    <a:cubicBezTo>
                      <a:pt x="538" y="773"/>
                      <a:pt x="495" y="775"/>
                      <a:pt x="461" y="753"/>
                    </a:cubicBezTo>
                    <a:cubicBezTo>
                      <a:pt x="428" y="730"/>
                      <a:pt x="410" y="694"/>
                      <a:pt x="389" y="662"/>
                    </a:cubicBezTo>
                    <a:cubicBezTo>
                      <a:pt x="435" y="660"/>
                      <a:pt x="482" y="659"/>
                      <a:pt x="529" y="657"/>
                    </a:cubicBezTo>
                    <a:cubicBezTo>
                      <a:pt x="519" y="633"/>
                      <a:pt x="510" y="610"/>
                      <a:pt x="500" y="586"/>
                    </a:cubicBezTo>
                    <a:cubicBezTo>
                      <a:pt x="448" y="587"/>
                      <a:pt x="393" y="588"/>
                      <a:pt x="346" y="564"/>
                    </a:cubicBezTo>
                    <a:cubicBezTo>
                      <a:pt x="308" y="545"/>
                      <a:pt x="286" y="506"/>
                      <a:pt x="270" y="469"/>
                    </a:cubicBezTo>
                    <a:cubicBezTo>
                      <a:pt x="329" y="467"/>
                      <a:pt x="388" y="465"/>
                      <a:pt x="447" y="462"/>
                    </a:cubicBezTo>
                    <a:cubicBezTo>
                      <a:pt x="434" y="434"/>
                      <a:pt x="422" y="406"/>
                      <a:pt x="409" y="378"/>
                    </a:cubicBezTo>
                    <a:cubicBezTo>
                      <a:pt x="358" y="378"/>
                      <a:pt x="307" y="382"/>
                      <a:pt x="257" y="373"/>
                    </a:cubicBezTo>
                    <a:cubicBezTo>
                      <a:pt x="228" y="369"/>
                      <a:pt x="200" y="357"/>
                      <a:pt x="178" y="336"/>
                    </a:cubicBezTo>
                    <a:cubicBezTo>
                      <a:pt x="155" y="313"/>
                      <a:pt x="138" y="283"/>
                      <a:pt x="122" y="255"/>
                    </a:cubicBezTo>
                    <a:cubicBezTo>
                      <a:pt x="197" y="254"/>
                      <a:pt x="272" y="254"/>
                      <a:pt x="348" y="254"/>
                    </a:cubicBezTo>
                    <a:cubicBezTo>
                      <a:pt x="337" y="227"/>
                      <a:pt x="326" y="200"/>
                      <a:pt x="316" y="173"/>
                    </a:cubicBezTo>
                    <a:cubicBezTo>
                      <a:pt x="266" y="174"/>
                      <a:pt x="215" y="176"/>
                      <a:pt x="165" y="171"/>
                    </a:cubicBezTo>
                    <a:cubicBezTo>
                      <a:pt x="130" y="167"/>
                      <a:pt x="94" y="159"/>
                      <a:pt x="65" y="137"/>
                    </a:cubicBezTo>
                    <a:cubicBezTo>
                      <a:pt x="37" y="117"/>
                      <a:pt x="17" y="88"/>
                      <a:pt x="0" y="58"/>
                    </a:cubicBezTo>
                    <a:cubicBezTo>
                      <a:pt x="153" y="55"/>
                      <a:pt x="305" y="51"/>
                      <a:pt x="457" y="47"/>
                    </a:cubicBezTo>
                    <a:cubicBezTo>
                      <a:pt x="515" y="44"/>
                      <a:pt x="572" y="72"/>
                      <a:pt x="611" y="115"/>
                    </a:cubicBezTo>
                    <a:cubicBezTo>
                      <a:pt x="631" y="136"/>
                      <a:pt x="641" y="163"/>
                      <a:pt x="653" y="189"/>
                    </a:cubicBezTo>
                    <a:cubicBezTo>
                      <a:pt x="666" y="217"/>
                      <a:pt x="678" y="244"/>
                      <a:pt x="691" y="272"/>
                    </a:cubicBezTo>
                    <a:cubicBezTo>
                      <a:pt x="711" y="204"/>
                      <a:pt x="731" y="135"/>
                      <a:pt x="751" y="67"/>
                    </a:cubicBezTo>
                    <a:cubicBezTo>
                      <a:pt x="761" y="36"/>
                      <a:pt x="791" y="18"/>
                      <a:pt x="82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191">
                <a:extLst>
                  <a:ext uri="{FF2B5EF4-FFF2-40B4-BE49-F238E27FC236}">
                    <a16:creationId xmlns:a16="http://schemas.microsoft.com/office/drawing/2014/main" id="{EB9D6B71-8761-8EBB-EFF9-AA3D78421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175" y="4084638"/>
                <a:ext cx="266700" cy="176213"/>
              </a:xfrm>
              <a:custGeom>
                <a:avLst/>
                <a:gdLst>
                  <a:gd name="T0" fmla="*/ 79 w 366"/>
                  <a:gd name="T1" fmla="*/ 0 h 242"/>
                  <a:gd name="T2" fmla="*/ 250 w 366"/>
                  <a:gd name="T3" fmla="*/ 152 h 242"/>
                  <a:gd name="T4" fmla="*/ 366 w 366"/>
                  <a:gd name="T5" fmla="*/ 203 h 242"/>
                  <a:gd name="T6" fmla="*/ 352 w 366"/>
                  <a:gd name="T7" fmla="*/ 242 h 242"/>
                  <a:gd name="T8" fmla="*/ 268 w 366"/>
                  <a:gd name="T9" fmla="*/ 209 h 242"/>
                  <a:gd name="T10" fmla="*/ 235 w 366"/>
                  <a:gd name="T11" fmla="*/ 200 h 242"/>
                  <a:gd name="T12" fmla="*/ 0 w 366"/>
                  <a:gd name="T13" fmla="*/ 195 h 242"/>
                  <a:gd name="T14" fmla="*/ 12 w 366"/>
                  <a:gd name="T15" fmla="*/ 155 h 242"/>
                  <a:gd name="T16" fmla="*/ 183 w 366"/>
                  <a:gd name="T17" fmla="*/ 158 h 242"/>
                  <a:gd name="T18" fmla="*/ 62 w 366"/>
                  <a:gd name="T19" fmla="*/ 47 h 242"/>
                  <a:gd name="T20" fmla="*/ 79 w 366"/>
                  <a:gd name="T2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6" h="242">
                    <a:moveTo>
                      <a:pt x="79" y="0"/>
                    </a:moveTo>
                    <a:cubicBezTo>
                      <a:pt x="136" y="50"/>
                      <a:pt x="192" y="102"/>
                      <a:pt x="250" y="152"/>
                    </a:cubicBezTo>
                    <a:cubicBezTo>
                      <a:pt x="287" y="171"/>
                      <a:pt x="327" y="185"/>
                      <a:pt x="366" y="203"/>
                    </a:cubicBezTo>
                    <a:cubicBezTo>
                      <a:pt x="361" y="216"/>
                      <a:pt x="356" y="229"/>
                      <a:pt x="352" y="242"/>
                    </a:cubicBezTo>
                    <a:cubicBezTo>
                      <a:pt x="324" y="231"/>
                      <a:pt x="296" y="220"/>
                      <a:pt x="268" y="209"/>
                    </a:cubicBezTo>
                    <a:cubicBezTo>
                      <a:pt x="258" y="205"/>
                      <a:pt x="247" y="200"/>
                      <a:pt x="235" y="200"/>
                    </a:cubicBezTo>
                    <a:cubicBezTo>
                      <a:pt x="157" y="198"/>
                      <a:pt x="78" y="196"/>
                      <a:pt x="0" y="195"/>
                    </a:cubicBezTo>
                    <a:cubicBezTo>
                      <a:pt x="4" y="181"/>
                      <a:pt x="8" y="168"/>
                      <a:pt x="12" y="155"/>
                    </a:cubicBezTo>
                    <a:cubicBezTo>
                      <a:pt x="69" y="156"/>
                      <a:pt x="126" y="157"/>
                      <a:pt x="183" y="158"/>
                    </a:cubicBezTo>
                    <a:cubicBezTo>
                      <a:pt x="143" y="121"/>
                      <a:pt x="102" y="84"/>
                      <a:pt x="62" y="47"/>
                    </a:cubicBezTo>
                    <a:cubicBezTo>
                      <a:pt x="67" y="31"/>
                      <a:pt x="73" y="15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192">
                <a:extLst>
                  <a:ext uri="{FF2B5EF4-FFF2-40B4-BE49-F238E27FC236}">
                    <a16:creationId xmlns:a16="http://schemas.microsoft.com/office/drawing/2014/main" id="{57DA6196-145A-7BC8-4506-5D94B888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2075" y="4105275"/>
                <a:ext cx="293688" cy="212725"/>
              </a:xfrm>
              <a:custGeom>
                <a:avLst/>
                <a:gdLst>
                  <a:gd name="T0" fmla="*/ 303 w 403"/>
                  <a:gd name="T1" fmla="*/ 13 h 291"/>
                  <a:gd name="T2" fmla="*/ 340 w 403"/>
                  <a:gd name="T3" fmla="*/ 0 h 291"/>
                  <a:gd name="T4" fmla="*/ 403 w 403"/>
                  <a:gd name="T5" fmla="*/ 168 h 291"/>
                  <a:gd name="T6" fmla="*/ 356 w 403"/>
                  <a:gd name="T7" fmla="*/ 180 h 291"/>
                  <a:gd name="T8" fmla="*/ 52 w 403"/>
                  <a:gd name="T9" fmla="*/ 133 h 291"/>
                  <a:gd name="T10" fmla="*/ 106 w 403"/>
                  <a:gd name="T11" fmla="*/ 278 h 291"/>
                  <a:gd name="T12" fmla="*/ 69 w 403"/>
                  <a:gd name="T13" fmla="*/ 291 h 291"/>
                  <a:gd name="T14" fmla="*/ 0 w 403"/>
                  <a:gd name="T15" fmla="*/ 107 h 291"/>
                  <a:gd name="T16" fmla="*/ 50 w 403"/>
                  <a:gd name="T17" fmla="*/ 96 h 291"/>
                  <a:gd name="T18" fmla="*/ 351 w 403"/>
                  <a:gd name="T19" fmla="*/ 142 h 291"/>
                  <a:gd name="T20" fmla="*/ 303 w 403"/>
                  <a:gd name="T21" fmla="*/ 13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3" h="291">
                    <a:moveTo>
                      <a:pt x="303" y="13"/>
                    </a:moveTo>
                    <a:cubicBezTo>
                      <a:pt x="315" y="9"/>
                      <a:pt x="328" y="4"/>
                      <a:pt x="340" y="0"/>
                    </a:cubicBezTo>
                    <a:cubicBezTo>
                      <a:pt x="361" y="56"/>
                      <a:pt x="382" y="112"/>
                      <a:pt x="403" y="168"/>
                    </a:cubicBezTo>
                    <a:cubicBezTo>
                      <a:pt x="388" y="172"/>
                      <a:pt x="373" y="183"/>
                      <a:pt x="356" y="180"/>
                    </a:cubicBezTo>
                    <a:cubicBezTo>
                      <a:pt x="255" y="164"/>
                      <a:pt x="153" y="149"/>
                      <a:pt x="52" y="133"/>
                    </a:cubicBezTo>
                    <a:cubicBezTo>
                      <a:pt x="70" y="181"/>
                      <a:pt x="88" y="230"/>
                      <a:pt x="106" y="278"/>
                    </a:cubicBezTo>
                    <a:cubicBezTo>
                      <a:pt x="93" y="282"/>
                      <a:pt x="81" y="286"/>
                      <a:pt x="69" y="291"/>
                    </a:cubicBezTo>
                    <a:cubicBezTo>
                      <a:pt x="46" y="229"/>
                      <a:pt x="23" y="168"/>
                      <a:pt x="0" y="107"/>
                    </a:cubicBezTo>
                    <a:cubicBezTo>
                      <a:pt x="16" y="103"/>
                      <a:pt x="32" y="92"/>
                      <a:pt x="50" y="96"/>
                    </a:cubicBezTo>
                    <a:cubicBezTo>
                      <a:pt x="150" y="111"/>
                      <a:pt x="250" y="126"/>
                      <a:pt x="351" y="142"/>
                    </a:cubicBezTo>
                    <a:cubicBezTo>
                      <a:pt x="335" y="99"/>
                      <a:pt x="319" y="56"/>
                      <a:pt x="30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193">
                <a:extLst>
                  <a:ext uri="{FF2B5EF4-FFF2-40B4-BE49-F238E27FC236}">
                    <a16:creationId xmlns:a16="http://schemas.microsoft.com/office/drawing/2014/main" id="{8084CEAA-B1E0-02C1-C1EA-7674F072D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500" y="4238625"/>
                <a:ext cx="268288" cy="206375"/>
              </a:xfrm>
              <a:custGeom>
                <a:avLst/>
                <a:gdLst>
                  <a:gd name="T0" fmla="*/ 85 w 369"/>
                  <a:gd name="T1" fmla="*/ 0 h 283"/>
                  <a:gd name="T2" fmla="*/ 120 w 369"/>
                  <a:gd name="T3" fmla="*/ 21 h 283"/>
                  <a:gd name="T4" fmla="*/ 87 w 369"/>
                  <a:gd name="T5" fmla="*/ 82 h 283"/>
                  <a:gd name="T6" fmla="*/ 369 w 369"/>
                  <a:gd name="T7" fmla="*/ 248 h 283"/>
                  <a:gd name="T8" fmla="*/ 350 w 369"/>
                  <a:gd name="T9" fmla="*/ 283 h 283"/>
                  <a:gd name="T10" fmla="*/ 68 w 369"/>
                  <a:gd name="T11" fmla="*/ 117 h 283"/>
                  <a:gd name="T12" fmla="*/ 35 w 369"/>
                  <a:gd name="T13" fmla="*/ 179 h 283"/>
                  <a:gd name="T14" fmla="*/ 0 w 369"/>
                  <a:gd name="T15" fmla="*/ 158 h 283"/>
                  <a:gd name="T16" fmla="*/ 85 w 369"/>
                  <a:gd name="T1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283">
                    <a:moveTo>
                      <a:pt x="85" y="0"/>
                    </a:moveTo>
                    <a:cubicBezTo>
                      <a:pt x="96" y="7"/>
                      <a:pt x="108" y="14"/>
                      <a:pt x="120" y="21"/>
                    </a:cubicBezTo>
                    <a:cubicBezTo>
                      <a:pt x="109" y="41"/>
                      <a:pt x="98" y="62"/>
                      <a:pt x="87" y="82"/>
                    </a:cubicBezTo>
                    <a:cubicBezTo>
                      <a:pt x="181" y="137"/>
                      <a:pt x="275" y="193"/>
                      <a:pt x="369" y="248"/>
                    </a:cubicBezTo>
                    <a:cubicBezTo>
                      <a:pt x="363" y="260"/>
                      <a:pt x="356" y="272"/>
                      <a:pt x="350" y="283"/>
                    </a:cubicBezTo>
                    <a:cubicBezTo>
                      <a:pt x="256" y="228"/>
                      <a:pt x="162" y="173"/>
                      <a:pt x="68" y="117"/>
                    </a:cubicBezTo>
                    <a:cubicBezTo>
                      <a:pt x="57" y="138"/>
                      <a:pt x="46" y="158"/>
                      <a:pt x="35" y="179"/>
                    </a:cubicBezTo>
                    <a:cubicBezTo>
                      <a:pt x="23" y="172"/>
                      <a:pt x="11" y="165"/>
                      <a:pt x="0" y="158"/>
                    </a:cubicBezTo>
                    <a:cubicBezTo>
                      <a:pt x="28" y="105"/>
                      <a:pt x="56" y="53"/>
                      <a:pt x="8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94">
                <a:extLst>
                  <a:ext uri="{FF2B5EF4-FFF2-40B4-BE49-F238E27FC236}">
                    <a16:creationId xmlns:a16="http://schemas.microsoft.com/office/drawing/2014/main" id="{9E49E548-EAB6-EFED-3D46-49CF5AAFA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688" y="4262438"/>
                <a:ext cx="292100" cy="238125"/>
              </a:xfrm>
              <a:custGeom>
                <a:avLst/>
                <a:gdLst>
                  <a:gd name="T0" fmla="*/ 0 w 400"/>
                  <a:gd name="T1" fmla="*/ 163 h 327"/>
                  <a:gd name="T2" fmla="*/ 316 w 400"/>
                  <a:gd name="T3" fmla="*/ 0 h 327"/>
                  <a:gd name="T4" fmla="*/ 334 w 400"/>
                  <a:gd name="T5" fmla="*/ 37 h 327"/>
                  <a:gd name="T6" fmla="*/ 202 w 400"/>
                  <a:gd name="T7" fmla="*/ 105 h 327"/>
                  <a:gd name="T8" fmla="*/ 248 w 400"/>
                  <a:gd name="T9" fmla="*/ 196 h 327"/>
                  <a:gd name="T10" fmla="*/ 381 w 400"/>
                  <a:gd name="T11" fmla="*/ 128 h 327"/>
                  <a:gd name="T12" fmla="*/ 400 w 400"/>
                  <a:gd name="T13" fmla="*/ 165 h 327"/>
                  <a:gd name="T14" fmla="*/ 85 w 400"/>
                  <a:gd name="T15" fmla="*/ 327 h 327"/>
                  <a:gd name="T16" fmla="*/ 66 w 400"/>
                  <a:gd name="T17" fmla="*/ 290 h 327"/>
                  <a:gd name="T18" fmla="*/ 213 w 400"/>
                  <a:gd name="T19" fmla="*/ 214 h 327"/>
                  <a:gd name="T20" fmla="*/ 167 w 400"/>
                  <a:gd name="T21" fmla="*/ 123 h 327"/>
                  <a:gd name="T22" fmla="*/ 19 w 400"/>
                  <a:gd name="T23" fmla="*/ 199 h 327"/>
                  <a:gd name="T24" fmla="*/ 0 w 400"/>
                  <a:gd name="T25" fmla="*/ 16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0" h="327">
                    <a:moveTo>
                      <a:pt x="0" y="163"/>
                    </a:moveTo>
                    <a:cubicBezTo>
                      <a:pt x="105" y="108"/>
                      <a:pt x="210" y="54"/>
                      <a:pt x="316" y="0"/>
                    </a:cubicBezTo>
                    <a:cubicBezTo>
                      <a:pt x="322" y="13"/>
                      <a:pt x="328" y="25"/>
                      <a:pt x="334" y="37"/>
                    </a:cubicBezTo>
                    <a:cubicBezTo>
                      <a:pt x="290" y="60"/>
                      <a:pt x="246" y="83"/>
                      <a:pt x="202" y="105"/>
                    </a:cubicBezTo>
                    <a:cubicBezTo>
                      <a:pt x="217" y="136"/>
                      <a:pt x="233" y="166"/>
                      <a:pt x="248" y="196"/>
                    </a:cubicBezTo>
                    <a:cubicBezTo>
                      <a:pt x="293" y="174"/>
                      <a:pt x="337" y="151"/>
                      <a:pt x="381" y="128"/>
                    </a:cubicBezTo>
                    <a:cubicBezTo>
                      <a:pt x="388" y="140"/>
                      <a:pt x="394" y="152"/>
                      <a:pt x="400" y="165"/>
                    </a:cubicBezTo>
                    <a:cubicBezTo>
                      <a:pt x="295" y="219"/>
                      <a:pt x="190" y="273"/>
                      <a:pt x="85" y="327"/>
                    </a:cubicBezTo>
                    <a:cubicBezTo>
                      <a:pt x="79" y="315"/>
                      <a:pt x="72" y="302"/>
                      <a:pt x="66" y="290"/>
                    </a:cubicBezTo>
                    <a:cubicBezTo>
                      <a:pt x="115" y="265"/>
                      <a:pt x="164" y="240"/>
                      <a:pt x="213" y="214"/>
                    </a:cubicBezTo>
                    <a:cubicBezTo>
                      <a:pt x="198" y="184"/>
                      <a:pt x="182" y="154"/>
                      <a:pt x="167" y="123"/>
                    </a:cubicBezTo>
                    <a:cubicBezTo>
                      <a:pt x="118" y="149"/>
                      <a:pt x="68" y="174"/>
                      <a:pt x="19" y="199"/>
                    </a:cubicBezTo>
                    <a:cubicBezTo>
                      <a:pt x="13" y="187"/>
                      <a:pt x="7" y="175"/>
                      <a:pt x="0" y="1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95">
                <a:extLst>
                  <a:ext uri="{FF2B5EF4-FFF2-40B4-BE49-F238E27FC236}">
                    <a16:creationId xmlns:a16="http://schemas.microsoft.com/office/drawing/2014/main" id="{78E494B4-12C2-B303-1BAD-EFDE9A867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13" y="4392613"/>
                <a:ext cx="236538" cy="160338"/>
              </a:xfrm>
              <a:custGeom>
                <a:avLst/>
                <a:gdLst>
                  <a:gd name="T0" fmla="*/ 0 w 325"/>
                  <a:gd name="T1" fmla="*/ 32 h 220"/>
                  <a:gd name="T2" fmla="*/ 26 w 325"/>
                  <a:gd name="T3" fmla="*/ 0 h 220"/>
                  <a:gd name="T4" fmla="*/ 325 w 325"/>
                  <a:gd name="T5" fmla="*/ 188 h 220"/>
                  <a:gd name="T6" fmla="*/ 299 w 325"/>
                  <a:gd name="T7" fmla="*/ 220 h 220"/>
                  <a:gd name="T8" fmla="*/ 0 w 325"/>
                  <a:gd name="T9" fmla="*/ 3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220">
                    <a:moveTo>
                      <a:pt x="0" y="32"/>
                    </a:moveTo>
                    <a:cubicBezTo>
                      <a:pt x="9" y="22"/>
                      <a:pt x="17" y="11"/>
                      <a:pt x="26" y="0"/>
                    </a:cubicBezTo>
                    <a:cubicBezTo>
                      <a:pt x="126" y="63"/>
                      <a:pt x="225" y="125"/>
                      <a:pt x="325" y="188"/>
                    </a:cubicBezTo>
                    <a:cubicBezTo>
                      <a:pt x="316" y="198"/>
                      <a:pt x="307" y="209"/>
                      <a:pt x="299" y="220"/>
                    </a:cubicBezTo>
                    <a:cubicBezTo>
                      <a:pt x="199" y="157"/>
                      <a:pt x="99" y="95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96">
                <a:extLst>
                  <a:ext uri="{FF2B5EF4-FFF2-40B4-BE49-F238E27FC236}">
                    <a16:creationId xmlns:a16="http://schemas.microsoft.com/office/drawing/2014/main" id="{3D805F19-7E6D-B4BD-BC04-4FD23E920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4397375"/>
                <a:ext cx="293688" cy="247650"/>
              </a:xfrm>
              <a:custGeom>
                <a:avLst/>
                <a:gdLst>
                  <a:gd name="T0" fmla="*/ 0 w 403"/>
                  <a:gd name="T1" fmla="*/ 183 h 340"/>
                  <a:gd name="T2" fmla="*/ 296 w 403"/>
                  <a:gd name="T3" fmla="*/ 0 h 340"/>
                  <a:gd name="T4" fmla="*/ 403 w 403"/>
                  <a:gd name="T5" fmla="*/ 148 h 340"/>
                  <a:gd name="T6" fmla="*/ 370 w 403"/>
                  <a:gd name="T7" fmla="*/ 169 h 340"/>
                  <a:gd name="T8" fmla="*/ 288 w 403"/>
                  <a:gd name="T9" fmla="*/ 55 h 340"/>
                  <a:gd name="T10" fmla="*/ 197 w 403"/>
                  <a:gd name="T11" fmla="*/ 112 h 340"/>
                  <a:gd name="T12" fmla="*/ 271 w 403"/>
                  <a:gd name="T13" fmla="*/ 216 h 340"/>
                  <a:gd name="T14" fmla="*/ 239 w 403"/>
                  <a:gd name="T15" fmla="*/ 237 h 340"/>
                  <a:gd name="T16" fmla="*/ 164 w 403"/>
                  <a:gd name="T17" fmla="*/ 133 h 340"/>
                  <a:gd name="T18" fmla="*/ 58 w 403"/>
                  <a:gd name="T19" fmla="*/ 198 h 340"/>
                  <a:gd name="T20" fmla="*/ 145 w 403"/>
                  <a:gd name="T21" fmla="*/ 319 h 340"/>
                  <a:gd name="T22" fmla="*/ 112 w 403"/>
                  <a:gd name="T23" fmla="*/ 340 h 340"/>
                  <a:gd name="T24" fmla="*/ 0 w 403"/>
                  <a:gd name="T25" fmla="*/ 183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3" h="340">
                    <a:moveTo>
                      <a:pt x="0" y="183"/>
                    </a:moveTo>
                    <a:cubicBezTo>
                      <a:pt x="99" y="122"/>
                      <a:pt x="198" y="61"/>
                      <a:pt x="296" y="0"/>
                    </a:cubicBezTo>
                    <a:cubicBezTo>
                      <a:pt x="332" y="49"/>
                      <a:pt x="367" y="99"/>
                      <a:pt x="403" y="148"/>
                    </a:cubicBezTo>
                    <a:cubicBezTo>
                      <a:pt x="392" y="155"/>
                      <a:pt x="381" y="162"/>
                      <a:pt x="370" y="169"/>
                    </a:cubicBezTo>
                    <a:cubicBezTo>
                      <a:pt x="343" y="131"/>
                      <a:pt x="316" y="93"/>
                      <a:pt x="288" y="55"/>
                    </a:cubicBezTo>
                    <a:cubicBezTo>
                      <a:pt x="258" y="74"/>
                      <a:pt x="227" y="93"/>
                      <a:pt x="197" y="112"/>
                    </a:cubicBezTo>
                    <a:cubicBezTo>
                      <a:pt x="222" y="147"/>
                      <a:pt x="247" y="182"/>
                      <a:pt x="271" y="216"/>
                    </a:cubicBezTo>
                    <a:cubicBezTo>
                      <a:pt x="261" y="223"/>
                      <a:pt x="250" y="230"/>
                      <a:pt x="239" y="237"/>
                    </a:cubicBezTo>
                    <a:cubicBezTo>
                      <a:pt x="214" y="202"/>
                      <a:pt x="189" y="167"/>
                      <a:pt x="164" y="133"/>
                    </a:cubicBezTo>
                    <a:cubicBezTo>
                      <a:pt x="129" y="154"/>
                      <a:pt x="94" y="176"/>
                      <a:pt x="58" y="198"/>
                    </a:cubicBezTo>
                    <a:cubicBezTo>
                      <a:pt x="87" y="238"/>
                      <a:pt x="116" y="279"/>
                      <a:pt x="145" y="319"/>
                    </a:cubicBezTo>
                    <a:cubicBezTo>
                      <a:pt x="134" y="326"/>
                      <a:pt x="123" y="333"/>
                      <a:pt x="112" y="340"/>
                    </a:cubicBezTo>
                    <a:cubicBezTo>
                      <a:pt x="75" y="287"/>
                      <a:pt x="38" y="235"/>
                      <a:pt x="0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97">
                <a:extLst>
                  <a:ext uri="{FF2B5EF4-FFF2-40B4-BE49-F238E27FC236}">
                    <a16:creationId xmlns:a16="http://schemas.microsoft.com/office/drawing/2014/main" id="{5A9D7FBB-452A-A734-2EAD-D07A0A91C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5" y="4475163"/>
                <a:ext cx="131763" cy="188913"/>
              </a:xfrm>
              <a:custGeom>
                <a:avLst/>
                <a:gdLst>
                  <a:gd name="T0" fmla="*/ 0 w 182"/>
                  <a:gd name="T1" fmla="*/ 86 h 259"/>
                  <a:gd name="T2" fmla="*/ 164 w 182"/>
                  <a:gd name="T3" fmla="*/ 0 h 259"/>
                  <a:gd name="T4" fmla="*/ 182 w 182"/>
                  <a:gd name="T5" fmla="*/ 14 h 259"/>
                  <a:gd name="T6" fmla="*/ 174 w 182"/>
                  <a:gd name="T7" fmla="*/ 238 h 259"/>
                  <a:gd name="T8" fmla="*/ 139 w 182"/>
                  <a:gd name="T9" fmla="*/ 259 h 259"/>
                  <a:gd name="T10" fmla="*/ 142 w 182"/>
                  <a:gd name="T11" fmla="*/ 48 h 259"/>
                  <a:gd name="T12" fmla="*/ 11 w 182"/>
                  <a:gd name="T13" fmla="*/ 111 h 259"/>
                  <a:gd name="T14" fmla="*/ 0 w 182"/>
                  <a:gd name="T15" fmla="*/ 86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259">
                    <a:moveTo>
                      <a:pt x="0" y="86"/>
                    </a:moveTo>
                    <a:cubicBezTo>
                      <a:pt x="55" y="57"/>
                      <a:pt x="110" y="29"/>
                      <a:pt x="164" y="0"/>
                    </a:cubicBezTo>
                    <a:cubicBezTo>
                      <a:pt x="170" y="5"/>
                      <a:pt x="176" y="9"/>
                      <a:pt x="182" y="14"/>
                    </a:cubicBezTo>
                    <a:cubicBezTo>
                      <a:pt x="179" y="88"/>
                      <a:pt x="176" y="163"/>
                      <a:pt x="174" y="238"/>
                    </a:cubicBezTo>
                    <a:cubicBezTo>
                      <a:pt x="162" y="245"/>
                      <a:pt x="151" y="252"/>
                      <a:pt x="139" y="259"/>
                    </a:cubicBezTo>
                    <a:cubicBezTo>
                      <a:pt x="140" y="189"/>
                      <a:pt x="141" y="118"/>
                      <a:pt x="142" y="48"/>
                    </a:cubicBezTo>
                    <a:cubicBezTo>
                      <a:pt x="99" y="69"/>
                      <a:pt x="55" y="90"/>
                      <a:pt x="11" y="111"/>
                    </a:cubicBezTo>
                    <a:cubicBezTo>
                      <a:pt x="8" y="102"/>
                      <a:pt x="4" y="94"/>
                      <a:pt x="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98">
                <a:extLst>
                  <a:ext uri="{FF2B5EF4-FFF2-40B4-BE49-F238E27FC236}">
                    <a16:creationId xmlns:a16="http://schemas.microsoft.com/office/drawing/2014/main" id="{92771041-3078-1582-FBEB-49C572F7F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088" y="4470400"/>
                <a:ext cx="252413" cy="228600"/>
              </a:xfrm>
              <a:custGeom>
                <a:avLst/>
                <a:gdLst>
                  <a:gd name="T0" fmla="*/ 47 w 348"/>
                  <a:gd name="T1" fmla="*/ 24 h 315"/>
                  <a:gd name="T2" fmla="*/ 153 w 348"/>
                  <a:gd name="T3" fmla="*/ 21 h 315"/>
                  <a:gd name="T4" fmla="*/ 137 w 348"/>
                  <a:gd name="T5" fmla="*/ 59 h 315"/>
                  <a:gd name="T6" fmla="*/ 68 w 348"/>
                  <a:gd name="T7" fmla="*/ 61 h 315"/>
                  <a:gd name="T8" fmla="*/ 74 w 348"/>
                  <a:gd name="T9" fmla="*/ 143 h 315"/>
                  <a:gd name="T10" fmla="*/ 127 w 348"/>
                  <a:gd name="T11" fmla="*/ 143 h 315"/>
                  <a:gd name="T12" fmla="*/ 220 w 348"/>
                  <a:gd name="T13" fmla="*/ 108 h 315"/>
                  <a:gd name="T14" fmla="*/ 319 w 348"/>
                  <a:gd name="T15" fmla="*/ 155 h 315"/>
                  <a:gd name="T16" fmla="*/ 292 w 348"/>
                  <a:gd name="T17" fmla="*/ 293 h 315"/>
                  <a:gd name="T18" fmla="*/ 181 w 348"/>
                  <a:gd name="T19" fmla="*/ 297 h 315"/>
                  <a:gd name="T20" fmla="*/ 198 w 348"/>
                  <a:gd name="T21" fmla="*/ 259 h 315"/>
                  <a:gd name="T22" fmla="*/ 260 w 348"/>
                  <a:gd name="T23" fmla="*/ 261 h 315"/>
                  <a:gd name="T24" fmla="*/ 291 w 348"/>
                  <a:gd name="T25" fmla="*/ 201 h 315"/>
                  <a:gd name="T26" fmla="*/ 241 w 348"/>
                  <a:gd name="T27" fmla="*/ 154 h 315"/>
                  <a:gd name="T28" fmla="*/ 144 w 348"/>
                  <a:gd name="T29" fmla="*/ 185 h 315"/>
                  <a:gd name="T30" fmla="*/ 46 w 348"/>
                  <a:gd name="T31" fmla="*/ 175 h 315"/>
                  <a:gd name="T32" fmla="*/ 47 w 348"/>
                  <a:gd name="T33" fmla="*/ 2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8" h="315">
                    <a:moveTo>
                      <a:pt x="47" y="24"/>
                    </a:moveTo>
                    <a:cubicBezTo>
                      <a:pt x="77" y="0"/>
                      <a:pt x="121" y="3"/>
                      <a:pt x="153" y="21"/>
                    </a:cubicBezTo>
                    <a:cubicBezTo>
                      <a:pt x="148" y="33"/>
                      <a:pt x="143" y="46"/>
                      <a:pt x="137" y="59"/>
                    </a:cubicBezTo>
                    <a:cubicBezTo>
                      <a:pt x="115" y="50"/>
                      <a:pt x="89" y="47"/>
                      <a:pt x="68" y="61"/>
                    </a:cubicBezTo>
                    <a:cubicBezTo>
                      <a:pt x="43" y="82"/>
                      <a:pt x="46" y="126"/>
                      <a:pt x="74" y="143"/>
                    </a:cubicBezTo>
                    <a:cubicBezTo>
                      <a:pt x="90" y="153"/>
                      <a:pt x="110" y="149"/>
                      <a:pt x="127" y="143"/>
                    </a:cubicBezTo>
                    <a:cubicBezTo>
                      <a:pt x="158" y="132"/>
                      <a:pt x="185" y="108"/>
                      <a:pt x="220" y="108"/>
                    </a:cubicBezTo>
                    <a:cubicBezTo>
                      <a:pt x="257" y="109"/>
                      <a:pt x="298" y="122"/>
                      <a:pt x="319" y="155"/>
                    </a:cubicBezTo>
                    <a:cubicBezTo>
                      <a:pt x="348" y="198"/>
                      <a:pt x="336" y="264"/>
                      <a:pt x="292" y="293"/>
                    </a:cubicBezTo>
                    <a:cubicBezTo>
                      <a:pt x="259" y="315"/>
                      <a:pt x="216" y="313"/>
                      <a:pt x="181" y="297"/>
                    </a:cubicBezTo>
                    <a:cubicBezTo>
                      <a:pt x="187" y="284"/>
                      <a:pt x="192" y="272"/>
                      <a:pt x="198" y="259"/>
                    </a:cubicBezTo>
                    <a:cubicBezTo>
                      <a:pt x="218" y="265"/>
                      <a:pt x="240" y="271"/>
                      <a:pt x="260" y="261"/>
                    </a:cubicBezTo>
                    <a:cubicBezTo>
                      <a:pt x="284" y="252"/>
                      <a:pt x="298" y="225"/>
                      <a:pt x="291" y="201"/>
                    </a:cubicBezTo>
                    <a:cubicBezTo>
                      <a:pt x="286" y="177"/>
                      <a:pt x="266" y="155"/>
                      <a:pt x="241" y="154"/>
                    </a:cubicBezTo>
                    <a:cubicBezTo>
                      <a:pt x="205" y="150"/>
                      <a:pt x="175" y="172"/>
                      <a:pt x="144" y="185"/>
                    </a:cubicBezTo>
                    <a:cubicBezTo>
                      <a:pt x="112" y="197"/>
                      <a:pt x="73" y="197"/>
                      <a:pt x="46" y="175"/>
                    </a:cubicBezTo>
                    <a:cubicBezTo>
                      <a:pt x="0" y="138"/>
                      <a:pt x="1" y="60"/>
                      <a:pt x="4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99">
                <a:extLst>
                  <a:ext uri="{FF2B5EF4-FFF2-40B4-BE49-F238E27FC236}">
                    <a16:creationId xmlns:a16="http://schemas.microsoft.com/office/drawing/2014/main" id="{0D35BC55-5F25-23F1-36E5-56551609A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4497388"/>
                <a:ext cx="133350" cy="171450"/>
              </a:xfrm>
              <a:custGeom>
                <a:avLst/>
                <a:gdLst>
                  <a:gd name="T0" fmla="*/ 92 w 184"/>
                  <a:gd name="T1" fmla="*/ 0 h 235"/>
                  <a:gd name="T2" fmla="*/ 138 w 184"/>
                  <a:gd name="T3" fmla="*/ 17 h 235"/>
                  <a:gd name="T4" fmla="*/ 159 w 184"/>
                  <a:gd name="T5" fmla="*/ 5 h 235"/>
                  <a:gd name="T6" fmla="*/ 184 w 184"/>
                  <a:gd name="T7" fmla="*/ 21 h 235"/>
                  <a:gd name="T8" fmla="*/ 88 w 184"/>
                  <a:gd name="T9" fmla="*/ 189 h 235"/>
                  <a:gd name="T10" fmla="*/ 132 w 184"/>
                  <a:gd name="T11" fmla="*/ 216 h 235"/>
                  <a:gd name="T12" fmla="*/ 121 w 184"/>
                  <a:gd name="T13" fmla="*/ 235 h 235"/>
                  <a:gd name="T14" fmla="*/ 0 w 184"/>
                  <a:gd name="T15" fmla="*/ 160 h 235"/>
                  <a:gd name="T16" fmla="*/ 11 w 184"/>
                  <a:gd name="T17" fmla="*/ 141 h 235"/>
                  <a:gd name="T18" fmla="*/ 56 w 184"/>
                  <a:gd name="T19" fmla="*/ 169 h 235"/>
                  <a:gd name="T20" fmla="*/ 127 w 184"/>
                  <a:gd name="T21" fmla="*/ 44 h 235"/>
                  <a:gd name="T22" fmla="*/ 83 w 184"/>
                  <a:gd name="T23" fmla="*/ 16 h 235"/>
                  <a:gd name="T24" fmla="*/ 92 w 184"/>
                  <a:gd name="T2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235">
                    <a:moveTo>
                      <a:pt x="92" y="0"/>
                    </a:moveTo>
                    <a:cubicBezTo>
                      <a:pt x="107" y="7"/>
                      <a:pt x="121" y="17"/>
                      <a:pt x="138" y="17"/>
                    </a:cubicBezTo>
                    <a:cubicBezTo>
                      <a:pt x="147" y="17"/>
                      <a:pt x="153" y="10"/>
                      <a:pt x="159" y="5"/>
                    </a:cubicBezTo>
                    <a:cubicBezTo>
                      <a:pt x="168" y="11"/>
                      <a:pt x="176" y="16"/>
                      <a:pt x="184" y="21"/>
                    </a:cubicBezTo>
                    <a:cubicBezTo>
                      <a:pt x="152" y="77"/>
                      <a:pt x="120" y="133"/>
                      <a:pt x="88" y="189"/>
                    </a:cubicBezTo>
                    <a:cubicBezTo>
                      <a:pt x="102" y="198"/>
                      <a:pt x="117" y="207"/>
                      <a:pt x="132" y="216"/>
                    </a:cubicBezTo>
                    <a:cubicBezTo>
                      <a:pt x="128" y="223"/>
                      <a:pt x="124" y="229"/>
                      <a:pt x="121" y="235"/>
                    </a:cubicBezTo>
                    <a:cubicBezTo>
                      <a:pt x="80" y="210"/>
                      <a:pt x="40" y="185"/>
                      <a:pt x="0" y="160"/>
                    </a:cubicBezTo>
                    <a:cubicBezTo>
                      <a:pt x="3" y="154"/>
                      <a:pt x="7" y="148"/>
                      <a:pt x="11" y="141"/>
                    </a:cubicBezTo>
                    <a:cubicBezTo>
                      <a:pt x="26" y="151"/>
                      <a:pt x="41" y="160"/>
                      <a:pt x="56" y="169"/>
                    </a:cubicBezTo>
                    <a:cubicBezTo>
                      <a:pt x="80" y="128"/>
                      <a:pt x="104" y="86"/>
                      <a:pt x="127" y="44"/>
                    </a:cubicBezTo>
                    <a:cubicBezTo>
                      <a:pt x="113" y="35"/>
                      <a:pt x="98" y="26"/>
                      <a:pt x="83" y="16"/>
                    </a:cubicBezTo>
                    <a:cubicBezTo>
                      <a:pt x="86" y="11"/>
                      <a:pt x="89" y="5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00">
                <a:extLst>
                  <a:ext uri="{FF2B5EF4-FFF2-40B4-BE49-F238E27FC236}">
                    <a16:creationId xmlns:a16="http://schemas.microsoft.com/office/drawing/2014/main" id="{122603D5-CD2E-CC04-04B9-16A5899A9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950" y="4564063"/>
                <a:ext cx="263525" cy="182563"/>
              </a:xfrm>
              <a:custGeom>
                <a:avLst/>
                <a:gdLst>
                  <a:gd name="T0" fmla="*/ 159 w 363"/>
                  <a:gd name="T1" fmla="*/ 170 h 249"/>
                  <a:gd name="T2" fmla="*/ 331 w 363"/>
                  <a:gd name="T3" fmla="*/ 0 h 249"/>
                  <a:gd name="T4" fmla="*/ 363 w 363"/>
                  <a:gd name="T5" fmla="*/ 33 h 249"/>
                  <a:gd name="T6" fmla="*/ 188 w 363"/>
                  <a:gd name="T7" fmla="*/ 207 h 249"/>
                  <a:gd name="T8" fmla="*/ 104 w 363"/>
                  <a:gd name="T9" fmla="*/ 249 h 249"/>
                  <a:gd name="T10" fmla="*/ 7 w 363"/>
                  <a:gd name="T11" fmla="*/ 139 h 249"/>
                  <a:gd name="T12" fmla="*/ 18 w 363"/>
                  <a:gd name="T13" fmla="*/ 106 h 249"/>
                  <a:gd name="T14" fmla="*/ 56 w 363"/>
                  <a:gd name="T15" fmla="*/ 130 h 249"/>
                  <a:gd name="T16" fmla="*/ 59 w 363"/>
                  <a:gd name="T17" fmla="*/ 177 h 249"/>
                  <a:gd name="T18" fmla="*/ 112 w 363"/>
                  <a:gd name="T19" fmla="*/ 202 h 249"/>
                  <a:gd name="T20" fmla="*/ 159 w 363"/>
                  <a:gd name="T21" fmla="*/ 17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3" h="249">
                    <a:moveTo>
                      <a:pt x="159" y="170"/>
                    </a:moveTo>
                    <a:cubicBezTo>
                      <a:pt x="216" y="114"/>
                      <a:pt x="274" y="57"/>
                      <a:pt x="331" y="0"/>
                    </a:cubicBezTo>
                    <a:cubicBezTo>
                      <a:pt x="342" y="11"/>
                      <a:pt x="353" y="22"/>
                      <a:pt x="363" y="33"/>
                    </a:cubicBezTo>
                    <a:cubicBezTo>
                      <a:pt x="304" y="91"/>
                      <a:pt x="246" y="149"/>
                      <a:pt x="188" y="207"/>
                    </a:cubicBezTo>
                    <a:cubicBezTo>
                      <a:pt x="165" y="228"/>
                      <a:pt x="137" y="249"/>
                      <a:pt x="104" y="249"/>
                    </a:cubicBezTo>
                    <a:cubicBezTo>
                      <a:pt x="49" y="248"/>
                      <a:pt x="0" y="194"/>
                      <a:pt x="7" y="139"/>
                    </a:cubicBezTo>
                    <a:cubicBezTo>
                      <a:pt x="8" y="128"/>
                      <a:pt x="13" y="117"/>
                      <a:pt x="18" y="106"/>
                    </a:cubicBezTo>
                    <a:cubicBezTo>
                      <a:pt x="31" y="114"/>
                      <a:pt x="43" y="122"/>
                      <a:pt x="56" y="130"/>
                    </a:cubicBezTo>
                    <a:cubicBezTo>
                      <a:pt x="51" y="145"/>
                      <a:pt x="49" y="163"/>
                      <a:pt x="59" y="177"/>
                    </a:cubicBezTo>
                    <a:cubicBezTo>
                      <a:pt x="70" y="194"/>
                      <a:pt x="91" y="208"/>
                      <a:pt x="112" y="202"/>
                    </a:cubicBezTo>
                    <a:cubicBezTo>
                      <a:pt x="131" y="197"/>
                      <a:pt x="145" y="183"/>
                      <a:pt x="15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01">
                <a:extLst>
                  <a:ext uri="{FF2B5EF4-FFF2-40B4-BE49-F238E27FC236}">
                    <a16:creationId xmlns:a16="http://schemas.microsoft.com/office/drawing/2014/main" id="{2EA5A719-795B-EF85-E973-C074B7AF6C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2513" y="4564063"/>
                <a:ext cx="173038" cy="169863"/>
              </a:xfrm>
              <a:custGeom>
                <a:avLst/>
                <a:gdLst>
                  <a:gd name="T0" fmla="*/ 52 w 239"/>
                  <a:gd name="T1" fmla="*/ 20 h 233"/>
                  <a:gd name="T2" fmla="*/ 147 w 239"/>
                  <a:gd name="T3" fmla="*/ 5 h 233"/>
                  <a:gd name="T4" fmla="*/ 225 w 239"/>
                  <a:gd name="T5" fmla="*/ 39 h 233"/>
                  <a:gd name="T6" fmla="*/ 229 w 239"/>
                  <a:gd name="T7" fmla="*/ 85 h 233"/>
                  <a:gd name="T8" fmla="*/ 173 w 239"/>
                  <a:gd name="T9" fmla="*/ 117 h 233"/>
                  <a:gd name="T10" fmla="*/ 218 w 239"/>
                  <a:gd name="T11" fmla="*/ 153 h 233"/>
                  <a:gd name="T12" fmla="*/ 201 w 239"/>
                  <a:gd name="T13" fmla="*/ 209 h 233"/>
                  <a:gd name="T14" fmla="*/ 96 w 239"/>
                  <a:gd name="T15" fmla="*/ 228 h 233"/>
                  <a:gd name="T16" fmla="*/ 17 w 239"/>
                  <a:gd name="T17" fmla="*/ 191 h 233"/>
                  <a:gd name="T18" fmla="*/ 13 w 239"/>
                  <a:gd name="T19" fmla="*/ 133 h 233"/>
                  <a:gd name="T20" fmla="*/ 73 w 239"/>
                  <a:gd name="T21" fmla="*/ 101 h 233"/>
                  <a:gd name="T22" fmla="*/ 37 w 239"/>
                  <a:gd name="T23" fmla="*/ 71 h 233"/>
                  <a:gd name="T24" fmla="*/ 52 w 239"/>
                  <a:gd name="T25" fmla="*/ 20 h 233"/>
                  <a:gd name="T26" fmla="*/ 80 w 239"/>
                  <a:gd name="T27" fmla="*/ 48 h 233"/>
                  <a:gd name="T28" fmla="*/ 92 w 239"/>
                  <a:gd name="T29" fmla="*/ 76 h 233"/>
                  <a:gd name="T30" fmla="*/ 149 w 239"/>
                  <a:gd name="T31" fmla="*/ 106 h 233"/>
                  <a:gd name="T32" fmla="*/ 190 w 239"/>
                  <a:gd name="T33" fmla="*/ 71 h 233"/>
                  <a:gd name="T34" fmla="*/ 173 w 239"/>
                  <a:gd name="T35" fmla="*/ 35 h 233"/>
                  <a:gd name="T36" fmla="*/ 112 w 239"/>
                  <a:gd name="T37" fmla="*/ 25 h 233"/>
                  <a:gd name="T38" fmla="*/ 80 w 239"/>
                  <a:gd name="T39" fmla="*/ 48 h 233"/>
                  <a:gd name="T40" fmla="*/ 94 w 239"/>
                  <a:gd name="T41" fmla="*/ 114 h 233"/>
                  <a:gd name="T42" fmla="*/ 61 w 239"/>
                  <a:gd name="T43" fmla="*/ 133 h 233"/>
                  <a:gd name="T44" fmla="*/ 54 w 239"/>
                  <a:gd name="T45" fmla="*/ 178 h 233"/>
                  <a:gd name="T46" fmla="*/ 106 w 239"/>
                  <a:gd name="T47" fmla="*/ 207 h 233"/>
                  <a:gd name="T48" fmla="*/ 163 w 239"/>
                  <a:gd name="T49" fmla="*/ 195 h 233"/>
                  <a:gd name="T50" fmla="*/ 168 w 239"/>
                  <a:gd name="T51" fmla="*/ 149 h 233"/>
                  <a:gd name="T52" fmla="*/ 110 w 239"/>
                  <a:gd name="T53" fmla="*/ 118 h 233"/>
                  <a:gd name="T54" fmla="*/ 94 w 239"/>
                  <a:gd name="T55" fmla="*/ 114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9" h="233">
                    <a:moveTo>
                      <a:pt x="52" y="20"/>
                    </a:moveTo>
                    <a:cubicBezTo>
                      <a:pt x="80" y="1"/>
                      <a:pt x="115" y="0"/>
                      <a:pt x="147" y="5"/>
                    </a:cubicBezTo>
                    <a:cubicBezTo>
                      <a:pt x="176" y="9"/>
                      <a:pt x="206" y="17"/>
                      <a:pt x="225" y="39"/>
                    </a:cubicBezTo>
                    <a:cubicBezTo>
                      <a:pt x="236" y="52"/>
                      <a:pt x="239" y="71"/>
                      <a:pt x="229" y="85"/>
                    </a:cubicBezTo>
                    <a:cubicBezTo>
                      <a:pt x="217" y="104"/>
                      <a:pt x="194" y="112"/>
                      <a:pt x="173" y="117"/>
                    </a:cubicBezTo>
                    <a:cubicBezTo>
                      <a:pt x="190" y="126"/>
                      <a:pt x="209" y="135"/>
                      <a:pt x="218" y="153"/>
                    </a:cubicBezTo>
                    <a:cubicBezTo>
                      <a:pt x="228" y="173"/>
                      <a:pt x="218" y="197"/>
                      <a:pt x="201" y="209"/>
                    </a:cubicBezTo>
                    <a:cubicBezTo>
                      <a:pt x="171" y="231"/>
                      <a:pt x="131" y="233"/>
                      <a:pt x="96" y="228"/>
                    </a:cubicBezTo>
                    <a:cubicBezTo>
                      <a:pt x="67" y="223"/>
                      <a:pt x="37" y="214"/>
                      <a:pt x="17" y="191"/>
                    </a:cubicBezTo>
                    <a:cubicBezTo>
                      <a:pt x="3" y="175"/>
                      <a:pt x="0" y="150"/>
                      <a:pt x="13" y="133"/>
                    </a:cubicBezTo>
                    <a:cubicBezTo>
                      <a:pt x="27" y="113"/>
                      <a:pt x="51" y="106"/>
                      <a:pt x="73" y="101"/>
                    </a:cubicBezTo>
                    <a:cubicBezTo>
                      <a:pt x="60" y="93"/>
                      <a:pt x="45" y="85"/>
                      <a:pt x="37" y="71"/>
                    </a:cubicBezTo>
                    <a:cubicBezTo>
                      <a:pt x="28" y="53"/>
                      <a:pt x="36" y="31"/>
                      <a:pt x="52" y="20"/>
                    </a:cubicBezTo>
                    <a:close/>
                    <a:moveTo>
                      <a:pt x="80" y="48"/>
                    </a:moveTo>
                    <a:cubicBezTo>
                      <a:pt x="76" y="59"/>
                      <a:pt x="83" y="70"/>
                      <a:pt x="92" y="76"/>
                    </a:cubicBezTo>
                    <a:cubicBezTo>
                      <a:pt x="109" y="89"/>
                      <a:pt x="129" y="97"/>
                      <a:pt x="149" y="106"/>
                    </a:cubicBezTo>
                    <a:cubicBezTo>
                      <a:pt x="166" y="99"/>
                      <a:pt x="185" y="90"/>
                      <a:pt x="190" y="71"/>
                    </a:cubicBezTo>
                    <a:cubicBezTo>
                      <a:pt x="195" y="56"/>
                      <a:pt x="185" y="42"/>
                      <a:pt x="173" y="35"/>
                    </a:cubicBezTo>
                    <a:cubicBezTo>
                      <a:pt x="154" y="25"/>
                      <a:pt x="132" y="23"/>
                      <a:pt x="112" y="25"/>
                    </a:cubicBezTo>
                    <a:cubicBezTo>
                      <a:pt x="99" y="28"/>
                      <a:pt x="84" y="34"/>
                      <a:pt x="80" y="48"/>
                    </a:cubicBezTo>
                    <a:close/>
                    <a:moveTo>
                      <a:pt x="94" y="114"/>
                    </a:moveTo>
                    <a:cubicBezTo>
                      <a:pt x="82" y="118"/>
                      <a:pt x="70" y="124"/>
                      <a:pt x="61" y="133"/>
                    </a:cubicBezTo>
                    <a:cubicBezTo>
                      <a:pt x="50" y="145"/>
                      <a:pt x="46" y="164"/>
                      <a:pt x="54" y="178"/>
                    </a:cubicBezTo>
                    <a:cubicBezTo>
                      <a:pt x="65" y="196"/>
                      <a:pt x="86" y="204"/>
                      <a:pt x="106" y="207"/>
                    </a:cubicBezTo>
                    <a:cubicBezTo>
                      <a:pt x="125" y="209"/>
                      <a:pt x="147" y="208"/>
                      <a:pt x="163" y="195"/>
                    </a:cubicBezTo>
                    <a:cubicBezTo>
                      <a:pt x="176" y="184"/>
                      <a:pt x="182" y="161"/>
                      <a:pt x="168" y="149"/>
                    </a:cubicBezTo>
                    <a:cubicBezTo>
                      <a:pt x="151" y="134"/>
                      <a:pt x="130" y="127"/>
                      <a:pt x="110" y="118"/>
                    </a:cubicBezTo>
                    <a:cubicBezTo>
                      <a:pt x="105" y="116"/>
                      <a:pt x="100" y="112"/>
                      <a:pt x="94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02">
                <a:extLst>
                  <a:ext uri="{FF2B5EF4-FFF2-40B4-BE49-F238E27FC236}">
                    <a16:creationId xmlns:a16="http://schemas.microsoft.com/office/drawing/2014/main" id="{940EDEC8-F98B-77C4-A4BD-B0DBD8675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3338" y="4565650"/>
                <a:ext cx="158750" cy="166688"/>
              </a:xfrm>
              <a:custGeom>
                <a:avLst/>
                <a:gdLst>
                  <a:gd name="T0" fmla="*/ 19 w 218"/>
                  <a:gd name="T1" fmla="*/ 36 h 229"/>
                  <a:gd name="T2" fmla="*/ 106 w 218"/>
                  <a:gd name="T3" fmla="*/ 0 h 229"/>
                  <a:gd name="T4" fmla="*/ 195 w 218"/>
                  <a:gd name="T5" fmla="*/ 33 h 229"/>
                  <a:gd name="T6" fmla="*/ 215 w 218"/>
                  <a:gd name="T7" fmla="*/ 118 h 229"/>
                  <a:gd name="T8" fmla="*/ 171 w 218"/>
                  <a:gd name="T9" fmla="*/ 199 h 229"/>
                  <a:gd name="T10" fmla="*/ 33 w 218"/>
                  <a:gd name="T11" fmla="*/ 223 h 229"/>
                  <a:gd name="T12" fmla="*/ 33 w 218"/>
                  <a:gd name="T13" fmla="*/ 195 h 229"/>
                  <a:gd name="T14" fmla="*/ 140 w 218"/>
                  <a:gd name="T15" fmla="*/ 184 h 229"/>
                  <a:gd name="T16" fmla="*/ 172 w 218"/>
                  <a:gd name="T17" fmla="*/ 128 h 229"/>
                  <a:gd name="T18" fmla="*/ 62 w 218"/>
                  <a:gd name="T19" fmla="*/ 139 h 229"/>
                  <a:gd name="T20" fmla="*/ 13 w 218"/>
                  <a:gd name="T21" fmla="*/ 107 h 229"/>
                  <a:gd name="T22" fmla="*/ 19 w 218"/>
                  <a:gd name="T23" fmla="*/ 36 h 229"/>
                  <a:gd name="T24" fmla="*/ 75 w 218"/>
                  <a:gd name="T25" fmla="*/ 31 h 229"/>
                  <a:gd name="T26" fmla="*/ 71 w 218"/>
                  <a:gd name="T27" fmla="*/ 112 h 229"/>
                  <a:gd name="T28" fmla="*/ 172 w 218"/>
                  <a:gd name="T29" fmla="*/ 108 h 229"/>
                  <a:gd name="T30" fmla="*/ 159 w 218"/>
                  <a:gd name="T31" fmla="*/ 45 h 229"/>
                  <a:gd name="T32" fmla="*/ 75 w 218"/>
                  <a:gd name="T33" fmla="*/ 3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229">
                    <a:moveTo>
                      <a:pt x="19" y="36"/>
                    </a:moveTo>
                    <a:cubicBezTo>
                      <a:pt x="40" y="10"/>
                      <a:pt x="74" y="1"/>
                      <a:pt x="106" y="0"/>
                    </a:cubicBezTo>
                    <a:cubicBezTo>
                      <a:pt x="138" y="0"/>
                      <a:pt x="173" y="7"/>
                      <a:pt x="195" y="33"/>
                    </a:cubicBezTo>
                    <a:cubicBezTo>
                      <a:pt x="215" y="56"/>
                      <a:pt x="218" y="89"/>
                      <a:pt x="215" y="118"/>
                    </a:cubicBezTo>
                    <a:cubicBezTo>
                      <a:pt x="212" y="149"/>
                      <a:pt x="197" y="181"/>
                      <a:pt x="171" y="199"/>
                    </a:cubicBezTo>
                    <a:cubicBezTo>
                      <a:pt x="131" y="227"/>
                      <a:pt x="80" y="229"/>
                      <a:pt x="33" y="223"/>
                    </a:cubicBezTo>
                    <a:cubicBezTo>
                      <a:pt x="33" y="214"/>
                      <a:pt x="33" y="204"/>
                      <a:pt x="33" y="195"/>
                    </a:cubicBezTo>
                    <a:cubicBezTo>
                      <a:pt x="68" y="204"/>
                      <a:pt x="109" y="205"/>
                      <a:pt x="140" y="184"/>
                    </a:cubicBezTo>
                    <a:cubicBezTo>
                      <a:pt x="159" y="172"/>
                      <a:pt x="169" y="150"/>
                      <a:pt x="172" y="128"/>
                    </a:cubicBezTo>
                    <a:cubicBezTo>
                      <a:pt x="137" y="144"/>
                      <a:pt x="98" y="148"/>
                      <a:pt x="62" y="139"/>
                    </a:cubicBezTo>
                    <a:cubicBezTo>
                      <a:pt x="43" y="134"/>
                      <a:pt x="24" y="124"/>
                      <a:pt x="13" y="107"/>
                    </a:cubicBezTo>
                    <a:cubicBezTo>
                      <a:pt x="0" y="85"/>
                      <a:pt x="3" y="55"/>
                      <a:pt x="19" y="36"/>
                    </a:cubicBezTo>
                    <a:close/>
                    <a:moveTo>
                      <a:pt x="75" y="31"/>
                    </a:moveTo>
                    <a:cubicBezTo>
                      <a:pt x="43" y="44"/>
                      <a:pt x="39" y="97"/>
                      <a:pt x="71" y="112"/>
                    </a:cubicBezTo>
                    <a:cubicBezTo>
                      <a:pt x="103" y="126"/>
                      <a:pt x="140" y="119"/>
                      <a:pt x="172" y="108"/>
                    </a:cubicBezTo>
                    <a:cubicBezTo>
                      <a:pt x="172" y="86"/>
                      <a:pt x="173" y="63"/>
                      <a:pt x="159" y="45"/>
                    </a:cubicBezTo>
                    <a:cubicBezTo>
                      <a:pt x="139" y="21"/>
                      <a:pt x="102" y="19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03">
                <a:extLst>
                  <a:ext uri="{FF2B5EF4-FFF2-40B4-BE49-F238E27FC236}">
                    <a16:creationId xmlns:a16="http://schemas.microsoft.com/office/drawing/2014/main" id="{C7F50A8F-18F5-7CFC-AB14-1AFFC102DA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3088" y="4579938"/>
                <a:ext cx="255588" cy="266700"/>
              </a:xfrm>
              <a:custGeom>
                <a:avLst/>
                <a:gdLst>
                  <a:gd name="T0" fmla="*/ 67 w 353"/>
                  <a:gd name="T1" fmla="*/ 26 h 366"/>
                  <a:gd name="T2" fmla="*/ 147 w 353"/>
                  <a:gd name="T3" fmla="*/ 5 h 366"/>
                  <a:gd name="T4" fmla="*/ 218 w 353"/>
                  <a:gd name="T5" fmla="*/ 50 h 366"/>
                  <a:gd name="T6" fmla="*/ 222 w 353"/>
                  <a:gd name="T7" fmla="*/ 154 h 366"/>
                  <a:gd name="T8" fmla="*/ 353 w 353"/>
                  <a:gd name="T9" fmla="*/ 258 h 366"/>
                  <a:gd name="T10" fmla="*/ 317 w 353"/>
                  <a:gd name="T11" fmla="*/ 288 h 366"/>
                  <a:gd name="T12" fmla="*/ 191 w 353"/>
                  <a:gd name="T13" fmla="*/ 184 h 366"/>
                  <a:gd name="T14" fmla="*/ 159 w 353"/>
                  <a:gd name="T15" fmla="*/ 213 h 366"/>
                  <a:gd name="T16" fmla="*/ 244 w 353"/>
                  <a:gd name="T17" fmla="*/ 329 h 366"/>
                  <a:gd name="T18" fmla="*/ 209 w 353"/>
                  <a:gd name="T19" fmla="*/ 366 h 366"/>
                  <a:gd name="T20" fmla="*/ 0 w 353"/>
                  <a:gd name="T21" fmla="*/ 74 h 366"/>
                  <a:gd name="T22" fmla="*/ 67 w 353"/>
                  <a:gd name="T23" fmla="*/ 26 h 366"/>
                  <a:gd name="T24" fmla="*/ 62 w 353"/>
                  <a:gd name="T25" fmla="*/ 80 h 366"/>
                  <a:gd name="T26" fmla="*/ 132 w 353"/>
                  <a:gd name="T27" fmla="*/ 171 h 366"/>
                  <a:gd name="T28" fmla="*/ 178 w 353"/>
                  <a:gd name="T29" fmla="*/ 125 h 366"/>
                  <a:gd name="T30" fmla="*/ 159 w 353"/>
                  <a:gd name="T31" fmla="*/ 66 h 366"/>
                  <a:gd name="T32" fmla="*/ 115 w 353"/>
                  <a:gd name="T33" fmla="*/ 51 h 366"/>
                  <a:gd name="T34" fmla="*/ 62 w 353"/>
                  <a:gd name="T35" fmla="*/ 8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3" h="366">
                    <a:moveTo>
                      <a:pt x="67" y="26"/>
                    </a:moveTo>
                    <a:cubicBezTo>
                      <a:pt x="90" y="10"/>
                      <a:pt x="119" y="0"/>
                      <a:pt x="147" y="5"/>
                    </a:cubicBezTo>
                    <a:cubicBezTo>
                      <a:pt x="176" y="9"/>
                      <a:pt x="204" y="24"/>
                      <a:pt x="218" y="50"/>
                    </a:cubicBezTo>
                    <a:cubicBezTo>
                      <a:pt x="236" y="82"/>
                      <a:pt x="232" y="120"/>
                      <a:pt x="222" y="154"/>
                    </a:cubicBezTo>
                    <a:cubicBezTo>
                      <a:pt x="266" y="188"/>
                      <a:pt x="309" y="223"/>
                      <a:pt x="353" y="258"/>
                    </a:cubicBezTo>
                    <a:cubicBezTo>
                      <a:pt x="341" y="268"/>
                      <a:pt x="329" y="278"/>
                      <a:pt x="317" y="288"/>
                    </a:cubicBezTo>
                    <a:cubicBezTo>
                      <a:pt x="275" y="254"/>
                      <a:pt x="233" y="219"/>
                      <a:pt x="191" y="184"/>
                    </a:cubicBezTo>
                    <a:cubicBezTo>
                      <a:pt x="181" y="194"/>
                      <a:pt x="170" y="204"/>
                      <a:pt x="159" y="213"/>
                    </a:cubicBezTo>
                    <a:cubicBezTo>
                      <a:pt x="187" y="252"/>
                      <a:pt x="216" y="290"/>
                      <a:pt x="244" y="329"/>
                    </a:cubicBezTo>
                    <a:cubicBezTo>
                      <a:pt x="232" y="341"/>
                      <a:pt x="220" y="354"/>
                      <a:pt x="209" y="366"/>
                    </a:cubicBezTo>
                    <a:cubicBezTo>
                      <a:pt x="139" y="269"/>
                      <a:pt x="70" y="172"/>
                      <a:pt x="0" y="74"/>
                    </a:cubicBezTo>
                    <a:cubicBezTo>
                      <a:pt x="23" y="58"/>
                      <a:pt x="45" y="42"/>
                      <a:pt x="67" y="26"/>
                    </a:cubicBezTo>
                    <a:close/>
                    <a:moveTo>
                      <a:pt x="62" y="80"/>
                    </a:moveTo>
                    <a:cubicBezTo>
                      <a:pt x="85" y="111"/>
                      <a:pt x="109" y="141"/>
                      <a:pt x="132" y="171"/>
                    </a:cubicBezTo>
                    <a:cubicBezTo>
                      <a:pt x="150" y="159"/>
                      <a:pt x="169" y="146"/>
                      <a:pt x="178" y="125"/>
                    </a:cubicBezTo>
                    <a:cubicBezTo>
                      <a:pt x="184" y="104"/>
                      <a:pt x="177" y="79"/>
                      <a:pt x="159" y="66"/>
                    </a:cubicBezTo>
                    <a:cubicBezTo>
                      <a:pt x="146" y="57"/>
                      <a:pt x="131" y="50"/>
                      <a:pt x="115" y="51"/>
                    </a:cubicBezTo>
                    <a:cubicBezTo>
                      <a:pt x="94" y="52"/>
                      <a:pt x="78" y="68"/>
                      <a:pt x="62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04">
                <a:extLst>
                  <a:ext uri="{FF2B5EF4-FFF2-40B4-BE49-F238E27FC236}">
                    <a16:creationId xmlns:a16="http://schemas.microsoft.com/office/drawing/2014/main" id="{DDE4B943-8676-AFF3-C314-446111E3C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713" y="4606925"/>
                <a:ext cx="185738" cy="217488"/>
              </a:xfrm>
              <a:custGeom>
                <a:avLst/>
                <a:gdLst>
                  <a:gd name="T0" fmla="*/ 0 w 255"/>
                  <a:gd name="T1" fmla="*/ 268 h 299"/>
                  <a:gd name="T2" fmla="*/ 218 w 255"/>
                  <a:gd name="T3" fmla="*/ 0 h 299"/>
                  <a:gd name="T4" fmla="*/ 255 w 255"/>
                  <a:gd name="T5" fmla="*/ 32 h 299"/>
                  <a:gd name="T6" fmla="*/ 38 w 255"/>
                  <a:gd name="T7" fmla="*/ 299 h 299"/>
                  <a:gd name="T8" fmla="*/ 0 w 255"/>
                  <a:gd name="T9" fmla="*/ 26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99">
                    <a:moveTo>
                      <a:pt x="0" y="268"/>
                    </a:moveTo>
                    <a:cubicBezTo>
                      <a:pt x="73" y="179"/>
                      <a:pt x="145" y="89"/>
                      <a:pt x="218" y="0"/>
                    </a:cubicBezTo>
                    <a:cubicBezTo>
                      <a:pt x="230" y="11"/>
                      <a:pt x="243" y="22"/>
                      <a:pt x="255" y="32"/>
                    </a:cubicBezTo>
                    <a:cubicBezTo>
                      <a:pt x="183" y="121"/>
                      <a:pt x="110" y="210"/>
                      <a:pt x="38" y="299"/>
                    </a:cubicBezTo>
                    <a:cubicBezTo>
                      <a:pt x="25" y="289"/>
                      <a:pt x="13" y="278"/>
                      <a:pt x="0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05">
                <a:extLst>
                  <a:ext uri="{FF2B5EF4-FFF2-40B4-BE49-F238E27FC236}">
                    <a16:creationId xmlns:a16="http://schemas.microsoft.com/office/drawing/2014/main" id="{9BC9345C-626E-4BDB-E492-8FB28C95C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675" y="4643438"/>
                <a:ext cx="247650" cy="282575"/>
              </a:xfrm>
              <a:custGeom>
                <a:avLst/>
                <a:gdLst>
                  <a:gd name="T0" fmla="*/ 0 w 339"/>
                  <a:gd name="T1" fmla="*/ 84 h 387"/>
                  <a:gd name="T2" fmla="*/ 155 w 339"/>
                  <a:gd name="T3" fmla="*/ 0 h 387"/>
                  <a:gd name="T4" fmla="*/ 174 w 339"/>
                  <a:gd name="T5" fmla="*/ 34 h 387"/>
                  <a:gd name="T6" fmla="*/ 57 w 339"/>
                  <a:gd name="T7" fmla="*/ 98 h 387"/>
                  <a:gd name="T8" fmla="*/ 111 w 339"/>
                  <a:gd name="T9" fmla="*/ 192 h 387"/>
                  <a:gd name="T10" fmla="*/ 219 w 339"/>
                  <a:gd name="T11" fmla="*/ 133 h 387"/>
                  <a:gd name="T12" fmla="*/ 239 w 339"/>
                  <a:gd name="T13" fmla="*/ 167 h 387"/>
                  <a:gd name="T14" fmla="*/ 131 w 339"/>
                  <a:gd name="T15" fmla="*/ 225 h 387"/>
                  <a:gd name="T16" fmla="*/ 194 w 339"/>
                  <a:gd name="T17" fmla="*/ 333 h 387"/>
                  <a:gd name="T18" fmla="*/ 320 w 339"/>
                  <a:gd name="T19" fmla="*/ 266 h 387"/>
                  <a:gd name="T20" fmla="*/ 339 w 339"/>
                  <a:gd name="T21" fmla="*/ 299 h 387"/>
                  <a:gd name="T22" fmla="*/ 177 w 339"/>
                  <a:gd name="T23" fmla="*/ 387 h 387"/>
                  <a:gd name="T24" fmla="*/ 0 w 339"/>
                  <a:gd name="T25" fmla="*/ 84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9" h="387">
                    <a:moveTo>
                      <a:pt x="0" y="84"/>
                    </a:moveTo>
                    <a:cubicBezTo>
                      <a:pt x="52" y="56"/>
                      <a:pt x="103" y="28"/>
                      <a:pt x="155" y="0"/>
                    </a:cubicBezTo>
                    <a:cubicBezTo>
                      <a:pt x="161" y="12"/>
                      <a:pt x="168" y="23"/>
                      <a:pt x="174" y="34"/>
                    </a:cubicBezTo>
                    <a:cubicBezTo>
                      <a:pt x="135" y="55"/>
                      <a:pt x="96" y="76"/>
                      <a:pt x="57" y="98"/>
                    </a:cubicBezTo>
                    <a:cubicBezTo>
                      <a:pt x="75" y="129"/>
                      <a:pt x="93" y="160"/>
                      <a:pt x="111" y="192"/>
                    </a:cubicBezTo>
                    <a:cubicBezTo>
                      <a:pt x="147" y="172"/>
                      <a:pt x="183" y="153"/>
                      <a:pt x="219" y="133"/>
                    </a:cubicBezTo>
                    <a:cubicBezTo>
                      <a:pt x="226" y="144"/>
                      <a:pt x="232" y="156"/>
                      <a:pt x="239" y="167"/>
                    </a:cubicBezTo>
                    <a:cubicBezTo>
                      <a:pt x="203" y="186"/>
                      <a:pt x="167" y="206"/>
                      <a:pt x="131" y="225"/>
                    </a:cubicBezTo>
                    <a:cubicBezTo>
                      <a:pt x="152" y="261"/>
                      <a:pt x="173" y="297"/>
                      <a:pt x="194" y="333"/>
                    </a:cubicBezTo>
                    <a:cubicBezTo>
                      <a:pt x="236" y="311"/>
                      <a:pt x="278" y="288"/>
                      <a:pt x="320" y="266"/>
                    </a:cubicBezTo>
                    <a:cubicBezTo>
                      <a:pt x="326" y="277"/>
                      <a:pt x="332" y="288"/>
                      <a:pt x="339" y="299"/>
                    </a:cubicBezTo>
                    <a:cubicBezTo>
                      <a:pt x="285" y="328"/>
                      <a:pt x="231" y="358"/>
                      <a:pt x="177" y="387"/>
                    </a:cubicBezTo>
                    <a:cubicBezTo>
                      <a:pt x="118" y="286"/>
                      <a:pt x="59" y="185"/>
                      <a:pt x="0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06">
                <a:extLst>
                  <a:ext uri="{FF2B5EF4-FFF2-40B4-BE49-F238E27FC236}">
                    <a16:creationId xmlns:a16="http://schemas.microsoft.com/office/drawing/2014/main" id="{EABA2312-7108-6E1D-ADEF-A44F72AEC2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2450" y="4665663"/>
                <a:ext cx="222250" cy="261938"/>
              </a:xfrm>
              <a:custGeom>
                <a:avLst/>
                <a:gdLst>
                  <a:gd name="T0" fmla="*/ 0 w 306"/>
                  <a:gd name="T1" fmla="*/ 252 h 361"/>
                  <a:gd name="T2" fmla="*/ 255 w 306"/>
                  <a:gd name="T3" fmla="*/ 0 h 361"/>
                  <a:gd name="T4" fmla="*/ 306 w 306"/>
                  <a:gd name="T5" fmla="*/ 31 h 361"/>
                  <a:gd name="T6" fmla="*/ 170 w 306"/>
                  <a:gd name="T7" fmla="*/ 361 h 361"/>
                  <a:gd name="T8" fmla="*/ 126 w 306"/>
                  <a:gd name="T9" fmla="*/ 336 h 361"/>
                  <a:gd name="T10" fmla="*/ 171 w 306"/>
                  <a:gd name="T11" fmla="*/ 241 h 361"/>
                  <a:gd name="T12" fmla="*/ 116 w 306"/>
                  <a:gd name="T13" fmla="*/ 202 h 361"/>
                  <a:gd name="T14" fmla="*/ 36 w 306"/>
                  <a:gd name="T15" fmla="*/ 281 h 361"/>
                  <a:gd name="T16" fmla="*/ 0 w 306"/>
                  <a:gd name="T17" fmla="*/ 252 h 361"/>
                  <a:gd name="T18" fmla="*/ 227 w 306"/>
                  <a:gd name="T19" fmla="*/ 81 h 361"/>
                  <a:gd name="T20" fmla="*/ 148 w 306"/>
                  <a:gd name="T21" fmla="*/ 163 h 361"/>
                  <a:gd name="T22" fmla="*/ 191 w 306"/>
                  <a:gd name="T23" fmla="*/ 195 h 361"/>
                  <a:gd name="T24" fmla="*/ 238 w 306"/>
                  <a:gd name="T25" fmla="*/ 88 h 361"/>
                  <a:gd name="T26" fmla="*/ 244 w 306"/>
                  <a:gd name="T27" fmla="*/ 68 h 361"/>
                  <a:gd name="T28" fmla="*/ 227 w 306"/>
                  <a:gd name="T29" fmla="*/ 8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61">
                    <a:moveTo>
                      <a:pt x="0" y="252"/>
                    </a:moveTo>
                    <a:cubicBezTo>
                      <a:pt x="85" y="168"/>
                      <a:pt x="170" y="84"/>
                      <a:pt x="255" y="0"/>
                    </a:cubicBezTo>
                    <a:cubicBezTo>
                      <a:pt x="272" y="11"/>
                      <a:pt x="289" y="21"/>
                      <a:pt x="306" y="31"/>
                    </a:cubicBezTo>
                    <a:cubicBezTo>
                      <a:pt x="261" y="141"/>
                      <a:pt x="215" y="251"/>
                      <a:pt x="170" y="361"/>
                    </a:cubicBezTo>
                    <a:cubicBezTo>
                      <a:pt x="155" y="353"/>
                      <a:pt x="141" y="344"/>
                      <a:pt x="126" y="336"/>
                    </a:cubicBezTo>
                    <a:cubicBezTo>
                      <a:pt x="141" y="305"/>
                      <a:pt x="156" y="273"/>
                      <a:pt x="171" y="241"/>
                    </a:cubicBezTo>
                    <a:cubicBezTo>
                      <a:pt x="153" y="228"/>
                      <a:pt x="135" y="215"/>
                      <a:pt x="116" y="202"/>
                    </a:cubicBezTo>
                    <a:cubicBezTo>
                      <a:pt x="90" y="229"/>
                      <a:pt x="63" y="255"/>
                      <a:pt x="36" y="281"/>
                    </a:cubicBezTo>
                    <a:cubicBezTo>
                      <a:pt x="24" y="271"/>
                      <a:pt x="12" y="262"/>
                      <a:pt x="0" y="252"/>
                    </a:cubicBezTo>
                    <a:close/>
                    <a:moveTo>
                      <a:pt x="227" y="81"/>
                    </a:moveTo>
                    <a:cubicBezTo>
                      <a:pt x="201" y="109"/>
                      <a:pt x="174" y="135"/>
                      <a:pt x="148" y="163"/>
                    </a:cubicBezTo>
                    <a:cubicBezTo>
                      <a:pt x="162" y="173"/>
                      <a:pt x="177" y="184"/>
                      <a:pt x="191" y="195"/>
                    </a:cubicBezTo>
                    <a:cubicBezTo>
                      <a:pt x="207" y="159"/>
                      <a:pt x="222" y="124"/>
                      <a:pt x="238" y="88"/>
                    </a:cubicBezTo>
                    <a:cubicBezTo>
                      <a:pt x="241" y="82"/>
                      <a:pt x="243" y="75"/>
                      <a:pt x="244" y="68"/>
                    </a:cubicBezTo>
                    <a:cubicBezTo>
                      <a:pt x="238" y="72"/>
                      <a:pt x="232" y="76"/>
                      <a:pt x="227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07">
                <a:extLst>
                  <a:ext uri="{FF2B5EF4-FFF2-40B4-BE49-F238E27FC236}">
                    <a16:creationId xmlns:a16="http://schemas.microsoft.com/office/drawing/2014/main" id="{FB799D48-CB44-7915-3CE7-85FB828AD3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9613" y="4710113"/>
                <a:ext cx="236538" cy="290513"/>
              </a:xfrm>
              <a:custGeom>
                <a:avLst/>
                <a:gdLst>
                  <a:gd name="T0" fmla="*/ 0 w 325"/>
                  <a:gd name="T1" fmla="*/ 317 h 399"/>
                  <a:gd name="T2" fmla="*/ 160 w 325"/>
                  <a:gd name="T3" fmla="*/ 0 h 399"/>
                  <a:gd name="T4" fmla="*/ 201 w 325"/>
                  <a:gd name="T5" fmla="*/ 20 h 399"/>
                  <a:gd name="T6" fmla="*/ 182 w 325"/>
                  <a:gd name="T7" fmla="*/ 253 h 399"/>
                  <a:gd name="T8" fmla="*/ 286 w 325"/>
                  <a:gd name="T9" fmla="*/ 60 h 399"/>
                  <a:gd name="T10" fmla="*/ 325 w 325"/>
                  <a:gd name="T11" fmla="*/ 76 h 399"/>
                  <a:gd name="T12" fmla="*/ 166 w 325"/>
                  <a:gd name="T13" fmla="*/ 399 h 399"/>
                  <a:gd name="T14" fmla="*/ 120 w 325"/>
                  <a:gd name="T15" fmla="*/ 377 h 399"/>
                  <a:gd name="T16" fmla="*/ 147 w 325"/>
                  <a:gd name="T17" fmla="*/ 132 h 399"/>
                  <a:gd name="T18" fmla="*/ 46 w 325"/>
                  <a:gd name="T19" fmla="*/ 338 h 399"/>
                  <a:gd name="T20" fmla="*/ 0 w 325"/>
                  <a:gd name="T21" fmla="*/ 317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99">
                    <a:moveTo>
                      <a:pt x="0" y="317"/>
                    </a:moveTo>
                    <a:cubicBezTo>
                      <a:pt x="53" y="211"/>
                      <a:pt x="107" y="106"/>
                      <a:pt x="160" y="0"/>
                    </a:cubicBezTo>
                    <a:cubicBezTo>
                      <a:pt x="174" y="7"/>
                      <a:pt x="188" y="13"/>
                      <a:pt x="201" y="20"/>
                    </a:cubicBezTo>
                    <a:cubicBezTo>
                      <a:pt x="195" y="97"/>
                      <a:pt x="188" y="175"/>
                      <a:pt x="182" y="253"/>
                    </a:cubicBezTo>
                    <a:cubicBezTo>
                      <a:pt x="217" y="189"/>
                      <a:pt x="251" y="125"/>
                      <a:pt x="286" y="60"/>
                    </a:cubicBezTo>
                    <a:cubicBezTo>
                      <a:pt x="299" y="66"/>
                      <a:pt x="312" y="71"/>
                      <a:pt x="325" y="76"/>
                    </a:cubicBezTo>
                    <a:cubicBezTo>
                      <a:pt x="272" y="184"/>
                      <a:pt x="219" y="291"/>
                      <a:pt x="166" y="399"/>
                    </a:cubicBezTo>
                    <a:cubicBezTo>
                      <a:pt x="151" y="392"/>
                      <a:pt x="135" y="384"/>
                      <a:pt x="120" y="377"/>
                    </a:cubicBezTo>
                    <a:cubicBezTo>
                      <a:pt x="129" y="295"/>
                      <a:pt x="138" y="214"/>
                      <a:pt x="147" y="132"/>
                    </a:cubicBezTo>
                    <a:cubicBezTo>
                      <a:pt x="113" y="200"/>
                      <a:pt x="80" y="269"/>
                      <a:pt x="46" y="338"/>
                    </a:cubicBezTo>
                    <a:cubicBezTo>
                      <a:pt x="31" y="331"/>
                      <a:pt x="15" y="324"/>
                      <a:pt x="0" y="3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08">
                <a:extLst>
                  <a:ext uri="{FF2B5EF4-FFF2-40B4-BE49-F238E27FC236}">
                    <a16:creationId xmlns:a16="http://schemas.microsoft.com/office/drawing/2014/main" id="{9E21519B-F787-71A6-504C-6E9083CD2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4800" y="4713288"/>
                <a:ext cx="171450" cy="279400"/>
              </a:xfrm>
              <a:custGeom>
                <a:avLst/>
                <a:gdLst>
                  <a:gd name="T0" fmla="*/ 138 w 235"/>
                  <a:gd name="T1" fmla="*/ 17 h 384"/>
                  <a:gd name="T2" fmla="*/ 179 w 235"/>
                  <a:gd name="T3" fmla="*/ 0 h 384"/>
                  <a:gd name="T4" fmla="*/ 235 w 235"/>
                  <a:gd name="T5" fmla="*/ 363 h 384"/>
                  <a:gd name="T6" fmla="*/ 192 w 235"/>
                  <a:gd name="T7" fmla="*/ 384 h 384"/>
                  <a:gd name="T8" fmla="*/ 0 w 235"/>
                  <a:gd name="T9" fmla="*/ 76 h 384"/>
                  <a:gd name="T10" fmla="*/ 42 w 235"/>
                  <a:gd name="T11" fmla="*/ 58 h 384"/>
                  <a:gd name="T12" fmla="*/ 175 w 235"/>
                  <a:gd name="T13" fmla="*/ 268 h 384"/>
                  <a:gd name="T14" fmla="*/ 138 w 235"/>
                  <a:gd name="T15" fmla="*/ 17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384">
                    <a:moveTo>
                      <a:pt x="138" y="17"/>
                    </a:moveTo>
                    <a:cubicBezTo>
                      <a:pt x="152" y="11"/>
                      <a:pt x="166" y="6"/>
                      <a:pt x="179" y="0"/>
                    </a:cubicBezTo>
                    <a:cubicBezTo>
                      <a:pt x="198" y="121"/>
                      <a:pt x="217" y="242"/>
                      <a:pt x="235" y="363"/>
                    </a:cubicBezTo>
                    <a:cubicBezTo>
                      <a:pt x="221" y="369"/>
                      <a:pt x="206" y="377"/>
                      <a:pt x="192" y="384"/>
                    </a:cubicBezTo>
                    <a:cubicBezTo>
                      <a:pt x="128" y="281"/>
                      <a:pt x="64" y="179"/>
                      <a:pt x="0" y="76"/>
                    </a:cubicBezTo>
                    <a:cubicBezTo>
                      <a:pt x="14" y="70"/>
                      <a:pt x="28" y="64"/>
                      <a:pt x="42" y="58"/>
                    </a:cubicBezTo>
                    <a:cubicBezTo>
                      <a:pt x="86" y="128"/>
                      <a:pt x="131" y="198"/>
                      <a:pt x="175" y="268"/>
                    </a:cubicBezTo>
                    <a:cubicBezTo>
                      <a:pt x="163" y="184"/>
                      <a:pt x="150" y="101"/>
                      <a:pt x="13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209">
                <a:extLst>
                  <a:ext uri="{FF2B5EF4-FFF2-40B4-BE49-F238E27FC236}">
                    <a16:creationId xmlns:a16="http://schemas.microsoft.com/office/drawing/2014/main" id="{B98A57A3-5ABF-3959-C435-C774A2D96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50" y="4775200"/>
                <a:ext cx="100013" cy="249238"/>
              </a:xfrm>
              <a:custGeom>
                <a:avLst/>
                <a:gdLst>
                  <a:gd name="T0" fmla="*/ 0 w 137"/>
                  <a:gd name="T1" fmla="*/ 14 h 342"/>
                  <a:gd name="T2" fmla="*/ 45 w 137"/>
                  <a:gd name="T3" fmla="*/ 0 h 342"/>
                  <a:gd name="T4" fmla="*/ 137 w 137"/>
                  <a:gd name="T5" fmla="*/ 329 h 342"/>
                  <a:gd name="T6" fmla="*/ 93 w 137"/>
                  <a:gd name="T7" fmla="*/ 342 h 342"/>
                  <a:gd name="T8" fmla="*/ 0 w 137"/>
                  <a:gd name="T9" fmla="*/ 14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342">
                    <a:moveTo>
                      <a:pt x="0" y="14"/>
                    </a:moveTo>
                    <a:cubicBezTo>
                      <a:pt x="15" y="9"/>
                      <a:pt x="30" y="5"/>
                      <a:pt x="45" y="0"/>
                    </a:cubicBezTo>
                    <a:cubicBezTo>
                      <a:pt x="76" y="110"/>
                      <a:pt x="106" y="219"/>
                      <a:pt x="137" y="329"/>
                    </a:cubicBezTo>
                    <a:cubicBezTo>
                      <a:pt x="122" y="333"/>
                      <a:pt x="108" y="338"/>
                      <a:pt x="93" y="342"/>
                    </a:cubicBezTo>
                    <a:cubicBezTo>
                      <a:pt x="62" y="233"/>
                      <a:pt x="31" y="123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10">
                <a:extLst>
                  <a:ext uri="{FF2B5EF4-FFF2-40B4-BE49-F238E27FC236}">
                    <a16:creationId xmlns:a16="http://schemas.microsoft.com/office/drawing/2014/main" id="{999E1148-4399-1C13-8CCE-F06DE7806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4783138"/>
                <a:ext cx="174625" cy="268288"/>
              </a:xfrm>
              <a:custGeom>
                <a:avLst/>
                <a:gdLst>
                  <a:gd name="T0" fmla="*/ 91 w 240"/>
                  <a:gd name="T1" fmla="*/ 28 h 370"/>
                  <a:gd name="T2" fmla="*/ 184 w 240"/>
                  <a:gd name="T3" fmla="*/ 10 h 370"/>
                  <a:gd name="T4" fmla="*/ 231 w 240"/>
                  <a:gd name="T5" fmla="*/ 60 h 370"/>
                  <a:gd name="T6" fmla="*/ 236 w 240"/>
                  <a:gd name="T7" fmla="*/ 134 h 370"/>
                  <a:gd name="T8" fmla="*/ 190 w 240"/>
                  <a:gd name="T9" fmla="*/ 130 h 370"/>
                  <a:gd name="T10" fmla="*/ 176 w 240"/>
                  <a:gd name="T11" fmla="*/ 55 h 370"/>
                  <a:gd name="T12" fmla="*/ 100 w 240"/>
                  <a:gd name="T13" fmla="*/ 73 h 370"/>
                  <a:gd name="T14" fmla="*/ 54 w 240"/>
                  <a:gd name="T15" fmla="*/ 183 h 370"/>
                  <a:gd name="T16" fmla="*/ 55 w 240"/>
                  <a:gd name="T17" fmla="*/ 288 h 370"/>
                  <a:gd name="T18" fmla="*/ 120 w 240"/>
                  <a:gd name="T19" fmla="*/ 301 h 370"/>
                  <a:gd name="T20" fmla="*/ 157 w 240"/>
                  <a:gd name="T21" fmla="*/ 230 h 370"/>
                  <a:gd name="T22" fmla="*/ 102 w 240"/>
                  <a:gd name="T23" fmla="*/ 212 h 370"/>
                  <a:gd name="T24" fmla="*/ 113 w 240"/>
                  <a:gd name="T25" fmla="*/ 176 h 370"/>
                  <a:gd name="T26" fmla="*/ 203 w 240"/>
                  <a:gd name="T27" fmla="*/ 205 h 370"/>
                  <a:gd name="T28" fmla="*/ 152 w 240"/>
                  <a:gd name="T29" fmla="*/ 370 h 370"/>
                  <a:gd name="T30" fmla="*/ 122 w 240"/>
                  <a:gd name="T31" fmla="*/ 360 h 370"/>
                  <a:gd name="T32" fmla="*/ 125 w 240"/>
                  <a:gd name="T33" fmla="*/ 333 h 370"/>
                  <a:gd name="T34" fmla="*/ 37 w 240"/>
                  <a:gd name="T35" fmla="*/ 326 h 370"/>
                  <a:gd name="T36" fmla="*/ 1 w 240"/>
                  <a:gd name="T37" fmla="*/ 236 h 370"/>
                  <a:gd name="T38" fmla="*/ 30 w 240"/>
                  <a:gd name="T39" fmla="*/ 115 h 370"/>
                  <a:gd name="T40" fmla="*/ 91 w 240"/>
                  <a:gd name="T41" fmla="*/ 2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370">
                    <a:moveTo>
                      <a:pt x="91" y="28"/>
                    </a:moveTo>
                    <a:cubicBezTo>
                      <a:pt x="117" y="9"/>
                      <a:pt x="152" y="0"/>
                      <a:pt x="184" y="10"/>
                    </a:cubicBezTo>
                    <a:cubicBezTo>
                      <a:pt x="207" y="17"/>
                      <a:pt x="223" y="38"/>
                      <a:pt x="231" y="60"/>
                    </a:cubicBezTo>
                    <a:cubicBezTo>
                      <a:pt x="240" y="84"/>
                      <a:pt x="239" y="109"/>
                      <a:pt x="236" y="134"/>
                    </a:cubicBezTo>
                    <a:cubicBezTo>
                      <a:pt x="221" y="133"/>
                      <a:pt x="206" y="132"/>
                      <a:pt x="190" y="130"/>
                    </a:cubicBezTo>
                    <a:cubicBezTo>
                      <a:pt x="195" y="105"/>
                      <a:pt x="197" y="74"/>
                      <a:pt x="176" y="55"/>
                    </a:cubicBezTo>
                    <a:cubicBezTo>
                      <a:pt x="151" y="39"/>
                      <a:pt x="116" y="50"/>
                      <a:pt x="100" y="73"/>
                    </a:cubicBezTo>
                    <a:cubicBezTo>
                      <a:pt x="77" y="106"/>
                      <a:pt x="65" y="145"/>
                      <a:pt x="54" y="183"/>
                    </a:cubicBezTo>
                    <a:cubicBezTo>
                      <a:pt x="45" y="217"/>
                      <a:pt x="36" y="256"/>
                      <a:pt x="55" y="288"/>
                    </a:cubicBezTo>
                    <a:cubicBezTo>
                      <a:pt x="68" y="310"/>
                      <a:pt x="100" y="317"/>
                      <a:pt x="120" y="301"/>
                    </a:cubicBezTo>
                    <a:cubicBezTo>
                      <a:pt x="142" y="284"/>
                      <a:pt x="148" y="255"/>
                      <a:pt x="157" y="230"/>
                    </a:cubicBezTo>
                    <a:cubicBezTo>
                      <a:pt x="139" y="224"/>
                      <a:pt x="121" y="218"/>
                      <a:pt x="102" y="212"/>
                    </a:cubicBezTo>
                    <a:cubicBezTo>
                      <a:pt x="106" y="200"/>
                      <a:pt x="110" y="188"/>
                      <a:pt x="113" y="176"/>
                    </a:cubicBezTo>
                    <a:cubicBezTo>
                      <a:pt x="143" y="186"/>
                      <a:pt x="173" y="196"/>
                      <a:pt x="203" y="205"/>
                    </a:cubicBezTo>
                    <a:cubicBezTo>
                      <a:pt x="186" y="260"/>
                      <a:pt x="169" y="315"/>
                      <a:pt x="152" y="370"/>
                    </a:cubicBezTo>
                    <a:cubicBezTo>
                      <a:pt x="142" y="367"/>
                      <a:pt x="132" y="363"/>
                      <a:pt x="122" y="360"/>
                    </a:cubicBezTo>
                    <a:cubicBezTo>
                      <a:pt x="123" y="351"/>
                      <a:pt x="124" y="342"/>
                      <a:pt x="125" y="333"/>
                    </a:cubicBezTo>
                    <a:cubicBezTo>
                      <a:pt x="98" y="351"/>
                      <a:pt x="61" y="347"/>
                      <a:pt x="37" y="326"/>
                    </a:cubicBezTo>
                    <a:cubicBezTo>
                      <a:pt x="12" y="304"/>
                      <a:pt x="0" y="269"/>
                      <a:pt x="1" y="236"/>
                    </a:cubicBezTo>
                    <a:cubicBezTo>
                      <a:pt x="2" y="194"/>
                      <a:pt x="15" y="154"/>
                      <a:pt x="30" y="115"/>
                    </a:cubicBezTo>
                    <a:cubicBezTo>
                      <a:pt x="44" y="82"/>
                      <a:pt x="61" y="49"/>
                      <a:pt x="9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11">
                <a:extLst>
                  <a:ext uri="{FF2B5EF4-FFF2-40B4-BE49-F238E27FC236}">
                    <a16:creationId xmlns:a16="http://schemas.microsoft.com/office/drawing/2014/main" id="{DE72EC6F-E577-C9FC-3396-23D16BAFB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013" y="4792663"/>
                <a:ext cx="153988" cy="269875"/>
              </a:xfrm>
              <a:custGeom>
                <a:avLst/>
                <a:gdLst>
                  <a:gd name="T0" fmla="*/ 132 w 211"/>
                  <a:gd name="T1" fmla="*/ 6 h 370"/>
                  <a:gd name="T2" fmla="*/ 170 w 211"/>
                  <a:gd name="T3" fmla="*/ 0 h 370"/>
                  <a:gd name="T4" fmla="*/ 211 w 211"/>
                  <a:gd name="T5" fmla="*/ 341 h 370"/>
                  <a:gd name="T6" fmla="*/ 173 w 211"/>
                  <a:gd name="T7" fmla="*/ 347 h 370"/>
                  <a:gd name="T8" fmla="*/ 53 w 211"/>
                  <a:gd name="T9" fmla="*/ 117 h 370"/>
                  <a:gd name="T10" fmla="*/ 72 w 211"/>
                  <a:gd name="T11" fmla="*/ 364 h 370"/>
                  <a:gd name="T12" fmla="*/ 26 w 211"/>
                  <a:gd name="T13" fmla="*/ 370 h 370"/>
                  <a:gd name="T14" fmla="*/ 0 w 211"/>
                  <a:gd name="T15" fmla="*/ 23 h 370"/>
                  <a:gd name="T16" fmla="*/ 52 w 211"/>
                  <a:gd name="T17" fmla="*/ 19 h 370"/>
                  <a:gd name="T18" fmla="*/ 150 w 211"/>
                  <a:gd name="T19" fmla="*/ 180 h 370"/>
                  <a:gd name="T20" fmla="*/ 132 w 211"/>
                  <a:gd name="T21" fmla="*/ 6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370">
                    <a:moveTo>
                      <a:pt x="132" y="6"/>
                    </a:moveTo>
                    <a:cubicBezTo>
                      <a:pt x="145" y="4"/>
                      <a:pt x="157" y="2"/>
                      <a:pt x="170" y="0"/>
                    </a:cubicBezTo>
                    <a:cubicBezTo>
                      <a:pt x="183" y="114"/>
                      <a:pt x="197" y="227"/>
                      <a:pt x="211" y="341"/>
                    </a:cubicBezTo>
                    <a:cubicBezTo>
                      <a:pt x="198" y="343"/>
                      <a:pt x="185" y="345"/>
                      <a:pt x="173" y="347"/>
                    </a:cubicBezTo>
                    <a:cubicBezTo>
                      <a:pt x="133" y="270"/>
                      <a:pt x="93" y="193"/>
                      <a:pt x="53" y="117"/>
                    </a:cubicBezTo>
                    <a:cubicBezTo>
                      <a:pt x="59" y="199"/>
                      <a:pt x="65" y="281"/>
                      <a:pt x="72" y="364"/>
                    </a:cubicBezTo>
                    <a:cubicBezTo>
                      <a:pt x="56" y="366"/>
                      <a:pt x="41" y="368"/>
                      <a:pt x="26" y="370"/>
                    </a:cubicBezTo>
                    <a:cubicBezTo>
                      <a:pt x="18" y="255"/>
                      <a:pt x="9" y="139"/>
                      <a:pt x="0" y="23"/>
                    </a:cubicBezTo>
                    <a:cubicBezTo>
                      <a:pt x="17" y="22"/>
                      <a:pt x="34" y="20"/>
                      <a:pt x="52" y="19"/>
                    </a:cubicBezTo>
                    <a:cubicBezTo>
                      <a:pt x="85" y="72"/>
                      <a:pt x="117" y="126"/>
                      <a:pt x="150" y="180"/>
                    </a:cubicBezTo>
                    <a:cubicBezTo>
                      <a:pt x="144" y="122"/>
                      <a:pt x="138" y="64"/>
                      <a:pt x="1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212">
                <a:extLst>
                  <a:ext uri="{FF2B5EF4-FFF2-40B4-BE49-F238E27FC236}">
                    <a16:creationId xmlns:a16="http://schemas.microsoft.com/office/drawing/2014/main" id="{81FD20ED-B29E-40B0-1E65-1DB5734E6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0" y="4813300"/>
                <a:ext cx="146050" cy="257175"/>
              </a:xfrm>
              <a:custGeom>
                <a:avLst/>
                <a:gdLst>
                  <a:gd name="T0" fmla="*/ 8 w 201"/>
                  <a:gd name="T1" fmla="*/ 0 h 353"/>
                  <a:gd name="T2" fmla="*/ 51 w 201"/>
                  <a:gd name="T3" fmla="*/ 2 h 353"/>
                  <a:gd name="T4" fmla="*/ 43 w 201"/>
                  <a:gd name="T5" fmla="*/ 241 h 353"/>
                  <a:gd name="T6" fmla="*/ 54 w 201"/>
                  <a:gd name="T7" fmla="*/ 291 h 353"/>
                  <a:gd name="T8" fmla="*/ 138 w 201"/>
                  <a:gd name="T9" fmla="*/ 291 h 353"/>
                  <a:gd name="T10" fmla="*/ 151 w 201"/>
                  <a:gd name="T11" fmla="*/ 233 h 353"/>
                  <a:gd name="T12" fmla="*/ 158 w 201"/>
                  <a:gd name="T13" fmla="*/ 6 h 353"/>
                  <a:gd name="T14" fmla="*/ 201 w 201"/>
                  <a:gd name="T15" fmla="*/ 7 h 353"/>
                  <a:gd name="T16" fmla="*/ 192 w 201"/>
                  <a:gd name="T17" fmla="*/ 253 h 353"/>
                  <a:gd name="T18" fmla="*/ 146 w 201"/>
                  <a:gd name="T19" fmla="*/ 339 h 353"/>
                  <a:gd name="T20" fmla="*/ 49 w 201"/>
                  <a:gd name="T21" fmla="*/ 340 h 353"/>
                  <a:gd name="T22" fmla="*/ 0 w 201"/>
                  <a:gd name="T23" fmla="*/ 249 h 353"/>
                  <a:gd name="T24" fmla="*/ 8 w 201"/>
                  <a:gd name="T25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1" h="353">
                    <a:moveTo>
                      <a:pt x="8" y="0"/>
                    </a:moveTo>
                    <a:cubicBezTo>
                      <a:pt x="22" y="0"/>
                      <a:pt x="36" y="1"/>
                      <a:pt x="51" y="2"/>
                    </a:cubicBezTo>
                    <a:cubicBezTo>
                      <a:pt x="48" y="81"/>
                      <a:pt x="45" y="161"/>
                      <a:pt x="43" y="241"/>
                    </a:cubicBezTo>
                    <a:cubicBezTo>
                      <a:pt x="43" y="258"/>
                      <a:pt x="44" y="277"/>
                      <a:pt x="54" y="291"/>
                    </a:cubicBezTo>
                    <a:cubicBezTo>
                      <a:pt x="74" y="317"/>
                      <a:pt x="119" y="318"/>
                      <a:pt x="138" y="291"/>
                    </a:cubicBezTo>
                    <a:cubicBezTo>
                      <a:pt x="150" y="274"/>
                      <a:pt x="150" y="253"/>
                      <a:pt x="151" y="233"/>
                    </a:cubicBezTo>
                    <a:cubicBezTo>
                      <a:pt x="153" y="157"/>
                      <a:pt x="156" y="81"/>
                      <a:pt x="158" y="6"/>
                    </a:cubicBezTo>
                    <a:cubicBezTo>
                      <a:pt x="172" y="6"/>
                      <a:pt x="186" y="7"/>
                      <a:pt x="201" y="7"/>
                    </a:cubicBezTo>
                    <a:cubicBezTo>
                      <a:pt x="198" y="89"/>
                      <a:pt x="195" y="171"/>
                      <a:pt x="192" y="253"/>
                    </a:cubicBezTo>
                    <a:cubicBezTo>
                      <a:pt x="191" y="286"/>
                      <a:pt x="178" y="324"/>
                      <a:pt x="146" y="339"/>
                    </a:cubicBezTo>
                    <a:cubicBezTo>
                      <a:pt x="116" y="353"/>
                      <a:pt x="80" y="352"/>
                      <a:pt x="49" y="340"/>
                    </a:cubicBezTo>
                    <a:cubicBezTo>
                      <a:pt x="14" y="325"/>
                      <a:pt x="0" y="285"/>
                      <a:pt x="0" y="249"/>
                    </a:cubicBezTo>
                    <a:cubicBezTo>
                      <a:pt x="2" y="166"/>
                      <a:pt x="6" y="83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1F785AB-6B35-355B-EABD-B4BFE0E8928F}"/>
                </a:ext>
              </a:extLst>
            </p:cNvPr>
            <p:cNvGrpSpPr/>
            <p:nvPr/>
          </p:nvGrpSpPr>
          <p:grpSpPr>
            <a:xfrm>
              <a:off x="5468639" y="-4691071"/>
              <a:ext cx="2601711" cy="962068"/>
              <a:chOff x="5074771" y="1883801"/>
              <a:chExt cx="5705475" cy="2109787"/>
            </a:xfrm>
            <a:grpFill/>
          </p:grpSpPr>
          <p:sp>
            <p:nvSpPr>
              <p:cNvPr id="7" name="Freeform 14">
                <a:extLst>
                  <a:ext uri="{FF2B5EF4-FFF2-40B4-BE49-F238E27FC236}">
                    <a16:creationId xmlns:a16="http://schemas.microsoft.com/office/drawing/2014/main" id="{F32228E9-2A82-EA28-5356-7B45CA92BF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29321" y="1883801"/>
                <a:ext cx="915988" cy="1314450"/>
              </a:xfrm>
              <a:custGeom>
                <a:avLst/>
                <a:gdLst>
                  <a:gd name="T0" fmla="*/ 189 w 244"/>
                  <a:gd name="T1" fmla="*/ 0 h 350"/>
                  <a:gd name="T2" fmla="*/ 211 w 244"/>
                  <a:gd name="T3" fmla="*/ 19 h 350"/>
                  <a:gd name="T4" fmla="*/ 204 w 244"/>
                  <a:gd name="T5" fmla="*/ 44 h 350"/>
                  <a:gd name="T6" fmla="*/ 243 w 244"/>
                  <a:gd name="T7" fmla="*/ 83 h 350"/>
                  <a:gd name="T8" fmla="*/ 206 w 244"/>
                  <a:gd name="T9" fmla="*/ 139 h 350"/>
                  <a:gd name="T10" fmla="*/ 218 w 244"/>
                  <a:gd name="T11" fmla="*/ 167 h 350"/>
                  <a:gd name="T12" fmla="*/ 197 w 244"/>
                  <a:gd name="T13" fmla="*/ 188 h 350"/>
                  <a:gd name="T14" fmla="*/ 159 w 244"/>
                  <a:gd name="T15" fmla="*/ 219 h 350"/>
                  <a:gd name="T16" fmla="*/ 174 w 244"/>
                  <a:gd name="T17" fmla="*/ 247 h 350"/>
                  <a:gd name="T18" fmla="*/ 151 w 244"/>
                  <a:gd name="T19" fmla="*/ 272 h 350"/>
                  <a:gd name="T20" fmla="*/ 149 w 244"/>
                  <a:gd name="T21" fmla="*/ 330 h 350"/>
                  <a:gd name="T22" fmla="*/ 124 w 244"/>
                  <a:gd name="T23" fmla="*/ 349 h 350"/>
                  <a:gd name="T24" fmla="*/ 72 w 244"/>
                  <a:gd name="T25" fmla="*/ 331 h 350"/>
                  <a:gd name="T26" fmla="*/ 112 w 244"/>
                  <a:gd name="T27" fmla="*/ 311 h 350"/>
                  <a:gd name="T28" fmla="*/ 109 w 244"/>
                  <a:gd name="T29" fmla="*/ 290 h 350"/>
                  <a:gd name="T30" fmla="*/ 44 w 244"/>
                  <a:gd name="T31" fmla="*/ 314 h 350"/>
                  <a:gd name="T32" fmla="*/ 0 w 244"/>
                  <a:gd name="T33" fmla="*/ 283 h 350"/>
                  <a:gd name="T34" fmla="*/ 111 w 244"/>
                  <a:gd name="T35" fmla="*/ 238 h 350"/>
                  <a:gd name="T36" fmla="*/ 125 w 244"/>
                  <a:gd name="T37" fmla="*/ 212 h 350"/>
                  <a:gd name="T38" fmla="*/ 79 w 244"/>
                  <a:gd name="T39" fmla="*/ 238 h 350"/>
                  <a:gd name="T40" fmla="*/ 27 w 244"/>
                  <a:gd name="T41" fmla="*/ 232 h 350"/>
                  <a:gd name="T42" fmla="*/ 136 w 244"/>
                  <a:gd name="T43" fmla="*/ 155 h 350"/>
                  <a:gd name="T44" fmla="*/ 97 w 244"/>
                  <a:gd name="T45" fmla="*/ 160 h 350"/>
                  <a:gd name="T46" fmla="*/ 71 w 244"/>
                  <a:gd name="T47" fmla="*/ 177 h 350"/>
                  <a:gd name="T48" fmla="*/ 64 w 244"/>
                  <a:gd name="T49" fmla="*/ 159 h 350"/>
                  <a:gd name="T50" fmla="*/ 50 w 244"/>
                  <a:gd name="T51" fmla="*/ 87 h 350"/>
                  <a:gd name="T52" fmla="*/ 65 w 244"/>
                  <a:gd name="T53" fmla="*/ 78 h 350"/>
                  <a:gd name="T54" fmla="*/ 101 w 244"/>
                  <a:gd name="T55" fmla="*/ 131 h 350"/>
                  <a:gd name="T56" fmla="*/ 110 w 244"/>
                  <a:gd name="T57" fmla="*/ 119 h 350"/>
                  <a:gd name="T58" fmla="*/ 103 w 244"/>
                  <a:gd name="T59" fmla="*/ 107 h 350"/>
                  <a:gd name="T60" fmla="*/ 104 w 244"/>
                  <a:gd name="T61" fmla="*/ 95 h 350"/>
                  <a:gd name="T62" fmla="*/ 134 w 244"/>
                  <a:gd name="T63" fmla="*/ 76 h 350"/>
                  <a:gd name="T64" fmla="*/ 119 w 244"/>
                  <a:gd name="T65" fmla="*/ 47 h 350"/>
                  <a:gd name="T66" fmla="*/ 160 w 244"/>
                  <a:gd name="T67" fmla="*/ 41 h 350"/>
                  <a:gd name="T68" fmla="*/ 189 w 244"/>
                  <a:gd name="T69" fmla="*/ 0 h 350"/>
                  <a:gd name="T70" fmla="*/ 175 w 244"/>
                  <a:gd name="T71" fmla="*/ 85 h 350"/>
                  <a:gd name="T72" fmla="*/ 180 w 244"/>
                  <a:gd name="T73" fmla="*/ 119 h 350"/>
                  <a:gd name="T74" fmla="*/ 193 w 244"/>
                  <a:gd name="T75" fmla="*/ 99 h 350"/>
                  <a:gd name="T76" fmla="*/ 175 w 244"/>
                  <a:gd name="T77" fmla="*/ 8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4" h="350">
                    <a:moveTo>
                      <a:pt x="189" y="0"/>
                    </a:moveTo>
                    <a:cubicBezTo>
                      <a:pt x="199" y="0"/>
                      <a:pt x="210" y="8"/>
                      <a:pt x="211" y="19"/>
                    </a:cubicBezTo>
                    <a:cubicBezTo>
                      <a:pt x="211" y="28"/>
                      <a:pt x="207" y="36"/>
                      <a:pt x="204" y="44"/>
                    </a:cubicBezTo>
                    <a:cubicBezTo>
                      <a:pt x="224" y="46"/>
                      <a:pt x="244" y="61"/>
                      <a:pt x="243" y="83"/>
                    </a:cubicBezTo>
                    <a:cubicBezTo>
                      <a:pt x="239" y="106"/>
                      <a:pt x="217" y="119"/>
                      <a:pt x="206" y="139"/>
                    </a:cubicBezTo>
                    <a:cubicBezTo>
                      <a:pt x="211" y="148"/>
                      <a:pt x="221" y="156"/>
                      <a:pt x="218" y="167"/>
                    </a:cubicBezTo>
                    <a:cubicBezTo>
                      <a:pt x="217" y="178"/>
                      <a:pt x="207" y="184"/>
                      <a:pt x="197" y="188"/>
                    </a:cubicBezTo>
                    <a:cubicBezTo>
                      <a:pt x="182" y="194"/>
                      <a:pt x="170" y="206"/>
                      <a:pt x="159" y="219"/>
                    </a:cubicBezTo>
                    <a:cubicBezTo>
                      <a:pt x="169" y="225"/>
                      <a:pt x="176" y="235"/>
                      <a:pt x="174" y="247"/>
                    </a:cubicBezTo>
                    <a:cubicBezTo>
                      <a:pt x="174" y="261"/>
                      <a:pt x="160" y="266"/>
                      <a:pt x="151" y="272"/>
                    </a:cubicBezTo>
                    <a:cubicBezTo>
                      <a:pt x="150" y="292"/>
                      <a:pt x="151" y="311"/>
                      <a:pt x="149" y="330"/>
                    </a:cubicBezTo>
                    <a:cubicBezTo>
                      <a:pt x="148" y="343"/>
                      <a:pt x="135" y="350"/>
                      <a:pt x="124" y="349"/>
                    </a:cubicBezTo>
                    <a:cubicBezTo>
                      <a:pt x="105" y="348"/>
                      <a:pt x="87" y="341"/>
                      <a:pt x="72" y="331"/>
                    </a:cubicBezTo>
                    <a:cubicBezTo>
                      <a:pt x="85" y="324"/>
                      <a:pt x="101" y="322"/>
                      <a:pt x="112" y="311"/>
                    </a:cubicBezTo>
                    <a:cubicBezTo>
                      <a:pt x="114" y="305"/>
                      <a:pt x="119" y="291"/>
                      <a:pt x="109" y="290"/>
                    </a:cubicBezTo>
                    <a:cubicBezTo>
                      <a:pt x="84" y="288"/>
                      <a:pt x="66" y="306"/>
                      <a:pt x="44" y="314"/>
                    </a:cubicBezTo>
                    <a:cubicBezTo>
                      <a:pt x="23" y="320"/>
                      <a:pt x="6" y="302"/>
                      <a:pt x="0" y="283"/>
                    </a:cubicBezTo>
                    <a:cubicBezTo>
                      <a:pt x="38" y="271"/>
                      <a:pt x="80" y="265"/>
                      <a:pt x="111" y="238"/>
                    </a:cubicBezTo>
                    <a:cubicBezTo>
                      <a:pt x="120" y="232"/>
                      <a:pt x="123" y="222"/>
                      <a:pt x="125" y="212"/>
                    </a:cubicBezTo>
                    <a:cubicBezTo>
                      <a:pt x="109" y="220"/>
                      <a:pt x="96" y="233"/>
                      <a:pt x="79" y="238"/>
                    </a:cubicBezTo>
                    <a:cubicBezTo>
                      <a:pt x="62" y="243"/>
                      <a:pt x="42" y="243"/>
                      <a:pt x="27" y="232"/>
                    </a:cubicBezTo>
                    <a:cubicBezTo>
                      <a:pt x="59" y="201"/>
                      <a:pt x="102" y="184"/>
                      <a:pt x="136" y="155"/>
                    </a:cubicBezTo>
                    <a:cubicBezTo>
                      <a:pt x="123" y="154"/>
                      <a:pt x="109" y="153"/>
                      <a:pt x="97" y="160"/>
                    </a:cubicBezTo>
                    <a:cubicBezTo>
                      <a:pt x="89" y="166"/>
                      <a:pt x="83" y="181"/>
                      <a:pt x="71" y="177"/>
                    </a:cubicBezTo>
                    <a:cubicBezTo>
                      <a:pt x="65" y="173"/>
                      <a:pt x="66" y="165"/>
                      <a:pt x="64" y="159"/>
                    </a:cubicBezTo>
                    <a:cubicBezTo>
                      <a:pt x="61" y="135"/>
                      <a:pt x="48" y="112"/>
                      <a:pt x="50" y="87"/>
                    </a:cubicBezTo>
                    <a:cubicBezTo>
                      <a:pt x="50" y="80"/>
                      <a:pt x="58" y="73"/>
                      <a:pt x="65" y="78"/>
                    </a:cubicBezTo>
                    <a:cubicBezTo>
                      <a:pt x="84" y="89"/>
                      <a:pt x="94" y="111"/>
                      <a:pt x="101" y="131"/>
                    </a:cubicBezTo>
                    <a:cubicBezTo>
                      <a:pt x="104" y="128"/>
                      <a:pt x="114" y="126"/>
                      <a:pt x="110" y="119"/>
                    </a:cubicBezTo>
                    <a:cubicBezTo>
                      <a:pt x="108" y="115"/>
                      <a:pt x="105" y="111"/>
                      <a:pt x="103" y="107"/>
                    </a:cubicBezTo>
                    <a:cubicBezTo>
                      <a:pt x="103" y="104"/>
                      <a:pt x="104" y="98"/>
                      <a:pt x="104" y="95"/>
                    </a:cubicBezTo>
                    <a:cubicBezTo>
                      <a:pt x="117" y="95"/>
                      <a:pt x="128" y="88"/>
                      <a:pt x="134" y="76"/>
                    </a:cubicBezTo>
                    <a:cubicBezTo>
                      <a:pt x="126" y="69"/>
                      <a:pt x="112" y="61"/>
                      <a:pt x="119" y="47"/>
                    </a:cubicBezTo>
                    <a:cubicBezTo>
                      <a:pt x="126" y="30"/>
                      <a:pt x="147" y="37"/>
                      <a:pt x="160" y="41"/>
                    </a:cubicBezTo>
                    <a:cubicBezTo>
                      <a:pt x="171" y="28"/>
                      <a:pt x="178" y="13"/>
                      <a:pt x="189" y="0"/>
                    </a:cubicBezTo>
                    <a:close/>
                    <a:moveTo>
                      <a:pt x="175" y="85"/>
                    </a:moveTo>
                    <a:cubicBezTo>
                      <a:pt x="167" y="97"/>
                      <a:pt x="171" y="110"/>
                      <a:pt x="180" y="119"/>
                    </a:cubicBezTo>
                    <a:cubicBezTo>
                      <a:pt x="185" y="113"/>
                      <a:pt x="189" y="106"/>
                      <a:pt x="193" y="99"/>
                    </a:cubicBezTo>
                    <a:cubicBezTo>
                      <a:pt x="192" y="90"/>
                      <a:pt x="182" y="89"/>
                      <a:pt x="175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7">
                <a:extLst>
                  <a:ext uri="{FF2B5EF4-FFF2-40B4-BE49-F238E27FC236}">
                    <a16:creationId xmlns:a16="http://schemas.microsoft.com/office/drawing/2014/main" id="{9FCEF94F-3644-AA5A-F331-2327FFA5B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258" y="2056838"/>
                <a:ext cx="920750" cy="987425"/>
              </a:xfrm>
              <a:custGeom>
                <a:avLst/>
                <a:gdLst>
                  <a:gd name="T0" fmla="*/ 152 w 245"/>
                  <a:gd name="T1" fmla="*/ 45 h 263"/>
                  <a:gd name="T2" fmla="*/ 166 w 245"/>
                  <a:gd name="T3" fmla="*/ 0 h 263"/>
                  <a:gd name="T4" fmla="*/ 204 w 245"/>
                  <a:gd name="T5" fmla="*/ 49 h 263"/>
                  <a:gd name="T6" fmla="*/ 186 w 245"/>
                  <a:gd name="T7" fmla="*/ 119 h 263"/>
                  <a:gd name="T8" fmla="*/ 238 w 245"/>
                  <a:gd name="T9" fmla="*/ 97 h 263"/>
                  <a:gd name="T10" fmla="*/ 213 w 245"/>
                  <a:gd name="T11" fmla="*/ 140 h 263"/>
                  <a:gd name="T12" fmla="*/ 173 w 245"/>
                  <a:gd name="T13" fmla="*/ 164 h 263"/>
                  <a:gd name="T14" fmla="*/ 125 w 245"/>
                  <a:gd name="T15" fmla="*/ 236 h 263"/>
                  <a:gd name="T16" fmla="*/ 51 w 245"/>
                  <a:gd name="T17" fmla="*/ 249 h 263"/>
                  <a:gd name="T18" fmla="*/ 106 w 245"/>
                  <a:gd name="T19" fmla="*/ 213 h 263"/>
                  <a:gd name="T20" fmla="*/ 117 w 245"/>
                  <a:gd name="T21" fmla="*/ 190 h 263"/>
                  <a:gd name="T22" fmla="*/ 67 w 245"/>
                  <a:gd name="T23" fmla="*/ 210 h 263"/>
                  <a:gd name="T24" fmla="*/ 8 w 245"/>
                  <a:gd name="T25" fmla="*/ 195 h 263"/>
                  <a:gd name="T26" fmla="*/ 3 w 245"/>
                  <a:gd name="T27" fmla="*/ 165 h 263"/>
                  <a:gd name="T28" fmla="*/ 30 w 245"/>
                  <a:gd name="T29" fmla="*/ 166 h 263"/>
                  <a:gd name="T30" fmla="*/ 126 w 245"/>
                  <a:gd name="T31" fmla="*/ 148 h 263"/>
                  <a:gd name="T32" fmla="*/ 142 w 245"/>
                  <a:gd name="T33" fmla="*/ 137 h 263"/>
                  <a:gd name="T34" fmla="*/ 152 w 245"/>
                  <a:gd name="T35" fmla="*/ 4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5" h="263">
                    <a:moveTo>
                      <a:pt x="152" y="45"/>
                    </a:moveTo>
                    <a:cubicBezTo>
                      <a:pt x="153" y="30"/>
                      <a:pt x="154" y="10"/>
                      <a:pt x="166" y="0"/>
                    </a:cubicBezTo>
                    <a:cubicBezTo>
                      <a:pt x="187" y="5"/>
                      <a:pt x="203" y="28"/>
                      <a:pt x="204" y="49"/>
                    </a:cubicBezTo>
                    <a:cubicBezTo>
                      <a:pt x="206" y="74"/>
                      <a:pt x="190" y="96"/>
                      <a:pt x="186" y="119"/>
                    </a:cubicBezTo>
                    <a:cubicBezTo>
                      <a:pt x="203" y="112"/>
                      <a:pt x="219" y="101"/>
                      <a:pt x="238" y="97"/>
                    </a:cubicBezTo>
                    <a:cubicBezTo>
                      <a:pt x="245" y="116"/>
                      <a:pt x="228" y="131"/>
                      <a:pt x="213" y="140"/>
                    </a:cubicBezTo>
                    <a:cubicBezTo>
                      <a:pt x="200" y="149"/>
                      <a:pt x="182" y="150"/>
                      <a:pt x="173" y="164"/>
                    </a:cubicBezTo>
                    <a:cubicBezTo>
                      <a:pt x="156" y="187"/>
                      <a:pt x="150" y="219"/>
                      <a:pt x="125" y="236"/>
                    </a:cubicBezTo>
                    <a:cubicBezTo>
                      <a:pt x="104" y="250"/>
                      <a:pt x="75" y="263"/>
                      <a:pt x="51" y="249"/>
                    </a:cubicBezTo>
                    <a:cubicBezTo>
                      <a:pt x="67" y="233"/>
                      <a:pt x="91" y="230"/>
                      <a:pt x="106" y="213"/>
                    </a:cubicBezTo>
                    <a:cubicBezTo>
                      <a:pt x="111" y="207"/>
                      <a:pt x="121" y="199"/>
                      <a:pt x="117" y="190"/>
                    </a:cubicBezTo>
                    <a:cubicBezTo>
                      <a:pt x="99" y="191"/>
                      <a:pt x="85" y="206"/>
                      <a:pt x="67" y="210"/>
                    </a:cubicBezTo>
                    <a:cubicBezTo>
                      <a:pt x="47" y="218"/>
                      <a:pt x="22" y="211"/>
                      <a:pt x="8" y="195"/>
                    </a:cubicBezTo>
                    <a:cubicBezTo>
                      <a:pt x="0" y="187"/>
                      <a:pt x="1" y="175"/>
                      <a:pt x="3" y="165"/>
                    </a:cubicBezTo>
                    <a:cubicBezTo>
                      <a:pt x="12" y="164"/>
                      <a:pt x="21" y="166"/>
                      <a:pt x="30" y="166"/>
                    </a:cubicBezTo>
                    <a:cubicBezTo>
                      <a:pt x="63" y="169"/>
                      <a:pt x="95" y="159"/>
                      <a:pt x="126" y="148"/>
                    </a:cubicBezTo>
                    <a:cubicBezTo>
                      <a:pt x="132" y="146"/>
                      <a:pt x="139" y="144"/>
                      <a:pt x="142" y="137"/>
                    </a:cubicBezTo>
                    <a:cubicBezTo>
                      <a:pt x="154" y="108"/>
                      <a:pt x="155" y="76"/>
                      <a:pt x="15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FE3E1891-7370-BA2B-78AF-221BE44E5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1221" y="2071126"/>
                <a:ext cx="212725" cy="255588"/>
              </a:xfrm>
              <a:custGeom>
                <a:avLst/>
                <a:gdLst>
                  <a:gd name="T0" fmla="*/ 9 w 57"/>
                  <a:gd name="T1" fmla="*/ 67 h 68"/>
                  <a:gd name="T2" fmla="*/ 15 w 57"/>
                  <a:gd name="T3" fmla="*/ 0 h 68"/>
                  <a:gd name="T4" fmla="*/ 49 w 57"/>
                  <a:gd name="T5" fmla="*/ 53 h 68"/>
                  <a:gd name="T6" fmla="*/ 9 w 57"/>
                  <a:gd name="T7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68">
                    <a:moveTo>
                      <a:pt x="9" y="67"/>
                    </a:moveTo>
                    <a:cubicBezTo>
                      <a:pt x="8" y="44"/>
                      <a:pt x="0" y="20"/>
                      <a:pt x="15" y="0"/>
                    </a:cubicBezTo>
                    <a:cubicBezTo>
                      <a:pt x="30" y="14"/>
                      <a:pt x="57" y="28"/>
                      <a:pt x="49" y="53"/>
                    </a:cubicBezTo>
                    <a:cubicBezTo>
                      <a:pt x="43" y="68"/>
                      <a:pt x="23" y="68"/>
                      <a:pt x="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FE37539A-8FE1-713A-FDFC-E020D32DF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421" y="2090176"/>
                <a:ext cx="207963" cy="288925"/>
              </a:xfrm>
              <a:custGeom>
                <a:avLst/>
                <a:gdLst>
                  <a:gd name="T0" fmla="*/ 17 w 55"/>
                  <a:gd name="T1" fmla="*/ 5 h 77"/>
                  <a:gd name="T2" fmla="*/ 31 w 55"/>
                  <a:gd name="T3" fmla="*/ 9 h 77"/>
                  <a:gd name="T4" fmla="*/ 43 w 55"/>
                  <a:gd name="T5" fmla="*/ 59 h 77"/>
                  <a:gd name="T6" fmla="*/ 20 w 55"/>
                  <a:gd name="T7" fmla="*/ 72 h 77"/>
                  <a:gd name="T8" fmla="*/ 17 w 55"/>
                  <a:gd name="T9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7">
                    <a:moveTo>
                      <a:pt x="17" y="5"/>
                    </a:moveTo>
                    <a:cubicBezTo>
                      <a:pt x="21" y="0"/>
                      <a:pt x="27" y="6"/>
                      <a:pt x="31" y="9"/>
                    </a:cubicBezTo>
                    <a:cubicBezTo>
                      <a:pt x="42" y="22"/>
                      <a:pt x="55" y="42"/>
                      <a:pt x="43" y="59"/>
                    </a:cubicBezTo>
                    <a:cubicBezTo>
                      <a:pt x="39" y="66"/>
                      <a:pt x="29" y="77"/>
                      <a:pt x="20" y="72"/>
                    </a:cubicBezTo>
                    <a:cubicBezTo>
                      <a:pt x="0" y="56"/>
                      <a:pt x="0" y="23"/>
                      <a:pt x="1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3">
                <a:extLst>
                  <a:ext uri="{FF2B5EF4-FFF2-40B4-BE49-F238E27FC236}">
                    <a16:creationId xmlns:a16="http://schemas.microsoft.com/office/drawing/2014/main" id="{9D1C9EB5-0A7A-FEA7-0B18-3DD373EEF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771" y="2233051"/>
                <a:ext cx="1198563" cy="1050925"/>
              </a:xfrm>
              <a:custGeom>
                <a:avLst/>
                <a:gdLst>
                  <a:gd name="T0" fmla="*/ 231 w 319"/>
                  <a:gd name="T1" fmla="*/ 11 h 280"/>
                  <a:gd name="T2" fmla="*/ 258 w 319"/>
                  <a:gd name="T3" fmla="*/ 22 h 280"/>
                  <a:gd name="T4" fmla="*/ 298 w 319"/>
                  <a:gd name="T5" fmla="*/ 9 h 280"/>
                  <a:gd name="T6" fmla="*/ 299 w 319"/>
                  <a:gd name="T7" fmla="*/ 34 h 280"/>
                  <a:gd name="T8" fmla="*/ 255 w 319"/>
                  <a:gd name="T9" fmla="*/ 68 h 280"/>
                  <a:gd name="T10" fmla="*/ 295 w 319"/>
                  <a:gd name="T11" fmla="*/ 45 h 280"/>
                  <a:gd name="T12" fmla="*/ 306 w 319"/>
                  <a:gd name="T13" fmla="*/ 56 h 280"/>
                  <a:gd name="T14" fmla="*/ 319 w 319"/>
                  <a:gd name="T15" fmla="*/ 66 h 280"/>
                  <a:gd name="T16" fmla="*/ 298 w 319"/>
                  <a:gd name="T17" fmla="*/ 93 h 280"/>
                  <a:gd name="T18" fmla="*/ 288 w 319"/>
                  <a:gd name="T19" fmla="*/ 180 h 280"/>
                  <a:gd name="T20" fmla="*/ 259 w 319"/>
                  <a:gd name="T21" fmla="*/ 199 h 280"/>
                  <a:gd name="T22" fmla="*/ 258 w 319"/>
                  <a:gd name="T23" fmla="*/ 111 h 280"/>
                  <a:gd name="T24" fmla="*/ 240 w 319"/>
                  <a:gd name="T25" fmla="*/ 140 h 280"/>
                  <a:gd name="T26" fmla="*/ 205 w 319"/>
                  <a:gd name="T27" fmla="*/ 148 h 280"/>
                  <a:gd name="T28" fmla="*/ 206 w 319"/>
                  <a:gd name="T29" fmla="*/ 130 h 280"/>
                  <a:gd name="T30" fmla="*/ 210 w 319"/>
                  <a:gd name="T31" fmla="*/ 96 h 280"/>
                  <a:gd name="T32" fmla="*/ 171 w 319"/>
                  <a:gd name="T33" fmla="*/ 138 h 280"/>
                  <a:gd name="T34" fmla="*/ 139 w 319"/>
                  <a:gd name="T35" fmla="*/ 199 h 280"/>
                  <a:gd name="T36" fmla="*/ 118 w 319"/>
                  <a:gd name="T37" fmla="*/ 198 h 280"/>
                  <a:gd name="T38" fmla="*/ 131 w 319"/>
                  <a:gd name="T39" fmla="*/ 159 h 280"/>
                  <a:gd name="T40" fmla="*/ 104 w 319"/>
                  <a:gd name="T41" fmla="*/ 179 h 280"/>
                  <a:gd name="T42" fmla="*/ 78 w 319"/>
                  <a:gd name="T43" fmla="*/ 178 h 280"/>
                  <a:gd name="T44" fmla="*/ 42 w 319"/>
                  <a:gd name="T45" fmla="*/ 258 h 280"/>
                  <a:gd name="T46" fmla="*/ 26 w 319"/>
                  <a:gd name="T47" fmla="*/ 279 h 280"/>
                  <a:gd name="T48" fmla="*/ 6 w 319"/>
                  <a:gd name="T49" fmla="*/ 262 h 280"/>
                  <a:gd name="T50" fmla="*/ 15 w 319"/>
                  <a:gd name="T51" fmla="*/ 208 h 280"/>
                  <a:gd name="T52" fmla="*/ 76 w 319"/>
                  <a:gd name="T53" fmla="*/ 132 h 280"/>
                  <a:gd name="T54" fmla="*/ 96 w 319"/>
                  <a:gd name="T55" fmla="*/ 140 h 280"/>
                  <a:gd name="T56" fmla="*/ 140 w 319"/>
                  <a:gd name="T57" fmla="*/ 104 h 280"/>
                  <a:gd name="T58" fmla="*/ 117 w 319"/>
                  <a:gd name="T59" fmla="*/ 90 h 280"/>
                  <a:gd name="T60" fmla="*/ 147 w 319"/>
                  <a:gd name="T61" fmla="*/ 63 h 280"/>
                  <a:gd name="T62" fmla="*/ 157 w 319"/>
                  <a:gd name="T63" fmla="*/ 21 h 280"/>
                  <a:gd name="T64" fmla="*/ 179 w 319"/>
                  <a:gd name="T65" fmla="*/ 21 h 280"/>
                  <a:gd name="T66" fmla="*/ 202 w 319"/>
                  <a:gd name="T67" fmla="*/ 52 h 280"/>
                  <a:gd name="T68" fmla="*/ 201 w 319"/>
                  <a:gd name="T69" fmla="*/ 60 h 280"/>
                  <a:gd name="T70" fmla="*/ 180 w 319"/>
                  <a:gd name="T71" fmla="*/ 77 h 280"/>
                  <a:gd name="T72" fmla="*/ 222 w 319"/>
                  <a:gd name="T73" fmla="*/ 58 h 280"/>
                  <a:gd name="T74" fmla="*/ 231 w 319"/>
                  <a:gd name="T75" fmla="*/ 11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9" h="280">
                    <a:moveTo>
                      <a:pt x="231" y="11"/>
                    </a:moveTo>
                    <a:cubicBezTo>
                      <a:pt x="241" y="0"/>
                      <a:pt x="249" y="18"/>
                      <a:pt x="258" y="22"/>
                    </a:cubicBezTo>
                    <a:cubicBezTo>
                      <a:pt x="272" y="21"/>
                      <a:pt x="284" y="11"/>
                      <a:pt x="298" y="9"/>
                    </a:cubicBezTo>
                    <a:cubicBezTo>
                      <a:pt x="309" y="11"/>
                      <a:pt x="310" y="32"/>
                      <a:pt x="299" y="34"/>
                    </a:cubicBezTo>
                    <a:cubicBezTo>
                      <a:pt x="280" y="39"/>
                      <a:pt x="267" y="54"/>
                      <a:pt x="255" y="68"/>
                    </a:cubicBezTo>
                    <a:cubicBezTo>
                      <a:pt x="274" y="75"/>
                      <a:pt x="278" y="46"/>
                      <a:pt x="295" y="45"/>
                    </a:cubicBezTo>
                    <a:cubicBezTo>
                      <a:pt x="299" y="49"/>
                      <a:pt x="301" y="55"/>
                      <a:pt x="306" y="56"/>
                    </a:cubicBezTo>
                    <a:cubicBezTo>
                      <a:pt x="311" y="59"/>
                      <a:pt x="319" y="58"/>
                      <a:pt x="319" y="66"/>
                    </a:cubicBezTo>
                    <a:cubicBezTo>
                      <a:pt x="317" y="78"/>
                      <a:pt x="306" y="85"/>
                      <a:pt x="298" y="93"/>
                    </a:cubicBezTo>
                    <a:cubicBezTo>
                      <a:pt x="297" y="122"/>
                      <a:pt x="305" y="154"/>
                      <a:pt x="288" y="180"/>
                    </a:cubicBezTo>
                    <a:cubicBezTo>
                      <a:pt x="282" y="190"/>
                      <a:pt x="270" y="195"/>
                      <a:pt x="259" y="199"/>
                    </a:cubicBezTo>
                    <a:cubicBezTo>
                      <a:pt x="258" y="170"/>
                      <a:pt x="259" y="141"/>
                      <a:pt x="258" y="111"/>
                    </a:cubicBezTo>
                    <a:cubicBezTo>
                      <a:pt x="247" y="117"/>
                      <a:pt x="246" y="131"/>
                      <a:pt x="240" y="140"/>
                    </a:cubicBezTo>
                    <a:cubicBezTo>
                      <a:pt x="234" y="153"/>
                      <a:pt x="215" y="157"/>
                      <a:pt x="205" y="148"/>
                    </a:cubicBezTo>
                    <a:cubicBezTo>
                      <a:pt x="199" y="143"/>
                      <a:pt x="204" y="136"/>
                      <a:pt x="206" y="130"/>
                    </a:cubicBezTo>
                    <a:cubicBezTo>
                      <a:pt x="212" y="120"/>
                      <a:pt x="210" y="107"/>
                      <a:pt x="210" y="96"/>
                    </a:cubicBezTo>
                    <a:cubicBezTo>
                      <a:pt x="196" y="109"/>
                      <a:pt x="181" y="122"/>
                      <a:pt x="171" y="138"/>
                    </a:cubicBezTo>
                    <a:cubicBezTo>
                      <a:pt x="169" y="161"/>
                      <a:pt x="160" y="187"/>
                      <a:pt x="139" y="199"/>
                    </a:cubicBezTo>
                    <a:cubicBezTo>
                      <a:pt x="133" y="202"/>
                      <a:pt x="121" y="205"/>
                      <a:pt x="118" y="198"/>
                    </a:cubicBezTo>
                    <a:cubicBezTo>
                      <a:pt x="123" y="185"/>
                      <a:pt x="133" y="173"/>
                      <a:pt x="131" y="159"/>
                    </a:cubicBezTo>
                    <a:cubicBezTo>
                      <a:pt x="122" y="166"/>
                      <a:pt x="115" y="176"/>
                      <a:pt x="104" y="179"/>
                    </a:cubicBezTo>
                    <a:cubicBezTo>
                      <a:pt x="95" y="181"/>
                      <a:pt x="87" y="178"/>
                      <a:pt x="78" y="178"/>
                    </a:cubicBezTo>
                    <a:cubicBezTo>
                      <a:pt x="60" y="201"/>
                      <a:pt x="49" y="230"/>
                      <a:pt x="42" y="258"/>
                    </a:cubicBezTo>
                    <a:cubicBezTo>
                      <a:pt x="40" y="267"/>
                      <a:pt x="36" y="277"/>
                      <a:pt x="26" y="279"/>
                    </a:cubicBezTo>
                    <a:cubicBezTo>
                      <a:pt x="16" y="280"/>
                      <a:pt x="8" y="271"/>
                      <a:pt x="6" y="262"/>
                    </a:cubicBezTo>
                    <a:cubicBezTo>
                      <a:pt x="0" y="244"/>
                      <a:pt x="1" y="222"/>
                      <a:pt x="15" y="208"/>
                    </a:cubicBezTo>
                    <a:cubicBezTo>
                      <a:pt x="38" y="185"/>
                      <a:pt x="57" y="159"/>
                      <a:pt x="76" y="132"/>
                    </a:cubicBezTo>
                    <a:cubicBezTo>
                      <a:pt x="82" y="135"/>
                      <a:pt x="88" y="144"/>
                      <a:pt x="96" y="140"/>
                    </a:cubicBezTo>
                    <a:cubicBezTo>
                      <a:pt x="114" y="133"/>
                      <a:pt x="129" y="119"/>
                      <a:pt x="140" y="104"/>
                    </a:cubicBezTo>
                    <a:cubicBezTo>
                      <a:pt x="132" y="100"/>
                      <a:pt x="124" y="96"/>
                      <a:pt x="117" y="90"/>
                    </a:cubicBezTo>
                    <a:cubicBezTo>
                      <a:pt x="125" y="79"/>
                      <a:pt x="139" y="74"/>
                      <a:pt x="147" y="63"/>
                    </a:cubicBezTo>
                    <a:cubicBezTo>
                      <a:pt x="154" y="50"/>
                      <a:pt x="152" y="35"/>
                      <a:pt x="157" y="21"/>
                    </a:cubicBezTo>
                    <a:cubicBezTo>
                      <a:pt x="161" y="13"/>
                      <a:pt x="175" y="13"/>
                      <a:pt x="179" y="21"/>
                    </a:cubicBezTo>
                    <a:cubicBezTo>
                      <a:pt x="186" y="32"/>
                      <a:pt x="193" y="42"/>
                      <a:pt x="202" y="52"/>
                    </a:cubicBezTo>
                    <a:cubicBezTo>
                      <a:pt x="202" y="54"/>
                      <a:pt x="201" y="58"/>
                      <a:pt x="201" y="60"/>
                    </a:cubicBezTo>
                    <a:cubicBezTo>
                      <a:pt x="193" y="65"/>
                      <a:pt x="187" y="71"/>
                      <a:pt x="180" y="77"/>
                    </a:cubicBezTo>
                    <a:cubicBezTo>
                      <a:pt x="197" y="81"/>
                      <a:pt x="209" y="66"/>
                      <a:pt x="222" y="58"/>
                    </a:cubicBezTo>
                    <a:cubicBezTo>
                      <a:pt x="225" y="42"/>
                      <a:pt x="224" y="25"/>
                      <a:pt x="2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24">
                <a:extLst>
                  <a:ext uri="{FF2B5EF4-FFF2-40B4-BE49-F238E27FC236}">
                    <a16:creationId xmlns:a16="http://schemas.microsoft.com/office/drawing/2014/main" id="{44538DB4-71F5-A3F4-674D-2B9E0C8E3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2533" y="2277501"/>
                <a:ext cx="409575" cy="387350"/>
              </a:xfrm>
              <a:custGeom>
                <a:avLst/>
                <a:gdLst>
                  <a:gd name="T0" fmla="*/ 24 w 109"/>
                  <a:gd name="T1" fmla="*/ 18 h 103"/>
                  <a:gd name="T2" fmla="*/ 76 w 109"/>
                  <a:gd name="T3" fmla="*/ 3 h 103"/>
                  <a:gd name="T4" fmla="*/ 102 w 109"/>
                  <a:gd name="T5" fmla="*/ 43 h 103"/>
                  <a:gd name="T6" fmla="*/ 70 w 109"/>
                  <a:gd name="T7" fmla="*/ 88 h 103"/>
                  <a:gd name="T8" fmla="*/ 33 w 109"/>
                  <a:gd name="T9" fmla="*/ 103 h 103"/>
                  <a:gd name="T10" fmla="*/ 51 w 109"/>
                  <a:gd name="T11" fmla="*/ 59 h 103"/>
                  <a:gd name="T12" fmla="*/ 20 w 109"/>
                  <a:gd name="T13" fmla="*/ 65 h 103"/>
                  <a:gd name="T14" fmla="*/ 0 w 109"/>
                  <a:gd name="T15" fmla="*/ 34 h 103"/>
                  <a:gd name="T16" fmla="*/ 24 w 109"/>
                  <a:gd name="T17" fmla="*/ 1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3">
                    <a:moveTo>
                      <a:pt x="24" y="18"/>
                    </a:moveTo>
                    <a:cubicBezTo>
                      <a:pt x="41" y="13"/>
                      <a:pt x="58" y="6"/>
                      <a:pt x="76" y="3"/>
                    </a:cubicBezTo>
                    <a:cubicBezTo>
                      <a:pt x="97" y="0"/>
                      <a:pt x="109" y="27"/>
                      <a:pt x="102" y="43"/>
                    </a:cubicBezTo>
                    <a:cubicBezTo>
                      <a:pt x="94" y="60"/>
                      <a:pt x="81" y="74"/>
                      <a:pt x="70" y="88"/>
                    </a:cubicBezTo>
                    <a:cubicBezTo>
                      <a:pt x="61" y="99"/>
                      <a:pt x="46" y="101"/>
                      <a:pt x="33" y="103"/>
                    </a:cubicBezTo>
                    <a:cubicBezTo>
                      <a:pt x="37" y="88"/>
                      <a:pt x="45" y="74"/>
                      <a:pt x="51" y="59"/>
                    </a:cubicBezTo>
                    <a:cubicBezTo>
                      <a:pt x="40" y="61"/>
                      <a:pt x="31" y="65"/>
                      <a:pt x="20" y="65"/>
                    </a:cubicBezTo>
                    <a:cubicBezTo>
                      <a:pt x="11" y="57"/>
                      <a:pt x="2" y="46"/>
                      <a:pt x="0" y="34"/>
                    </a:cubicBezTo>
                    <a:cubicBezTo>
                      <a:pt x="3" y="24"/>
                      <a:pt x="15" y="21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27">
                <a:extLst>
                  <a:ext uri="{FF2B5EF4-FFF2-40B4-BE49-F238E27FC236}">
                    <a16:creationId xmlns:a16="http://schemas.microsoft.com/office/drawing/2014/main" id="{6661CA05-B59F-FE15-12CA-9DC27BC35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1633" y="2383863"/>
                <a:ext cx="220663" cy="300038"/>
              </a:xfrm>
              <a:custGeom>
                <a:avLst/>
                <a:gdLst>
                  <a:gd name="T0" fmla="*/ 1 w 59"/>
                  <a:gd name="T1" fmla="*/ 30 h 80"/>
                  <a:gd name="T2" fmla="*/ 19 w 59"/>
                  <a:gd name="T3" fmla="*/ 0 h 80"/>
                  <a:gd name="T4" fmla="*/ 50 w 59"/>
                  <a:gd name="T5" fmla="*/ 36 h 80"/>
                  <a:gd name="T6" fmla="*/ 10 w 59"/>
                  <a:gd name="T7" fmla="*/ 76 h 80"/>
                  <a:gd name="T8" fmla="*/ 13 w 59"/>
                  <a:gd name="T9" fmla="*/ 58 h 80"/>
                  <a:gd name="T10" fmla="*/ 1 w 59"/>
                  <a:gd name="T11" fmla="*/ 3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80">
                    <a:moveTo>
                      <a:pt x="1" y="30"/>
                    </a:moveTo>
                    <a:cubicBezTo>
                      <a:pt x="0" y="17"/>
                      <a:pt x="11" y="8"/>
                      <a:pt x="19" y="0"/>
                    </a:cubicBezTo>
                    <a:cubicBezTo>
                      <a:pt x="28" y="13"/>
                      <a:pt x="42" y="22"/>
                      <a:pt x="50" y="36"/>
                    </a:cubicBezTo>
                    <a:cubicBezTo>
                      <a:pt x="59" y="59"/>
                      <a:pt x="32" y="80"/>
                      <a:pt x="10" y="76"/>
                    </a:cubicBezTo>
                    <a:cubicBezTo>
                      <a:pt x="11" y="70"/>
                      <a:pt x="13" y="64"/>
                      <a:pt x="13" y="58"/>
                    </a:cubicBezTo>
                    <a:cubicBezTo>
                      <a:pt x="10" y="48"/>
                      <a:pt x="4" y="40"/>
                      <a:pt x="1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9">
                <a:extLst>
                  <a:ext uri="{FF2B5EF4-FFF2-40B4-BE49-F238E27FC236}">
                    <a16:creationId xmlns:a16="http://schemas.microsoft.com/office/drawing/2014/main" id="{55D2C262-5E8B-4650-BB72-BD0B5B147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3583" y="2402913"/>
                <a:ext cx="230188" cy="250825"/>
              </a:xfrm>
              <a:custGeom>
                <a:avLst/>
                <a:gdLst>
                  <a:gd name="T0" fmla="*/ 6 w 61"/>
                  <a:gd name="T1" fmla="*/ 36 h 67"/>
                  <a:gd name="T2" fmla="*/ 22 w 61"/>
                  <a:gd name="T3" fmla="*/ 0 h 67"/>
                  <a:gd name="T4" fmla="*/ 44 w 61"/>
                  <a:gd name="T5" fmla="*/ 19 h 67"/>
                  <a:gd name="T6" fmla="*/ 20 w 61"/>
                  <a:gd name="T7" fmla="*/ 65 h 67"/>
                  <a:gd name="T8" fmla="*/ 6 w 61"/>
                  <a:gd name="T9" fmla="*/ 3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7">
                    <a:moveTo>
                      <a:pt x="6" y="36"/>
                    </a:moveTo>
                    <a:cubicBezTo>
                      <a:pt x="0" y="23"/>
                      <a:pt x="9" y="6"/>
                      <a:pt x="22" y="0"/>
                    </a:cubicBezTo>
                    <a:cubicBezTo>
                      <a:pt x="32" y="3"/>
                      <a:pt x="38" y="12"/>
                      <a:pt x="44" y="19"/>
                    </a:cubicBezTo>
                    <a:cubicBezTo>
                      <a:pt x="61" y="36"/>
                      <a:pt x="43" y="67"/>
                      <a:pt x="20" y="65"/>
                    </a:cubicBezTo>
                    <a:cubicBezTo>
                      <a:pt x="16" y="55"/>
                      <a:pt x="10" y="46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1">
                <a:extLst>
                  <a:ext uri="{FF2B5EF4-FFF2-40B4-BE49-F238E27FC236}">
                    <a16:creationId xmlns:a16="http://schemas.microsoft.com/office/drawing/2014/main" id="{DBC423EE-B1F1-46E1-25A4-5F47B27D5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0596" y="2390213"/>
                <a:ext cx="173038" cy="249238"/>
              </a:xfrm>
              <a:custGeom>
                <a:avLst/>
                <a:gdLst>
                  <a:gd name="T0" fmla="*/ 15 w 46"/>
                  <a:gd name="T1" fmla="*/ 10 h 66"/>
                  <a:gd name="T2" fmla="*/ 40 w 46"/>
                  <a:gd name="T3" fmla="*/ 21 h 66"/>
                  <a:gd name="T4" fmla="*/ 25 w 46"/>
                  <a:gd name="T5" fmla="*/ 66 h 66"/>
                  <a:gd name="T6" fmla="*/ 15 w 46"/>
                  <a:gd name="T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6">
                    <a:moveTo>
                      <a:pt x="15" y="10"/>
                    </a:moveTo>
                    <a:cubicBezTo>
                      <a:pt x="24" y="0"/>
                      <a:pt x="35" y="14"/>
                      <a:pt x="40" y="21"/>
                    </a:cubicBezTo>
                    <a:cubicBezTo>
                      <a:pt x="46" y="36"/>
                      <a:pt x="45" y="63"/>
                      <a:pt x="25" y="66"/>
                    </a:cubicBezTo>
                    <a:cubicBezTo>
                      <a:pt x="8" y="55"/>
                      <a:pt x="0" y="26"/>
                      <a:pt x="1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27B25FC7-A409-726F-4333-8277B205C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71" y="2623576"/>
                <a:ext cx="520700" cy="638175"/>
              </a:xfrm>
              <a:custGeom>
                <a:avLst/>
                <a:gdLst>
                  <a:gd name="T0" fmla="*/ 102 w 139"/>
                  <a:gd name="T1" fmla="*/ 43 h 170"/>
                  <a:gd name="T2" fmla="*/ 138 w 139"/>
                  <a:gd name="T3" fmla="*/ 0 h 170"/>
                  <a:gd name="T4" fmla="*/ 135 w 139"/>
                  <a:gd name="T5" fmla="*/ 25 h 170"/>
                  <a:gd name="T6" fmla="*/ 55 w 139"/>
                  <a:gd name="T7" fmla="*/ 152 h 170"/>
                  <a:gd name="T8" fmla="*/ 25 w 139"/>
                  <a:gd name="T9" fmla="*/ 163 h 170"/>
                  <a:gd name="T10" fmla="*/ 2 w 139"/>
                  <a:gd name="T11" fmla="*/ 134 h 170"/>
                  <a:gd name="T12" fmla="*/ 16 w 139"/>
                  <a:gd name="T13" fmla="*/ 117 h 170"/>
                  <a:gd name="T14" fmla="*/ 102 w 139"/>
                  <a:gd name="T15" fmla="*/ 4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170">
                    <a:moveTo>
                      <a:pt x="102" y="43"/>
                    </a:moveTo>
                    <a:cubicBezTo>
                      <a:pt x="115" y="30"/>
                      <a:pt x="124" y="12"/>
                      <a:pt x="138" y="0"/>
                    </a:cubicBezTo>
                    <a:cubicBezTo>
                      <a:pt x="138" y="8"/>
                      <a:pt x="139" y="17"/>
                      <a:pt x="135" y="25"/>
                    </a:cubicBezTo>
                    <a:cubicBezTo>
                      <a:pt x="115" y="71"/>
                      <a:pt x="85" y="112"/>
                      <a:pt x="55" y="152"/>
                    </a:cubicBezTo>
                    <a:cubicBezTo>
                      <a:pt x="48" y="161"/>
                      <a:pt x="36" y="170"/>
                      <a:pt x="25" y="163"/>
                    </a:cubicBezTo>
                    <a:cubicBezTo>
                      <a:pt x="15" y="155"/>
                      <a:pt x="5" y="147"/>
                      <a:pt x="2" y="134"/>
                    </a:cubicBezTo>
                    <a:cubicBezTo>
                      <a:pt x="0" y="125"/>
                      <a:pt x="9" y="121"/>
                      <a:pt x="16" y="117"/>
                    </a:cubicBezTo>
                    <a:cubicBezTo>
                      <a:pt x="50" y="99"/>
                      <a:pt x="76" y="71"/>
                      <a:pt x="10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8C1A1F0F-7BAB-FE79-835F-0D5FE899C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5383" y="2664851"/>
                <a:ext cx="346075" cy="211138"/>
              </a:xfrm>
              <a:custGeom>
                <a:avLst/>
                <a:gdLst>
                  <a:gd name="T0" fmla="*/ 15 w 92"/>
                  <a:gd name="T1" fmla="*/ 17 h 56"/>
                  <a:gd name="T2" fmla="*/ 92 w 92"/>
                  <a:gd name="T3" fmla="*/ 0 h 56"/>
                  <a:gd name="T4" fmla="*/ 80 w 92"/>
                  <a:gd name="T5" fmla="*/ 36 h 56"/>
                  <a:gd name="T6" fmla="*/ 39 w 92"/>
                  <a:gd name="T7" fmla="*/ 56 h 56"/>
                  <a:gd name="T8" fmla="*/ 4 w 92"/>
                  <a:gd name="T9" fmla="*/ 34 h 56"/>
                  <a:gd name="T10" fmla="*/ 15 w 92"/>
                  <a:gd name="T11" fmla="*/ 1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56">
                    <a:moveTo>
                      <a:pt x="15" y="17"/>
                    </a:moveTo>
                    <a:cubicBezTo>
                      <a:pt x="41" y="12"/>
                      <a:pt x="65" y="1"/>
                      <a:pt x="92" y="0"/>
                    </a:cubicBezTo>
                    <a:cubicBezTo>
                      <a:pt x="90" y="13"/>
                      <a:pt x="90" y="27"/>
                      <a:pt x="80" y="36"/>
                    </a:cubicBezTo>
                    <a:cubicBezTo>
                      <a:pt x="69" y="47"/>
                      <a:pt x="55" y="56"/>
                      <a:pt x="39" y="56"/>
                    </a:cubicBezTo>
                    <a:cubicBezTo>
                      <a:pt x="25" y="55"/>
                      <a:pt x="11" y="46"/>
                      <a:pt x="4" y="34"/>
                    </a:cubicBezTo>
                    <a:cubicBezTo>
                      <a:pt x="0" y="26"/>
                      <a:pt x="8" y="18"/>
                      <a:pt x="1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0955AF3-2C7C-6840-7EA0-FAC7ED0C5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7808" y="2799788"/>
                <a:ext cx="244475" cy="277813"/>
              </a:xfrm>
              <a:custGeom>
                <a:avLst/>
                <a:gdLst>
                  <a:gd name="T0" fmla="*/ 6 w 65"/>
                  <a:gd name="T1" fmla="*/ 11 h 74"/>
                  <a:gd name="T2" fmla="*/ 23 w 65"/>
                  <a:gd name="T3" fmla="*/ 2 h 74"/>
                  <a:gd name="T4" fmla="*/ 58 w 65"/>
                  <a:gd name="T5" fmla="*/ 58 h 74"/>
                  <a:gd name="T6" fmla="*/ 19 w 65"/>
                  <a:gd name="T7" fmla="*/ 73 h 74"/>
                  <a:gd name="T8" fmla="*/ 6 w 65"/>
                  <a:gd name="T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4">
                    <a:moveTo>
                      <a:pt x="6" y="11"/>
                    </a:moveTo>
                    <a:cubicBezTo>
                      <a:pt x="7" y="3"/>
                      <a:pt x="16" y="0"/>
                      <a:pt x="23" y="2"/>
                    </a:cubicBezTo>
                    <a:cubicBezTo>
                      <a:pt x="47" y="6"/>
                      <a:pt x="65" y="34"/>
                      <a:pt x="58" y="58"/>
                    </a:cubicBezTo>
                    <a:cubicBezTo>
                      <a:pt x="52" y="73"/>
                      <a:pt x="33" y="74"/>
                      <a:pt x="19" y="73"/>
                    </a:cubicBezTo>
                    <a:cubicBezTo>
                      <a:pt x="27" y="50"/>
                      <a:pt x="0" y="34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5">
                <a:extLst>
                  <a:ext uri="{FF2B5EF4-FFF2-40B4-BE49-F238E27FC236}">
                    <a16:creationId xmlns:a16="http://schemas.microsoft.com/office/drawing/2014/main" id="{B2081C2B-3FFB-C0E7-DA19-7AF1305AB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521" y="3618938"/>
                <a:ext cx="274638" cy="374650"/>
              </a:xfrm>
              <a:custGeom>
                <a:avLst/>
                <a:gdLst>
                  <a:gd name="T0" fmla="*/ 1 w 73"/>
                  <a:gd name="T1" fmla="*/ 0 h 100"/>
                  <a:gd name="T2" fmla="*/ 19 w 73"/>
                  <a:gd name="T3" fmla="*/ 0 h 100"/>
                  <a:gd name="T4" fmla="*/ 20 w 73"/>
                  <a:gd name="T5" fmla="*/ 61 h 100"/>
                  <a:gd name="T6" fmla="*/ 54 w 73"/>
                  <a:gd name="T7" fmla="*/ 61 h 100"/>
                  <a:gd name="T8" fmla="*/ 54 w 73"/>
                  <a:gd name="T9" fmla="*/ 0 h 100"/>
                  <a:gd name="T10" fmla="*/ 72 w 73"/>
                  <a:gd name="T11" fmla="*/ 0 h 100"/>
                  <a:gd name="T12" fmla="*/ 71 w 73"/>
                  <a:gd name="T13" fmla="*/ 65 h 100"/>
                  <a:gd name="T14" fmla="*/ 2 w 73"/>
                  <a:gd name="T15" fmla="*/ 66 h 100"/>
                  <a:gd name="T16" fmla="*/ 1 w 73"/>
                  <a:gd name="T1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100">
                    <a:moveTo>
                      <a:pt x="1" y="0"/>
                    </a:moveTo>
                    <a:cubicBezTo>
                      <a:pt x="7" y="0"/>
                      <a:pt x="13" y="0"/>
                      <a:pt x="19" y="0"/>
                    </a:cubicBezTo>
                    <a:cubicBezTo>
                      <a:pt x="20" y="20"/>
                      <a:pt x="18" y="41"/>
                      <a:pt x="20" y="61"/>
                    </a:cubicBezTo>
                    <a:cubicBezTo>
                      <a:pt x="20" y="80"/>
                      <a:pt x="54" y="80"/>
                      <a:pt x="54" y="61"/>
                    </a:cubicBezTo>
                    <a:cubicBezTo>
                      <a:pt x="55" y="41"/>
                      <a:pt x="54" y="20"/>
                      <a:pt x="54" y="0"/>
                    </a:cubicBezTo>
                    <a:cubicBezTo>
                      <a:pt x="60" y="0"/>
                      <a:pt x="66" y="0"/>
                      <a:pt x="72" y="0"/>
                    </a:cubicBezTo>
                    <a:cubicBezTo>
                      <a:pt x="72" y="22"/>
                      <a:pt x="73" y="44"/>
                      <a:pt x="71" y="65"/>
                    </a:cubicBezTo>
                    <a:cubicBezTo>
                      <a:pt x="69" y="100"/>
                      <a:pt x="6" y="100"/>
                      <a:pt x="2" y="66"/>
                    </a:cubicBezTo>
                    <a:cubicBezTo>
                      <a:pt x="0" y="44"/>
                      <a:pt x="2" y="2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6">
                <a:extLst>
                  <a:ext uri="{FF2B5EF4-FFF2-40B4-BE49-F238E27FC236}">
                    <a16:creationId xmlns:a16="http://schemas.microsoft.com/office/drawing/2014/main" id="{702AC200-D79E-BC8E-86A8-DC4A6D443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6933" y="3588776"/>
                <a:ext cx="293688" cy="376238"/>
              </a:xfrm>
              <a:custGeom>
                <a:avLst/>
                <a:gdLst>
                  <a:gd name="T0" fmla="*/ 14 w 78"/>
                  <a:gd name="T1" fmla="*/ 13 h 100"/>
                  <a:gd name="T2" fmla="*/ 72 w 78"/>
                  <a:gd name="T3" fmla="*/ 33 h 100"/>
                  <a:gd name="T4" fmla="*/ 55 w 78"/>
                  <a:gd name="T5" fmla="*/ 34 h 100"/>
                  <a:gd name="T6" fmla="*/ 38 w 78"/>
                  <a:gd name="T7" fmla="*/ 21 h 100"/>
                  <a:gd name="T8" fmla="*/ 24 w 78"/>
                  <a:gd name="T9" fmla="*/ 35 h 100"/>
                  <a:gd name="T10" fmla="*/ 64 w 78"/>
                  <a:gd name="T11" fmla="*/ 51 h 100"/>
                  <a:gd name="T12" fmla="*/ 59 w 78"/>
                  <a:gd name="T13" fmla="*/ 94 h 100"/>
                  <a:gd name="T14" fmla="*/ 17 w 78"/>
                  <a:gd name="T15" fmla="*/ 94 h 100"/>
                  <a:gd name="T16" fmla="*/ 0 w 78"/>
                  <a:gd name="T17" fmla="*/ 68 h 100"/>
                  <a:gd name="T18" fmla="*/ 17 w 78"/>
                  <a:gd name="T19" fmla="*/ 67 h 100"/>
                  <a:gd name="T20" fmla="*/ 38 w 78"/>
                  <a:gd name="T21" fmla="*/ 83 h 100"/>
                  <a:gd name="T22" fmla="*/ 54 w 78"/>
                  <a:gd name="T23" fmla="*/ 66 h 100"/>
                  <a:gd name="T24" fmla="*/ 11 w 78"/>
                  <a:gd name="T25" fmla="*/ 48 h 100"/>
                  <a:gd name="T26" fmla="*/ 14 w 78"/>
                  <a:gd name="T27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100">
                    <a:moveTo>
                      <a:pt x="14" y="13"/>
                    </a:moveTo>
                    <a:cubicBezTo>
                      <a:pt x="34" y="0"/>
                      <a:pt x="69" y="6"/>
                      <a:pt x="72" y="33"/>
                    </a:cubicBezTo>
                    <a:cubicBezTo>
                      <a:pt x="66" y="34"/>
                      <a:pt x="61" y="34"/>
                      <a:pt x="55" y="34"/>
                    </a:cubicBezTo>
                    <a:cubicBezTo>
                      <a:pt x="50" y="29"/>
                      <a:pt x="46" y="20"/>
                      <a:pt x="38" y="21"/>
                    </a:cubicBezTo>
                    <a:cubicBezTo>
                      <a:pt x="30" y="20"/>
                      <a:pt x="16" y="26"/>
                      <a:pt x="24" y="35"/>
                    </a:cubicBezTo>
                    <a:cubicBezTo>
                      <a:pt x="36" y="42"/>
                      <a:pt x="52" y="42"/>
                      <a:pt x="64" y="51"/>
                    </a:cubicBezTo>
                    <a:cubicBezTo>
                      <a:pt x="78" y="61"/>
                      <a:pt x="75" y="86"/>
                      <a:pt x="59" y="94"/>
                    </a:cubicBezTo>
                    <a:cubicBezTo>
                      <a:pt x="46" y="100"/>
                      <a:pt x="30" y="100"/>
                      <a:pt x="17" y="94"/>
                    </a:cubicBezTo>
                    <a:cubicBezTo>
                      <a:pt x="7" y="89"/>
                      <a:pt x="4" y="78"/>
                      <a:pt x="0" y="68"/>
                    </a:cubicBezTo>
                    <a:cubicBezTo>
                      <a:pt x="6" y="68"/>
                      <a:pt x="11" y="67"/>
                      <a:pt x="17" y="67"/>
                    </a:cubicBezTo>
                    <a:cubicBezTo>
                      <a:pt x="22" y="74"/>
                      <a:pt x="27" y="85"/>
                      <a:pt x="38" y="83"/>
                    </a:cubicBezTo>
                    <a:cubicBezTo>
                      <a:pt x="47" y="85"/>
                      <a:pt x="60" y="76"/>
                      <a:pt x="54" y="66"/>
                    </a:cubicBezTo>
                    <a:cubicBezTo>
                      <a:pt x="41" y="57"/>
                      <a:pt x="23" y="58"/>
                      <a:pt x="11" y="48"/>
                    </a:cubicBezTo>
                    <a:cubicBezTo>
                      <a:pt x="1" y="39"/>
                      <a:pt x="3" y="21"/>
                      <a:pt x="1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47">
                <a:extLst>
                  <a:ext uri="{FF2B5EF4-FFF2-40B4-BE49-F238E27FC236}">
                    <a16:creationId xmlns:a16="http://schemas.microsoft.com/office/drawing/2014/main" id="{BB653000-C048-3302-21E1-CE20A6266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771" y="3618938"/>
                <a:ext cx="277813" cy="333375"/>
              </a:xfrm>
              <a:custGeom>
                <a:avLst/>
                <a:gdLst>
                  <a:gd name="T0" fmla="*/ 6 w 74"/>
                  <a:gd name="T1" fmla="*/ 0 h 89"/>
                  <a:gd name="T2" fmla="*/ 73 w 74"/>
                  <a:gd name="T3" fmla="*/ 0 h 89"/>
                  <a:gd name="T4" fmla="*/ 67 w 74"/>
                  <a:gd name="T5" fmla="*/ 20 h 89"/>
                  <a:gd name="T6" fmla="*/ 23 w 74"/>
                  <a:gd name="T7" fmla="*/ 74 h 89"/>
                  <a:gd name="T8" fmla="*/ 73 w 74"/>
                  <a:gd name="T9" fmla="*/ 74 h 89"/>
                  <a:gd name="T10" fmla="*/ 74 w 74"/>
                  <a:gd name="T11" fmla="*/ 89 h 89"/>
                  <a:gd name="T12" fmla="*/ 0 w 74"/>
                  <a:gd name="T13" fmla="*/ 89 h 89"/>
                  <a:gd name="T14" fmla="*/ 6 w 74"/>
                  <a:gd name="T15" fmla="*/ 67 h 89"/>
                  <a:gd name="T16" fmla="*/ 48 w 74"/>
                  <a:gd name="T17" fmla="*/ 15 h 89"/>
                  <a:gd name="T18" fmla="*/ 6 w 74"/>
                  <a:gd name="T19" fmla="*/ 15 h 89"/>
                  <a:gd name="T20" fmla="*/ 6 w 74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9">
                    <a:moveTo>
                      <a:pt x="6" y="0"/>
                    </a:moveTo>
                    <a:cubicBezTo>
                      <a:pt x="29" y="0"/>
                      <a:pt x="51" y="0"/>
                      <a:pt x="73" y="0"/>
                    </a:cubicBezTo>
                    <a:cubicBezTo>
                      <a:pt x="71" y="7"/>
                      <a:pt x="72" y="15"/>
                      <a:pt x="67" y="20"/>
                    </a:cubicBezTo>
                    <a:cubicBezTo>
                      <a:pt x="52" y="38"/>
                      <a:pt x="37" y="56"/>
                      <a:pt x="23" y="74"/>
                    </a:cubicBezTo>
                    <a:cubicBezTo>
                      <a:pt x="40" y="74"/>
                      <a:pt x="57" y="74"/>
                      <a:pt x="73" y="74"/>
                    </a:cubicBezTo>
                    <a:cubicBezTo>
                      <a:pt x="73" y="79"/>
                      <a:pt x="74" y="84"/>
                      <a:pt x="74" y="89"/>
                    </a:cubicBezTo>
                    <a:cubicBezTo>
                      <a:pt x="49" y="89"/>
                      <a:pt x="25" y="89"/>
                      <a:pt x="0" y="89"/>
                    </a:cubicBezTo>
                    <a:cubicBezTo>
                      <a:pt x="1" y="81"/>
                      <a:pt x="0" y="73"/>
                      <a:pt x="6" y="67"/>
                    </a:cubicBezTo>
                    <a:cubicBezTo>
                      <a:pt x="19" y="50"/>
                      <a:pt x="34" y="33"/>
                      <a:pt x="48" y="15"/>
                    </a:cubicBezTo>
                    <a:cubicBezTo>
                      <a:pt x="34" y="15"/>
                      <a:pt x="20" y="15"/>
                      <a:pt x="6" y="15"/>
                    </a:cubicBezTo>
                    <a:cubicBezTo>
                      <a:pt x="6" y="11"/>
                      <a:pt x="6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8">
                <a:extLst>
                  <a:ext uri="{FF2B5EF4-FFF2-40B4-BE49-F238E27FC236}">
                    <a16:creationId xmlns:a16="http://schemas.microsoft.com/office/drawing/2014/main" id="{B3ADF820-C649-ADE5-A4EE-5526C101E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846" y="3618938"/>
                <a:ext cx="265113" cy="333375"/>
              </a:xfrm>
              <a:custGeom>
                <a:avLst/>
                <a:gdLst>
                  <a:gd name="T0" fmla="*/ 0 w 71"/>
                  <a:gd name="T1" fmla="*/ 0 h 89"/>
                  <a:gd name="T2" fmla="*/ 18 w 71"/>
                  <a:gd name="T3" fmla="*/ 0 h 89"/>
                  <a:gd name="T4" fmla="*/ 18 w 71"/>
                  <a:gd name="T5" fmla="*/ 35 h 89"/>
                  <a:gd name="T6" fmla="*/ 53 w 71"/>
                  <a:gd name="T7" fmla="*/ 35 h 89"/>
                  <a:gd name="T8" fmla="*/ 53 w 71"/>
                  <a:gd name="T9" fmla="*/ 0 h 89"/>
                  <a:gd name="T10" fmla="*/ 71 w 71"/>
                  <a:gd name="T11" fmla="*/ 0 h 89"/>
                  <a:gd name="T12" fmla="*/ 71 w 71"/>
                  <a:gd name="T13" fmla="*/ 89 h 89"/>
                  <a:gd name="T14" fmla="*/ 53 w 71"/>
                  <a:gd name="T15" fmla="*/ 89 h 89"/>
                  <a:gd name="T16" fmla="*/ 53 w 71"/>
                  <a:gd name="T17" fmla="*/ 50 h 89"/>
                  <a:gd name="T18" fmla="*/ 18 w 71"/>
                  <a:gd name="T19" fmla="*/ 50 h 89"/>
                  <a:gd name="T20" fmla="*/ 18 w 71"/>
                  <a:gd name="T21" fmla="*/ 89 h 89"/>
                  <a:gd name="T22" fmla="*/ 0 w 71"/>
                  <a:gd name="T23" fmla="*/ 89 h 89"/>
                  <a:gd name="T24" fmla="*/ 0 w 71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12"/>
                      <a:pt x="18" y="23"/>
                      <a:pt x="18" y="35"/>
                    </a:cubicBezTo>
                    <a:cubicBezTo>
                      <a:pt x="29" y="35"/>
                      <a:pt x="41" y="35"/>
                      <a:pt x="53" y="35"/>
                    </a:cubicBezTo>
                    <a:cubicBezTo>
                      <a:pt x="53" y="23"/>
                      <a:pt x="53" y="12"/>
                      <a:pt x="53" y="0"/>
                    </a:cubicBezTo>
                    <a:cubicBezTo>
                      <a:pt x="59" y="0"/>
                      <a:pt x="65" y="0"/>
                      <a:pt x="71" y="0"/>
                    </a:cubicBezTo>
                    <a:cubicBezTo>
                      <a:pt x="71" y="30"/>
                      <a:pt x="71" y="59"/>
                      <a:pt x="71" y="89"/>
                    </a:cubicBezTo>
                    <a:cubicBezTo>
                      <a:pt x="65" y="89"/>
                      <a:pt x="59" y="89"/>
                      <a:pt x="53" y="89"/>
                    </a:cubicBezTo>
                    <a:cubicBezTo>
                      <a:pt x="53" y="76"/>
                      <a:pt x="53" y="63"/>
                      <a:pt x="53" y="50"/>
                    </a:cubicBezTo>
                    <a:cubicBezTo>
                      <a:pt x="41" y="50"/>
                      <a:pt x="29" y="50"/>
                      <a:pt x="18" y="50"/>
                    </a:cubicBezTo>
                    <a:cubicBezTo>
                      <a:pt x="18" y="63"/>
                      <a:pt x="18" y="76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49">
                <a:extLst>
                  <a:ext uri="{FF2B5EF4-FFF2-40B4-BE49-F238E27FC236}">
                    <a16:creationId xmlns:a16="http://schemas.microsoft.com/office/drawing/2014/main" id="{F2A91B03-E00A-EE69-D73C-E8779D513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208" y="3618938"/>
                <a:ext cx="254000" cy="333375"/>
              </a:xfrm>
              <a:custGeom>
                <a:avLst/>
                <a:gdLst>
                  <a:gd name="T0" fmla="*/ 0 w 68"/>
                  <a:gd name="T1" fmla="*/ 0 h 89"/>
                  <a:gd name="T2" fmla="*/ 66 w 68"/>
                  <a:gd name="T3" fmla="*/ 0 h 89"/>
                  <a:gd name="T4" fmla="*/ 67 w 68"/>
                  <a:gd name="T5" fmla="*/ 15 h 89"/>
                  <a:gd name="T6" fmla="*/ 18 w 68"/>
                  <a:gd name="T7" fmla="*/ 15 h 89"/>
                  <a:gd name="T8" fmla="*/ 18 w 68"/>
                  <a:gd name="T9" fmla="*/ 35 h 89"/>
                  <a:gd name="T10" fmla="*/ 63 w 68"/>
                  <a:gd name="T11" fmla="*/ 35 h 89"/>
                  <a:gd name="T12" fmla="*/ 63 w 68"/>
                  <a:gd name="T13" fmla="*/ 50 h 89"/>
                  <a:gd name="T14" fmla="*/ 18 w 68"/>
                  <a:gd name="T15" fmla="*/ 50 h 89"/>
                  <a:gd name="T16" fmla="*/ 18 w 68"/>
                  <a:gd name="T17" fmla="*/ 74 h 89"/>
                  <a:gd name="T18" fmla="*/ 68 w 68"/>
                  <a:gd name="T19" fmla="*/ 74 h 89"/>
                  <a:gd name="T20" fmla="*/ 68 w 68"/>
                  <a:gd name="T21" fmla="*/ 89 h 89"/>
                  <a:gd name="T22" fmla="*/ 0 w 68"/>
                  <a:gd name="T23" fmla="*/ 89 h 89"/>
                  <a:gd name="T24" fmla="*/ 0 w 68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89">
                    <a:moveTo>
                      <a:pt x="0" y="0"/>
                    </a:moveTo>
                    <a:cubicBezTo>
                      <a:pt x="22" y="0"/>
                      <a:pt x="44" y="0"/>
                      <a:pt x="66" y="0"/>
                    </a:cubicBezTo>
                    <a:cubicBezTo>
                      <a:pt x="66" y="5"/>
                      <a:pt x="66" y="10"/>
                      <a:pt x="67" y="15"/>
                    </a:cubicBezTo>
                    <a:cubicBezTo>
                      <a:pt x="51" y="15"/>
                      <a:pt x="34" y="15"/>
                      <a:pt x="18" y="15"/>
                    </a:cubicBezTo>
                    <a:cubicBezTo>
                      <a:pt x="18" y="22"/>
                      <a:pt x="18" y="28"/>
                      <a:pt x="18" y="35"/>
                    </a:cubicBezTo>
                    <a:cubicBezTo>
                      <a:pt x="33" y="35"/>
                      <a:pt x="48" y="35"/>
                      <a:pt x="63" y="35"/>
                    </a:cubicBezTo>
                    <a:cubicBezTo>
                      <a:pt x="63" y="40"/>
                      <a:pt x="63" y="45"/>
                      <a:pt x="63" y="50"/>
                    </a:cubicBezTo>
                    <a:cubicBezTo>
                      <a:pt x="48" y="50"/>
                      <a:pt x="33" y="50"/>
                      <a:pt x="18" y="50"/>
                    </a:cubicBezTo>
                    <a:cubicBezTo>
                      <a:pt x="18" y="58"/>
                      <a:pt x="18" y="66"/>
                      <a:pt x="18" y="74"/>
                    </a:cubicBezTo>
                    <a:cubicBezTo>
                      <a:pt x="35" y="74"/>
                      <a:pt x="51" y="74"/>
                      <a:pt x="68" y="74"/>
                    </a:cubicBezTo>
                    <a:cubicBezTo>
                      <a:pt x="68" y="79"/>
                      <a:pt x="68" y="84"/>
                      <a:pt x="68" y="89"/>
                    </a:cubicBezTo>
                    <a:cubicBezTo>
                      <a:pt x="46" y="89"/>
                      <a:pt x="23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0">
                <a:extLst>
                  <a:ext uri="{FF2B5EF4-FFF2-40B4-BE49-F238E27FC236}">
                    <a16:creationId xmlns:a16="http://schemas.microsoft.com/office/drawing/2014/main" id="{EA49B9F6-876C-5509-00DB-B9DAD0C3E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358" y="3618938"/>
                <a:ext cx="220663" cy="360363"/>
              </a:xfrm>
              <a:custGeom>
                <a:avLst/>
                <a:gdLst>
                  <a:gd name="T0" fmla="*/ 39 w 59"/>
                  <a:gd name="T1" fmla="*/ 0 h 96"/>
                  <a:gd name="T2" fmla="*/ 57 w 59"/>
                  <a:gd name="T3" fmla="*/ 0 h 96"/>
                  <a:gd name="T4" fmla="*/ 56 w 59"/>
                  <a:gd name="T5" fmla="*/ 69 h 96"/>
                  <a:gd name="T6" fmla="*/ 9 w 59"/>
                  <a:gd name="T7" fmla="*/ 85 h 96"/>
                  <a:gd name="T8" fmla="*/ 0 w 59"/>
                  <a:gd name="T9" fmla="*/ 62 h 96"/>
                  <a:gd name="T10" fmla="*/ 15 w 59"/>
                  <a:gd name="T11" fmla="*/ 60 h 96"/>
                  <a:gd name="T12" fmla="*/ 36 w 59"/>
                  <a:gd name="T13" fmla="*/ 73 h 96"/>
                  <a:gd name="T14" fmla="*/ 39 w 59"/>
                  <a:gd name="T1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96">
                    <a:moveTo>
                      <a:pt x="39" y="0"/>
                    </a:moveTo>
                    <a:cubicBezTo>
                      <a:pt x="45" y="0"/>
                      <a:pt x="51" y="0"/>
                      <a:pt x="57" y="0"/>
                    </a:cubicBezTo>
                    <a:cubicBezTo>
                      <a:pt x="57" y="23"/>
                      <a:pt x="59" y="46"/>
                      <a:pt x="56" y="69"/>
                    </a:cubicBezTo>
                    <a:cubicBezTo>
                      <a:pt x="53" y="90"/>
                      <a:pt x="24" y="96"/>
                      <a:pt x="9" y="85"/>
                    </a:cubicBezTo>
                    <a:cubicBezTo>
                      <a:pt x="2" y="79"/>
                      <a:pt x="2" y="70"/>
                      <a:pt x="0" y="62"/>
                    </a:cubicBezTo>
                    <a:cubicBezTo>
                      <a:pt x="5" y="61"/>
                      <a:pt x="10" y="60"/>
                      <a:pt x="15" y="60"/>
                    </a:cubicBezTo>
                    <a:cubicBezTo>
                      <a:pt x="18" y="69"/>
                      <a:pt x="25" y="80"/>
                      <a:pt x="36" y="73"/>
                    </a:cubicBezTo>
                    <a:cubicBezTo>
                      <a:pt x="43" y="49"/>
                      <a:pt x="38" y="24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51">
                <a:extLst>
                  <a:ext uri="{FF2B5EF4-FFF2-40B4-BE49-F238E27FC236}">
                    <a16:creationId xmlns:a16="http://schemas.microsoft.com/office/drawing/2014/main" id="{2A27CF12-5AFE-3D9F-72CB-314858D52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508" y="3618938"/>
                <a:ext cx="68263" cy="333375"/>
              </a:xfrm>
              <a:custGeom>
                <a:avLst/>
                <a:gdLst>
                  <a:gd name="T0" fmla="*/ 0 w 18"/>
                  <a:gd name="T1" fmla="*/ 89 h 89"/>
                  <a:gd name="T2" fmla="*/ 0 w 18"/>
                  <a:gd name="T3" fmla="*/ 0 h 89"/>
                  <a:gd name="T4" fmla="*/ 18 w 18"/>
                  <a:gd name="T5" fmla="*/ 0 h 89"/>
                  <a:gd name="T6" fmla="*/ 18 w 18"/>
                  <a:gd name="T7" fmla="*/ 89 h 89"/>
                  <a:gd name="T8" fmla="*/ 0 w 1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89"/>
                    </a:moveTo>
                    <a:cubicBezTo>
                      <a:pt x="0" y="59"/>
                      <a:pt x="0" y="30"/>
                      <a:pt x="0" y="0"/>
                    </a:cubicBez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2">
                <a:extLst>
                  <a:ext uri="{FF2B5EF4-FFF2-40B4-BE49-F238E27FC236}">
                    <a16:creationId xmlns:a16="http://schemas.microsoft.com/office/drawing/2014/main" id="{C20B2702-0568-F1EA-C14A-F357C8ED8A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7333" y="3618938"/>
                <a:ext cx="334963" cy="333375"/>
              </a:xfrm>
              <a:custGeom>
                <a:avLst/>
                <a:gdLst>
                  <a:gd name="T0" fmla="*/ 34 w 89"/>
                  <a:gd name="T1" fmla="*/ 0 h 89"/>
                  <a:gd name="T2" fmla="*/ 53 w 89"/>
                  <a:gd name="T3" fmla="*/ 0 h 89"/>
                  <a:gd name="T4" fmla="*/ 89 w 89"/>
                  <a:gd name="T5" fmla="*/ 89 h 89"/>
                  <a:gd name="T6" fmla="*/ 70 w 89"/>
                  <a:gd name="T7" fmla="*/ 89 h 89"/>
                  <a:gd name="T8" fmla="*/ 62 w 89"/>
                  <a:gd name="T9" fmla="*/ 69 h 89"/>
                  <a:gd name="T10" fmla="*/ 26 w 89"/>
                  <a:gd name="T11" fmla="*/ 69 h 89"/>
                  <a:gd name="T12" fmla="*/ 19 w 89"/>
                  <a:gd name="T13" fmla="*/ 89 h 89"/>
                  <a:gd name="T14" fmla="*/ 0 w 89"/>
                  <a:gd name="T15" fmla="*/ 89 h 89"/>
                  <a:gd name="T16" fmla="*/ 34 w 89"/>
                  <a:gd name="T17" fmla="*/ 0 h 89"/>
                  <a:gd name="T18" fmla="*/ 44 w 89"/>
                  <a:gd name="T19" fmla="*/ 21 h 89"/>
                  <a:gd name="T20" fmla="*/ 32 w 89"/>
                  <a:gd name="T21" fmla="*/ 54 h 89"/>
                  <a:gd name="T22" fmla="*/ 56 w 89"/>
                  <a:gd name="T23" fmla="*/ 54 h 89"/>
                  <a:gd name="T24" fmla="*/ 44 w 89"/>
                  <a:gd name="T25" fmla="*/ 2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89">
                    <a:moveTo>
                      <a:pt x="34" y="0"/>
                    </a:moveTo>
                    <a:cubicBezTo>
                      <a:pt x="41" y="0"/>
                      <a:pt x="47" y="0"/>
                      <a:pt x="53" y="0"/>
                    </a:cubicBezTo>
                    <a:cubicBezTo>
                      <a:pt x="65" y="30"/>
                      <a:pt x="77" y="59"/>
                      <a:pt x="89" y="89"/>
                    </a:cubicBezTo>
                    <a:cubicBezTo>
                      <a:pt x="82" y="89"/>
                      <a:pt x="76" y="89"/>
                      <a:pt x="70" y="89"/>
                    </a:cubicBezTo>
                    <a:cubicBezTo>
                      <a:pt x="67" y="82"/>
                      <a:pt x="64" y="75"/>
                      <a:pt x="62" y="69"/>
                    </a:cubicBezTo>
                    <a:cubicBezTo>
                      <a:pt x="50" y="69"/>
                      <a:pt x="38" y="69"/>
                      <a:pt x="26" y="69"/>
                    </a:cubicBezTo>
                    <a:cubicBezTo>
                      <a:pt x="24" y="75"/>
                      <a:pt x="21" y="82"/>
                      <a:pt x="19" y="89"/>
                    </a:cubicBezTo>
                    <a:cubicBezTo>
                      <a:pt x="13" y="89"/>
                      <a:pt x="6" y="89"/>
                      <a:pt x="0" y="89"/>
                    </a:cubicBezTo>
                    <a:cubicBezTo>
                      <a:pt x="11" y="59"/>
                      <a:pt x="23" y="30"/>
                      <a:pt x="34" y="0"/>
                    </a:cubicBezTo>
                    <a:close/>
                    <a:moveTo>
                      <a:pt x="44" y="21"/>
                    </a:moveTo>
                    <a:cubicBezTo>
                      <a:pt x="40" y="32"/>
                      <a:pt x="36" y="43"/>
                      <a:pt x="32" y="54"/>
                    </a:cubicBezTo>
                    <a:cubicBezTo>
                      <a:pt x="40" y="54"/>
                      <a:pt x="48" y="54"/>
                      <a:pt x="56" y="54"/>
                    </a:cubicBezTo>
                    <a:cubicBezTo>
                      <a:pt x="52" y="43"/>
                      <a:pt x="48" y="32"/>
                      <a:pt x="4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53">
                <a:extLst>
                  <a:ext uri="{FF2B5EF4-FFF2-40B4-BE49-F238E27FC236}">
                    <a16:creationId xmlns:a16="http://schemas.microsoft.com/office/drawing/2014/main" id="{AD7E2F38-987D-7FC0-2767-5CA7D2492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5796" y="3618938"/>
                <a:ext cx="261938" cy="333375"/>
              </a:xfrm>
              <a:custGeom>
                <a:avLst/>
                <a:gdLst>
                  <a:gd name="T0" fmla="*/ 0 w 70"/>
                  <a:gd name="T1" fmla="*/ 0 h 89"/>
                  <a:gd name="T2" fmla="*/ 17 w 70"/>
                  <a:gd name="T3" fmla="*/ 0 h 89"/>
                  <a:gd name="T4" fmla="*/ 53 w 70"/>
                  <a:gd name="T5" fmla="*/ 59 h 89"/>
                  <a:gd name="T6" fmla="*/ 54 w 70"/>
                  <a:gd name="T7" fmla="*/ 0 h 89"/>
                  <a:gd name="T8" fmla="*/ 70 w 70"/>
                  <a:gd name="T9" fmla="*/ 0 h 89"/>
                  <a:gd name="T10" fmla="*/ 70 w 70"/>
                  <a:gd name="T11" fmla="*/ 89 h 89"/>
                  <a:gd name="T12" fmla="*/ 52 w 70"/>
                  <a:gd name="T13" fmla="*/ 89 h 89"/>
                  <a:gd name="T14" fmla="*/ 16 w 70"/>
                  <a:gd name="T15" fmla="*/ 31 h 89"/>
                  <a:gd name="T16" fmla="*/ 16 w 70"/>
                  <a:gd name="T17" fmla="*/ 89 h 89"/>
                  <a:gd name="T18" fmla="*/ 0 w 70"/>
                  <a:gd name="T19" fmla="*/ 89 h 89"/>
                  <a:gd name="T20" fmla="*/ 0 w 70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89">
                    <a:moveTo>
                      <a:pt x="0" y="0"/>
                    </a:moveTo>
                    <a:cubicBezTo>
                      <a:pt x="6" y="0"/>
                      <a:pt x="11" y="0"/>
                      <a:pt x="17" y="0"/>
                    </a:cubicBezTo>
                    <a:cubicBezTo>
                      <a:pt x="29" y="20"/>
                      <a:pt x="41" y="40"/>
                      <a:pt x="53" y="59"/>
                    </a:cubicBezTo>
                    <a:cubicBezTo>
                      <a:pt x="54" y="39"/>
                      <a:pt x="54" y="20"/>
                      <a:pt x="54" y="0"/>
                    </a:cubicBezTo>
                    <a:cubicBezTo>
                      <a:pt x="59" y="0"/>
                      <a:pt x="65" y="0"/>
                      <a:pt x="70" y="0"/>
                    </a:cubicBezTo>
                    <a:cubicBezTo>
                      <a:pt x="70" y="30"/>
                      <a:pt x="70" y="59"/>
                      <a:pt x="70" y="89"/>
                    </a:cubicBezTo>
                    <a:cubicBezTo>
                      <a:pt x="64" y="89"/>
                      <a:pt x="58" y="89"/>
                      <a:pt x="52" y="89"/>
                    </a:cubicBezTo>
                    <a:cubicBezTo>
                      <a:pt x="40" y="70"/>
                      <a:pt x="29" y="50"/>
                      <a:pt x="16" y="31"/>
                    </a:cubicBezTo>
                    <a:cubicBezTo>
                      <a:pt x="16" y="51"/>
                      <a:pt x="16" y="70"/>
                      <a:pt x="16" y="89"/>
                    </a:cubicBezTo>
                    <a:cubicBezTo>
                      <a:pt x="11" y="89"/>
                      <a:pt x="5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54">
                <a:extLst>
                  <a:ext uri="{FF2B5EF4-FFF2-40B4-BE49-F238E27FC236}">
                    <a16:creationId xmlns:a16="http://schemas.microsoft.com/office/drawing/2014/main" id="{6D6EC7A1-239B-9E7A-4375-52E0B6424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4883" y="3607826"/>
                <a:ext cx="341313" cy="368300"/>
              </a:xfrm>
              <a:custGeom>
                <a:avLst/>
                <a:gdLst>
                  <a:gd name="T0" fmla="*/ 32 w 91"/>
                  <a:gd name="T1" fmla="*/ 6 h 98"/>
                  <a:gd name="T2" fmla="*/ 73 w 91"/>
                  <a:gd name="T3" fmla="*/ 5 h 98"/>
                  <a:gd name="T4" fmla="*/ 91 w 91"/>
                  <a:gd name="T5" fmla="*/ 27 h 98"/>
                  <a:gd name="T6" fmla="*/ 74 w 91"/>
                  <a:gd name="T7" fmla="*/ 31 h 98"/>
                  <a:gd name="T8" fmla="*/ 30 w 91"/>
                  <a:gd name="T9" fmla="*/ 29 h 98"/>
                  <a:gd name="T10" fmla="*/ 39 w 91"/>
                  <a:gd name="T11" fmla="*/ 75 h 98"/>
                  <a:gd name="T12" fmla="*/ 73 w 91"/>
                  <a:gd name="T13" fmla="*/ 72 h 98"/>
                  <a:gd name="T14" fmla="*/ 73 w 91"/>
                  <a:gd name="T15" fmla="*/ 59 h 98"/>
                  <a:gd name="T16" fmla="*/ 53 w 91"/>
                  <a:gd name="T17" fmla="*/ 59 h 98"/>
                  <a:gd name="T18" fmla="*/ 52 w 91"/>
                  <a:gd name="T19" fmla="*/ 44 h 98"/>
                  <a:gd name="T20" fmla="*/ 91 w 91"/>
                  <a:gd name="T21" fmla="*/ 44 h 98"/>
                  <a:gd name="T22" fmla="*/ 91 w 91"/>
                  <a:gd name="T23" fmla="*/ 81 h 98"/>
                  <a:gd name="T24" fmla="*/ 33 w 91"/>
                  <a:gd name="T25" fmla="*/ 89 h 98"/>
                  <a:gd name="T26" fmla="*/ 32 w 91"/>
                  <a:gd name="T27" fmla="*/ 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8">
                    <a:moveTo>
                      <a:pt x="32" y="6"/>
                    </a:moveTo>
                    <a:cubicBezTo>
                      <a:pt x="45" y="0"/>
                      <a:pt x="60" y="1"/>
                      <a:pt x="73" y="5"/>
                    </a:cubicBezTo>
                    <a:cubicBezTo>
                      <a:pt x="82" y="9"/>
                      <a:pt x="86" y="19"/>
                      <a:pt x="91" y="27"/>
                    </a:cubicBezTo>
                    <a:cubicBezTo>
                      <a:pt x="86" y="28"/>
                      <a:pt x="80" y="30"/>
                      <a:pt x="74" y="31"/>
                    </a:cubicBezTo>
                    <a:cubicBezTo>
                      <a:pt x="66" y="14"/>
                      <a:pt x="40" y="12"/>
                      <a:pt x="30" y="29"/>
                    </a:cubicBezTo>
                    <a:cubicBezTo>
                      <a:pt x="24" y="43"/>
                      <a:pt x="24" y="65"/>
                      <a:pt x="39" y="75"/>
                    </a:cubicBezTo>
                    <a:cubicBezTo>
                      <a:pt x="50" y="82"/>
                      <a:pt x="62" y="76"/>
                      <a:pt x="73" y="72"/>
                    </a:cubicBezTo>
                    <a:cubicBezTo>
                      <a:pt x="73" y="69"/>
                      <a:pt x="73" y="63"/>
                      <a:pt x="73" y="59"/>
                    </a:cubicBezTo>
                    <a:cubicBezTo>
                      <a:pt x="66" y="59"/>
                      <a:pt x="59" y="59"/>
                      <a:pt x="53" y="59"/>
                    </a:cubicBezTo>
                    <a:cubicBezTo>
                      <a:pt x="53" y="54"/>
                      <a:pt x="52" y="49"/>
                      <a:pt x="52" y="44"/>
                    </a:cubicBezTo>
                    <a:cubicBezTo>
                      <a:pt x="65" y="44"/>
                      <a:pt x="78" y="44"/>
                      <a:pt x="91" y="44"/>
                    </a:cubicBezTo>
                    <a:cubicBezTo>
                      <a:pt x="91" y="56"/>
                      <a:pt x="91" y="69"/>
                      <a:pt x="91" y="81"/>
                    </a:cubicBezTo>
                    <a:cubicBezTo>
                      <a:pt x="74" y="92"/>
                      <a:pt x="52" y="98"/>
                      <a:pt x="33" y="89"/>
                    </a:cubicBezTo>
                    <a:cubicBezTo>
                      <a:pt x="0" y="75"/>
                      <a:pt x="0" y="21"/>
                      <a:pt x="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55">
                <a:extLst>
                  <a:ext uri="{FF2B5EF4-FFF2-40B4-BE49-F238E27FC236}">
                    <a16:creationId xmlns:a16="http://schemas.microsoft.com/office/drawing/2014/main" id="{2F5E0FFB-E047-A537-8BA0-0C0A35644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1821" y="3618938"/>
                <a:ext cx="266700" cy="333375"/>
              </a:xfrm>
              <a:custGeom>
                <a:avLst/>
                <a:gdLst>
                  <a:gd name="T0" fmla="*/ 0 w 71"/>
                  <a:gd name="T1" fmla="*/ 0 h 89"/>
                  <a:gd name="T2" fmla="*/ 18 w 71"/>
                  <a:gd name="T3" fmla="*/ 0 h 89"/>
                  <a:gd name="T4" fmla="*/ 54 w 71"/>
                  <a:gd name="T5" fmla="*/ 59 h 89"/>
                  <a:gd name="T6" fmla="*/ 54 w 71"/>
                  <a:gd name="T7" fmla="*/ 0 h 89"/>
                  <a:gd name="T8" fmla="*/ 71 w 71"/>
                  <a:gd name="T9" fmla="*/ 0 h 89"/>
                  <a:gd name="T10" fmla="*/ 71 w 71"/>
                  <a:gd name="T11" fmla="*/ 89 h 89"/>
                  <a:gd name="T12" fmla="*/ 52 w 71"/>
                  <a:gd name="T13" fmla="*/ 89 h 89"/>
                  <a:gd name="T14" fmla="*/ 17 w 71"/>
                  <a:gd name="T15" fmla="*/ 32 h 89"/>
                  <a:gd name="T16" fmla="*/ 17 w 71"/>
                  <a:gd name="T17" fmla="*/ 89 h 89"/>
                  <a:gd name="T18" fmla="*/ 0 w 71"/>
                  <a:gd name="T19" fmla="*/ 89 h 89"/>
                  <a:gd name="T20" fmla="*/ 0 w 71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30" y="20"/>
                      <a:pt x="42" y="39"/>
                      <a:pt x="54" y="59"/>
                    </a:cubicBezTo>
                    <a:cubicBezTo>
                      <a:pt x="54" y="39"/>
                      <a:pt x="54" y="20"/>
                      <a:pt x="54" y="0"/>
                    </a:cubicBezTo>
                    <a:cubicBezTo>
                      <a:pt x="60" y="0"/>
                      <a:pt x="65" y="0"/>
                      <a:pt x="71" y="0"/>
                    </a:cubicBezTo>
                    <a:cubicBezTo>
                      <a:pt x="71" y="30"/>
                      <a:pt x="71" y="59"/>
                      <a:pt x="71" y="89"/>
                    </a:cubicBezTo>
                    <a:cubicBezTo>
                      <a:pt x="65" y="89"/>
                      <a:pt x="59" y="89"/>
                      <a:pt x="52" y="89"/>
                    </a:cubicBezTo>
                    <a:cubicBezTo>
                      <a:pt x="41" y="69"/>
                      <a:pt x="29" y="50"/>
                      <a:pt x="17" y="32"/>
                    </a:cubicBezTo>
                    <a:cubicBezTo>
                      <a:pt x="17" y="51"/>
                      <a:pt x="17" y="70"/>
                      <a:pt x="17" y="89"/>
                    </a:cubicBezTo>
                    <a:cubicBezTo>
                      <a:pt x="11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56">
                <a:extLst>
                  <a:ext uri="{FF2B5EF4-FFF2-40B4-BE49-F238E27FC236}">
                    <a16:creationId xmlns:a16="http://schemas.microsoft.com/office/drawing/2014/main" id="{F7AD9F5C-FEA0-2C2F-EFDD-4DA9FF212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183" y="3618938"/>
                <a:ext cx="68263" cy="333375"/>
              </a:xfrm>
              <a:custGeom>
                <a:avLst/>
                <a:gdLst>
                  <a:gd name="T0" fmla="*/ 0 w 18"/>
                  <a:gd name="T1" fmla="*/ 0 h 89"/>
                  <a:gd name="T2" fmla="*/ 18 w 18"/>
                  <a:gd name="T3" fmla="*/ 0 h 89"/>
                  <a:gd name="T4" fmla="*/ 18 w 18"/>
                  <a:gd name="T5" fmla="*/ 89 h 89"/>
                  <a:gd name="T6" fmla="*/ 0 w 18"/>
                  <a:gd name="T7" fmla="*/ 89 h 89"/>
                  <a:gd name="T8" fmla="*/ 0 w 1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57">
                <a:extLst>
                  <a:ext uri="{FF2B5EF4-FFF2-40B4-BE49-F238E27FC236}">
                    <a16:creationId xmlns:a16="http://schemas.microsoft.com/office/drawing/2014/main" id="{3CE549A3-FFE7-9AD5-00DA-31EAA8E35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6008" y="3618938"/>
                <a:ext cx="311150" cy="333375"/>
              </a:xfrm>
              <a:custGeom>
                <a:avLst/>
                <a:gdLst>
                  <a:gd name="T0" fmla="*/ 0 w 83"/>
                  <a:gd name="T1" fmla="*/ 0 h 89"/>
                  <a:gd name="T2" fmla="*/ 20 w 83"/>
                  <a:gd name="T3" fmla="*/ 0 h 89"/>
                  <a:gd name="T4" fmla="*/ 42 w 83"/>
                  <a:gd name="T5" fmla="*/ 66 h 89"/>
                  <a:gd name="T6" fmla="*/ 64 w 83"/>
                  <a:gd name="T7" fmla="*/ 0 h 89"/>
                  <a:gd name="T8" fmla="*/ 83 w 83"/>
                  <a:gd name="T9" fmla="*/ 0 h 89"/>
                  <a:gd name="T10" fmla="*/ 51 w 83"/>
                  <a:gd name="T11" fmla="*/ 89 h 89"/>
                  <a:gd name="T12" fmla="*/ 32 w 83"/>
                  <a:gd name="T13" fmla="*/ 89 h 89"/>
                  <a:gd name="T14" fmla="*/ 0 w 83"/>
                  <a:gd name="T1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89">
                    <a:moveTo>
                      <a:pt x="0" y="0"/>
                    </a:moveTo>
                    <a:cubicBezTo>
                      <a:pt x="7" y="0"/>
                      <a:pt x="13" y="0"/>
                      <a:pt x="20" y="0"/>
                    </a:cubicBezTo>
                    <a:cubicBezTo>
                      <a:pt x="27" y="22"/>
                      <a:pt x="35" y="44"/>
                      <a:pt x="42" y="66"/>
                    </a:cubicBezTo>
                    <a:cubicBezTo>
                      <a:pt x="49" y="44"/>
                      <a:pt x="57" y="22"/>
                      <a:pt x="64" y="0"/>
                    </a:cubicBezTo>
                    <a:cubicBezTo>
                      <a:pt x="70" y="0"/>
                      <a:pt x="77" y="0"/>
                      <a:pt x="83" y="0"/>
                    </a:cubicBezTo>
                    <a:cubicBezTo>
                      <a:pt x="72" y="30"/>
                      <a:pt x="62" y="59"/>
                      <a:pt x="51" y="89"/>
                    </a:cubicBezTo>
                    <a:cubicBezTo>
                      <a:pt x="45" y="89"/>
                      <a:pt x="38" y="89"/>
                      <a:pt x="32" y="89"/>
                    </a:cubicBezTo>
                    <a:cubicBezTo>
                      <a:pt x="21" y="59"/>
                      <a:pt x="11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58">
                <a:extLst>
                  <a:ext uri="{FF2B5EF4-FFF2-40B4-BE49-F238E27FC236}">
                    <a16:creationId xmlns:a16="http://schemas.microsoft.com/office/drawing/2014/main" id="{1F9DE030-50E9-7FD8-30C9-BB4D72CA9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483" y="3618938"/>
                <a:ext cx="255588" cy="333375"/>
              </a:xfrm>
              <a:custGeom>
                <a:avLst/>
                <a:gdLst>
                  <a:gd name="T0" fmla="*/ 0 w 68"/>
                  <a:gd name="T1" fmla="*/ 0 h 89"/>
                  <a:gd name="T2" fmla="*/ 66 w 68"/>
                  <a:gd name="T3" fmla="*/ 0 h 89"/>
                  <a:gd name="T4" fmla="*/ 66 w 68"/>
                  <a:gd name="T5" fmla="*/ 15 h 89"/>
                  <a:gd name="T6" fmla="*/ 18 w 68"/>
                  <a:gd name="T7" fmla="*/ 15 h 89"/>
                  <a:gd name="T8" fmla="*/ 18 w 68"/>
                  <a:gd name="T9" fmla="*/ 35 h 89"/>
                  <a:gd name="T10" fmla="*/ 63 w 68"/>
                  <a:gd name="T11" fmla="*/ 35 h 89"/>
                  <a:gd name="T12" fmla="*/ 63 w 68"/>
                  <a:gd name="T13" fmla="*/ 50 h 89"/>
                  <a:gd name="T14" fmla="*/ 18 w 68"/>
                  <a:gd name="T15" fmla="*/ 50 h 89"/>
                  <a:gd name="T16" fmla="*/ 18 w 68"/>
                  <a:gd name="T17" fmla="*/ 74 h 89"/>
                  <a:gd name="T18" fmla="*/ 68 w 68"/>
                  <a:gd name="T19" fmla="*/ 74 h 89"/>
                  <a:gd name="T20" fmla="*/ 68 w 68"/>
                  <a:gd name="T21" fmla="*/ 89 h 89"/>
                  <a:gd name="T22" fmla="*/ 0 w 68"/>
                  <a:gd name="T23" fmla="*/ 89 h 89"/>
                  <a:gd name="T24" fmla="*/ 0 w 68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89">
                    <a:moveTo>
                      <a:pt x="0" y="0"/>
                    </a:moveTo>
                    <a:cubicBezTo>
                      <a:pt x="22" y="0"/>
                      <a:pt x="44" y="0"/>
                      <a:pt x="66" y="0"/>
                    </a:cubicBezTo>
                    <a:cubicBezTo>
                      <a:pt x="66" y="5"/>
                      <a:pt x="66" y="10"/>
                      <a:pt x="66" y="15"/>
                    </a:cubicBezTo>
                    <a:cubicBezTo>
                      <a:pt x="50" y="15"/>
                      <a:pt x="34" y="15"/>
                      <a:pt x="18" y="15"/>
                    </a:cubicBezTo>
                    <a:cubicBezTo>
                      <a:pt x="18" y="22"/>
                      <a:pt x="18" y="28"/>
                      <a:pt x="18" y="35"/>
                    </a:cubicBezTo>
                    <a:cubicBezTo>
                      <a:pt x="33" y="35"/>
                      <a:pt x="48" y="35"/>
                      <a:pt x="63" y="35"/>
                    </a:cubicBezTo>
                    <a:cubicBezTo>
                      <a:pt x="63" y="40"/>
                      <a:pt x="63" y="45"/>
                      <a:pt x="63" y="50"/>
                    </a:cubicBezTo>
                    <a:cubicBezTo>
                      <a:pt x="48" y="50"/>
                      <a:pt x="33" y="50"/>
                      <a:pt x="18" y="50"/>
                    </a:cubicBezTo>
                    <a:cubicBezTo>
                      <a:pt x="18" y="58"/>
                      <a:pt x="18" y="66"/>
                      <a:pt x="18" y="74"/>
                    </a:cubicBezTo>
                    <a:cubicBezTo>
                      <a:pt x="35" y="74"/>
                      <a:pt x="51" y="74"/>
                      <a:pt x="68" y="74"/>
                    </a:cubicBezTo>
                    <a:cubicBezTo>
                      <a:pt x="68" y="79"/>
                      <a:pt x="68" y="84"/>
                      <a:pt x="68" y="89"/>
                    </a:cubicBezTo>
                    <a:cubicBezTo>
                      <a:pt x="45" y="89"/>
                      <a:pt x="23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7C674817-9089-B510-7465-BA044C8536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5621" y="3611001"/>
                <a:ext cx="300038" cy="341313"/>
              </a:xfrm>
              <a:custGeom>
                <a:avLst/>
                <a:gdLst>
                  <a:gd name="T0" fmla="*/ 0 w 80"/>
                  <a:gd name="T1" fmla="*/ 2 h 91"/>
                  <a:gd name="T2" fmla="*/ 57 w 80"/>
                  <a:gd name="T3" fmla="*/ 4 h 91"/>
                  <a:gd name="T4" fmla="*/ 66 w 80"/>
                  <a:gd name="T5" fmla="*/ 44 h 91"/>
                  <a:gd name="T6" fmla="*/ 51 w 80"/>
                  <a:gd name="T7" fmla="*/ 52 h 91"/>
                  <a:gd name="T8" fmla="*/ 80 w 80"/>
                  <a:gd name="T9" fmla="*/ 91 h 91"/>
                  <a:gd name="T10" fmla="*/ 58 w 80"/>
                  <a:gd name="T11" fmla="*/ 91 h 91"/>
                  <a:gd name="T12" fmla="*/ 18 w 80"/>
                  <a:gd name="T13" fmla="*/ 53 h 91"/>
                  <a:gd name="T14" fmla="*/ 18 w 80"/>
                  <a:gd name="T15" fmla="*/ 91 h 91"/>
                  <a:gd name="T16" fmla="*/ 0 w 80"/>
                  <a:gd name="T17" fmla="*/ 91 h 91"/>
                  <a:gd name="T18" fmla="*/ 0 w 80"/>
                  <a:gd name="T19" fmla="*/ 2 h 91"/>
                  <a:gd name="T20" fmla="*/ 18 w 80"/>
                  <a:gd name="T21" fmla="*/ 17 h 91"/>
                  <a:gd name="T22" fmla="*/ 18 w 80"/>
                  <a:gd name="T23" fmla="*/ 40 h 91"/>
                  <a:gd name="T24" fmla="*/ 48 w 80"/>
                  <a:gd name="T25" fmla="*/ 38 h 91"/>
                  <a:gd name="T26" fmla="*/ 45 w 80"/>
                  <a:gd name="T27" fmla="*/ 18 h 91"/>
                  <a:gd name="T28" fmla="*/ 18 w 80"/>
                  <a:gd name="T29" fmla="*/ 1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91">
                    <a:moveTo>
                      <a:pt x="0" y="2"/>
                    </a:moveTo>
                    <a:cubicBezTo>
                      <a:pt x="19" y="2"/>
                      <a:pt x="38" y="0"/>
                      <a:pt x="57" y="4"/>
                    </a:cubicBezTo>
                    <a:cubicBezTo>
                      <a:pt x="73" y="8"/>
                      <a:pt x="78" y="32"/>
                      <a:pt x="66" y="44"/>
                    </a:cubicBezTo>
                    <a:cubicBezTo>
                      <a:pt x="61" y="48"/>
                      <a:pt x="56" y="50"/>
                      <a:pt x="51" y="52"/>
                    </a:cubicBezTo>
                    <a:cubicBezTo>
                      <a:pt x="63" y="63"/>
                      <a:pt x="71" y="77"/>
                      <a:pt x="80" y="91"/>
                    </a:cubicBezTo>
                    <a:cubicBezTo>
                      <a:pt x="73" y="91"/>
                      <a:pt x="65" y="91"/>
                      <a:pt x="58" y="91"/>
                    </a:cubicBezTo>
                    <a:cubicBezTo>
                      <a:pt x="47" y="76"/>
                      <a:pt x="40" y="53"/>
                      <a:pt x="18" y="53"/>
                    </a:cubicBezTo>
                    <a:cubicBezTo>
                      <a:pt x="18" y="65"/>
                      <a:pt x="18" y="78"/>
                      <a:pt x="18" y="91"/>
                    </a:cubicBezTo>
                    <a:cubicBezTo>
                      <a:pt x="12" y="91"/>
                      <a:pt x="6" y="91"/>
                      <a:pt x="0" y="91"/>
                    </a:cubicBezTo>
                    <a:cubicBezTo>
                      <a:pt x="0" y="61"/>
                      <a:pt x="0" y="32"/>
                      <a:pt x="0" y="2"/>
                    </a:cubicBezTo>
                    <a:close/>
                    <a:moveTo>
                      <a:pt x="18" y="17"/>
                    </a:moveTo>
                    <a:cubicBezTo>
                      <a:pt x="18" y="25"/>
                      <a:pt x="18" y="32"/>
                      <a:pt x="18" y="40"/>
                    </a:cubicBezTo>
                    <a:cubicBezTo>
                      <a:pt x="28" y="39"/>
                      <a:pt x="38" y="40"/>
                      <a:pt x="48" y="38"/>
                    </a:cubicBezTo>
                    <a:cubicBezTo>
                      <a:pt x="58" y="35"/>
                      <a:pt x="56" y="17"/>
                      <a:pt x="45" y="18"/>
                    </a:cubicBezTo>
                    <a:cubicBezTo>
                      <a:pt x="36" y="17"/>
                      <a:pt x="27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0">
                <a:extLst>
                  <a:ext uri="{FF2B5EF4-FFF2-40B4-BE49-F238E27FC236}">
                    <a16:creationId xmlns:a16="http://schemas.microsoft.com/office/drawing/2014/main" id="{65AC0806-9C7F-4CE9-3FCF-C98F33EDE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4121" y="3618938"/>
                <a:ext cx="66675" cy="333375"/>
              </a:xfrm>
              <a:custGeom>
                <a:avLst/>
                <a:gdLst>
                  <a:gd name="T0" fmla="*/ 0 w 18"/>
                  <a:gd name="T1" fmla="*/ 0 h 89"/>
                  <a:gd name="T2" fmla="*/ 18 w 18"/>
                  <a:gd name="T3" fmla="*/ 0 h 89"/>
                  <a:gd name="T4" fmla="*/ 18 w 18"/>
                  <a:gd name="T5" fmla="*/ 89 h 89"/>
                  <a:gd name="T6" fmla="*/ 0 w 18"/>
                  <a:gd name="T7" fmla="*/ 89 h 89"/>
                  <a:gd name="T8" fmla="*/ 0 w 1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61">
                <a:extLst>
                  <a:ext uri="{FF2B5EF4-FFF2-40B4-BE49-F238E27FC236}">
                    <a16:creationId xmlns:a16="http://schemas.microsoft.com/office/drawing/2014/main" id="{471395CA-CB7A-B287-E31E-94196EA56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5883" y="3618938"/>
                <a:ext cx="265113" cy="333375"/>
              </a:xfrm>
              <a:custGeom>
                <a:avLst/>
                <a:gdLst>
                  <a:gd name="T0" fmla="*/ 0 w 71"/>
                  <a:gd name="T1" fmla="*/ 0 h 89"/>
                  <a:gd name="T2" fmla="*/ 71 w 71"/>
                  <a:gd name="T3" fmla="*/ 0 h 89"/>
                  <a:gd name="T4" fmla="*/ 71 w 71"/>
                  <a:gd name="T5" fmla="*/ 15 h 89"/>
                  <a:gd name="T6" fmla="*/ 45 w 71"/>
                  <a:gd name="T7" fmla="*/ 15 h 89"/>
                  <a:gd name="T8" fmla="*/ 45 w 71"/>
                  <a:gd name="T9" fmla="*/ 89 h 89"/>
                  <a:gd name="T10" fmla="*/ 27 w 71"/>
                  <a:gd name="T11" fmla="*/ 89 h 89"/>
                  <a:gd name="T12" fmla="*/ 27 w 71"/>
                  <a:gd name="T13" fmla="*/ 15 h 89"/>
                  <a:gd name="T14" fmla="*/ 0 w 71"/>
                  <a:gd name="T15" fmla="*/ 15 h 89"/>
                  <a:gd name="T16" fmla="*/ 0 w 71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24" y="0"/>
                      <a:pt x="48" y="0"/>
                      <a:pt x="71" y="0"/>
                    </a:cubicBezTo>
                    <a:cubicBezTo>
                      <a:pt x="71" y="4"/>
                      <a:pt x="71" y="11"/>
                      <a:pt x="71" y="15"/>
                    </a:cubicBezTo>
                    <a:cubicBezTo>
                      <a:pt x="62" y="15"/>
                      <a:pt x="54" y="15"/>
                      <a:pt x="45" y="15"/>
                    </a:cubicBezTo>
                    <a:cubicBezTo>
                      <a:pt x="45" y="40"/>
                      <a:pt x="45" y="64"/>
                      <a:pt x="45" y="89"/>
                    </a:cubicBezTo>
                    <a:cubicBezTo>
                      <a:pt x="39" y="89"/>
                      <a:pt x="33" y="89"/>
                      <a:pt x="27" y="89"/>
                    </a:cubicBezTo>
                    <a:cubicBezTo>
                      <a:pt x="27" y="64"/>
                      <a:pt x="27" y="40"/>
                      <a:pt x="27" y="15"/>
                    </a:cubicBezTo>
                    <a:cubicBezTo>
                      <a:pt x="18" y="15"/>
                      <a:pt x="9" y="15"/>
                      <a:pt x="0" y="15"/>
                    </a:cubicBezTo>
                    <a:cubicBezTo>
                      <a:pt x="0" y="11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62">
                <a:extLst>
                  <a:ext uri="{FF2B5EF4-FFF2-40B4-BE49-F238E27FC236}">
                    <a16:creationId xmlns:a16="http://schemas.microsoft.com/office/drawing/2014/main" id="{6F132F49-E29B-A4D0-2338-0FA7191E7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9096" y="3618938"/>
                <a:ext cx="311150" cy="333375"/>
              </a:xfrm>
              <a:custGeom>
                <a:avLst/>
                <a:gdLst>
                  <a:gd name="T0" fmla="*/ 0 w 83"/>
                  <a:gd name="T1" fmla="*/ 0 h 89"/>
                  <a:gd name="T2" fmla="*/ 20 w 83"/>
                  <a:gd name="T3" fmla="*/ 0 h 89"/>
                  <a:gd name="T4" fmla="*/ 42 w 83"/>
                  <a:gd name="T5" fmla="*/ 35 h 89"/>
                  <a:gd name="T6" fmla="*/ 62 w 83"/>
                  <a:gd name="T7" fmla="*/ 0 h 89"/>
                  <a:gd name="T8" fmla="*/ 83 w 83"/>
                  <a:gd name="T9" fmla="*/ 0 h 89"/>
                  <a:gd name="T10" fmla="*/ 51 w 83"/>
                  <a:gd name="T11" fmla="*/ 53 h 89"/>
                  <a:gd name="T12" fmla="*/ 50 w 83"/>
                  <a:gd name="T13" fmla="*/ 89 h 89"/>
                  <a:gd name="T14" fmla="*/ 32 w 83"/>
                  <a:gd name="T15" fmla="*/ 89 h 89"/>
                  <a:gd name="T16" fmla="*/ 31 w 83"/>
                  <a:gd name="T17" fmla="*/ 52 h 89"/>
                  <a:gd name="T18" fmla="*/ 0 w 83"/>
                  <a:gd name="T1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89">
                    <a:moveTo>
                      <a:pt x="0" y="0"/>
                    </a:moveTo>
                    <a:cubicBezTo>
                      <a:pt x="6" y="0"/>
                      <a:pt x="13" y="0"/>
                      <a:pt x="20" y="0"/>
                    </a:cubicBezTo>
                    <a:cubicBezTo>
                      <a:pt x="27" y="12"/>
                      <a:pt x="34" y="23"/>
                      <a:pt x="42" y="35"/>
                    </a:cubicBezTo>
                    <a:cubicBezTo>
                      <a:pt x="48" y="23"/>
                      <a:pt x="55" y="12"/>
                      <a:pt x="62" y="0"/>
                    </a:cubicBezTo>
                    <a:cubicBezTo>
                      <a:pt x="69" y="0"/>
                      <a:pt x="76" y="0"/>
                      <a:pt x="83" y="0"/>
                    </a:cubicBezTo>
                    <a:cubicBezTo>
                      <a:pt x="72" y="18"/>
                      <a:pt x="59" y="34"/>
                      <a:pt x="51" y="53"/>
                    </a:cubicBezTo>
                    <a:cubicBezTo>
                      <a:pt x="49" y="65"/>
                      <a:pt x="50" y="77"/>
                      <a:pt x="50" y="89"/>
                    </a:cubicBezTo>
                    <a:cubicBezTo>
                      <a:pt x="44" y="89"/>
                      <a:pt x="38" y="89"/>
                      <a:pt x="32" y="89"/>
                    </a:cubicBezTo>
                    <a:cubicBezTo>
                      <a:pt x="32" y="77"/>
                      <a:pt x="33" y="65"/>
                      <a:pt x="31" y="52"/>
                    </a:cubicBezTo>
                    <a:cubicBezTo>
                      <a:pt x="23" y="34"/>
                      <a:pt x="10" y="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72400053-8740-CC29-B526-9246AB7BDB28}"/>
              </a:ext>
            </a:extLst>
          </p:cNvPr>
          <p:cNvGrpSpPr/>
          <p:nvPr/>
        </p:nvGrpSpPr>
        <p:grpSpPr>
          <a:xfrm>
            <a:off x="6096000" y="1371161"/>
            <a:ext cx="5402041" cy="646331"/>
            <a:chOff x="2074052" y="1242090"/>
            <a:chExt cx="5402041" cy="646331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82A102D3-8737-44DD-9CF9-959C24900494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184" name="平行四边形 183">
                <a:extLst>
                  <a:ext uri="{FF2B5EF4-FFF2-40B4-BE49-F238E27FC236}">
                    <a16:creationId xmlns:a16="http://schemas.microsoft.com/office/drawing/2014/main" id="{35E4A086-040B-C9FB-06B9-D637308C5EB0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185" name="文本框 9">
                <a:extLst>
                  <a:ext uri="{FF2B5EF4-FFF2-40B4-BE49-F238E27FC236}">
                    <a16:creationId xmlns:a16="http://schemas.microsoft.com/office/drawing/2014/main" id="{8B253053-DD43-6A11-7087-A0AAFFB8EB44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0F27D653-B6F6-5C24-A26E-C64916FA5A7A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667D9C2E-19A1-D39C-A5C5-EA4DC1ED848A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平行四边形 182">
                <a:extLst>
                  <a:ext uri="{FF2B5EF4-FFF2-40B4-BE49-F238E27FC236}">
                    <a16:creationId xmlns:a16="http://schemas.microsoft.com/office/drawing/2014/main" id="{E0EDDDF6-F01F-3E83-0B99-23CF1BD33480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EB8E5D9D-5EE3-06BF-A6E0-B67F2FE03307}"/>
              </a:ext>
            </a:extLst>
          </p:cNvPr>
          <p:cNvGrpSpPr/>
          <p:nvPr/>
        </p:nvGrpSpPr>
        <p:grpSpPr>
          <a:xfrm>
            <a:off x="6096000" y="4389182"/>
            <a:ext cx="5402041" cy="646331"/>
            <a:chOff x="2074052" y="1242090"/>
            <a:chExt cx="5402041" cy="646331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BA28ADFD-203B-9AC3-63F8-38BFC228BDCB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191" name="平行四边形 190">
                <a:extLst>
                  <a:ext uri="{FF2B5EF4-FFF2-40B4-BE49-F238E27FC236}">
                    <a16:creationId xmlns:a16="http://schemas.microsoft.com/office/drawing/2014/main" id="{DAFFF5D3-F21D-DDC7-CA1A-2E89724F139D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192" name="文本框 9">
                <a:extLst>
                  <a:ext uri="{FF2B5EF4-FFF2-40B4-BE49-F238E27FC236}">
                    <a16:creationId xmlns:a16="http://schemas.microsoft.com/office/drawing/2014/main" id="{17989227-E3FD-F86A-FF1B-E5CE66DC7B2D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37C19578-B552-C4D2-AF0A-0253D3A253F4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CB69BE2-55C4-8F77-F777-98F1AACFA686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0" name="平行四边形 189">
                <a:extLst>
                  <a:ext uri="{FF2B5EF4-FFF2-40B4-BE49-F238E27FC236}">
                    <a16:creationId xmlns:a16="http://schemas.microsoft.com/office/drawing/2014/main" id="{85F8748D-1A89-AB5B-9DFF-353C3B18F787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1E29462D-9529-92EA-669A-14418F9F1C29}"/>
              </a:ext>
            </a:extLst>
          </p:cNvPr>
          <p:cNvGrpSpPr/>
          <p:nvPr/>
        </p:nvGrpSpPr>
        <p:grpSpPr>
          <a:xfrm>
            <a:off x="6096000" y="3363477"/>
            <a:ext cx="5402041" cy="646331"/>
            <a:chOff x="2074052" y="1242090"/>
            <a:chExt cx="5402041" cy="646331"/>
          </a:xfrm>
        </p:grpSpPr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50270C0B-9E73-2F04-68C4-F8ABE70CA3AC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198" name="平行四边形 197">
                <a:extLst>
                  <a:ext uri="{FF2B5EF4-FFF2-40B4-BE49-F238E27FC236}">
                    <a16:creationId xmlns:a16="http://schemas.microsoft.com/office/drawing/2014/main" id="{4055FB58-F4BE-A20B-2135-3E2C2F3A08F5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199" name="文本框 9">
                <a:extLst>
                  <a:ext uri="{FF2B5EF4-FFF2-40B4-BE49-F238E27FC236}">
                    <a16:creationId xmlns:a16="http://schemas.microsoft.com/office/drawing/2014/main" id="{028F0A28-0307-A471-CC5E-6E26BD1F8044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37977013-490B-1730-0606-830109F9F8F6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0FD8BA79-F07C-F896-63D9-D0CE7A0148CD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平行四边形 196">
                <a:extLst>
                  <a:ext uri="{FF2B5EF4-FFF2-40B4-BE49-F238E27FC236}">
                    <a16:creationId xmlns:a16="http://schemas.microsoft.com/office/drawing/2014/main" id="{5575CCE2-CBC6-6F0F-AD77-F4C670FA66FB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2C0AB38C-CCC4-6678-568D-441BA87C6790}"/>
              </a:ext>
            </a:extLst>
          </p:cNvPr>
          <p:cNvGrpSpPr/>
          <p:nvPr/>
        </p:nvGrpSpPr>
        <p:grpSpPr>
          <a:xfrm>
            <a:off x="6096000" y="2369282"/>
            <a:ext cx="5402041" cy="646331"/>
            <a:chOff x="2074052" y="1242090"/>
            <a:chExt cx="5402041" cy="646331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30EC704E-0C59-5D5B-37F9-E237411D1346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205" name="平行四边形 204">
                <a:extLst>
                  <a:ext uri="{FF2B5EF4-FFF2-40B4-BE49-F238E27FC236}">
                    <a16:creationId xmlns:a16="http://schemas.microsoft.com/office/drawing/2014/main" id="{B4A7FBEC-A488-73A3-E987-9467FB036786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206" name="文本框 9">
                <a:extLst>
                  <a:ext uri="{FF2B5EF4-FFF2-40B4-BE49-F238E27FC236}">
                    <a16:creationId xmlns:a16="http://schemas.microsoft.com/office/drawing/2014/main" id="{D250C994-F5AF-332D-E6CC-A616F97406A0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919D2659-C08F-F32E-E733-0963BBD5C971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63CC185E-B255-B747-5F7B-F2D0C812A90C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平行四边形 203">
                <a:extLst>
                  <a:ext uri="{FF2B5EF4-FFF2-40B4-BE49-F238E27FC236}">
                    <a16:creationId xmlns:a16="http://schemas.microsoft.com/office/drawing/2014/main" id="{54B211A5-F733-BC55-18FE-ACE2DC32A2EE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4A94BB0-E0C1-925D-397E-6D63C5AD4F75}"/>
              </a:ext>
            </a:extLst>
          </p:cNvPr>
          <p:cNvGrpSpPr/>
          <p:nvPr/>
        </p:nvGrpSpPr>
        <p:grpSpPr>
          <a:xfrm>
            <a:off x="6096000" y="5400661"/>
            <a:ext cx="5402041" cy="646331"/>
            <a:chOff x="2074052" y="1242090"/>
            <a:chExt cx="5402041" cy="646331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3DF4FAE1-CC73-DD31-CAEC-34D5EC4F8C19}"/>
                </a:ext>
              </a:extLst>
            </p:cNvPr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212" name="平行四边形 211">
                <a:extLst>
                  <a:ext uri="{FF2B5EF4-FFF2-40B4-BE49-F238E27FC236}">
                    <a16:creationId xmlns:a16="http://schemas.microsoft.com/office/drawing/2014/main" id="{5AB2DD68-F33E-7477-8107-C0F618976F69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213" name="文本框 9">
                <a:extLst>
                  <a:ext uri="{FF2B5EF4-FFF2-40B4-BE49-F238E27FC236}">
                    <a16:creationId xmlns:a16="http://schemas.microsoft.com/office/drawing/2014/main" id="{2E03BE55-C0B5-DEEF-4BBF-1D8469761F64}"/>
                  </a:ext>
                </a:extLst>
              </p:cNvPr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BF3658DF-814F-9767-3E1A-83AC8DACBBC2}"/>
                </a:ext>
              </a:extLst>
            </p:cNvPr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CABFE268-6B3F-0F70-4057-F0C30043CCD1}"/>
                  </a:ext>
                </a:extLst>
              </p:cNvPr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XXXXXXXXX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平行四边形 210">
                <a:extLst>
                  <a:ext uri="{FF2B5EF4-FFF2-40B4-BE49-F238E27FC236}">
                    <a16:creationId xmlns:a16="http://schemas.microsoft.com/office/drawing/2014/main" id="{858A9458-678A-FD2D-41E2-EE584D1CA9B8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14" name="灯片编号占位符 213">
            <a:extLst>
              <a:ext uri="{FF2B5EF4-FFF2-40B4-BE49-F238E27FC236}">
                <a16:creationId xmlns:a16="http://schemas.microsoft.com/office/drawing/2014/main" id="{2BD04FFD-A31F-ECE6-82F8-ABE1518C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39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846B7415-0B3B-4DE9-A285-AC68668F7CC9}"/>
              </a:ext>
            </a:extLst>
          </p:cNvPr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680C03-8931-4F55-B071-E09C3F100E56}"/>
              </a:ext>
            </a:extLst>
          </p:cNvPr>
          <p:cNvSpPr/>
          <p:nvPr/>
        </p:nvSpPr>
        <p:spPr>
          <a:xfrm>
            <a:off x="300753" y="162745"/>
            <a:ext cx="282714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FF2D4E-8927-446B-A2F1-81BDB076A41C}"/>
              </a:ext>
            </a:extLst>
          </p:cNvPr>
          <p:cNvCxnSpPr>
            <a:cxnSpLocks/>
          </p:cNvCxnSpPr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857AB6-A2D6-B273-FB3D-62E2E5260446}"/>
              </a:ext>
            </a:extLst>
          </p:cNvPr>
          <p:cNvGrpSpPr>
            <a:grpSpLocks noChangeAspect="1"/>
          </p:cNvGrpSpPr>
          <p:nvPr/>
        </p:nvGrpSpPr>
        <p:grpSpPr>
          <a:xfrm>
            <a:off x="9764884" y="211083"/>
            <a:ext cx="2126363" cy="601700"/>
            <a:chOff x="4294890" y="-4746215"/>
            <a:chExt cx="3775460" cy="1068348"/>
          </a:xfrm>
          <a:solidFill>
            <a:srgbClr val="034C9C"/>
          </a:solidFill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C7ADB90-B31C-56F5-8AF2-741F3F9C6330}"/>
                </a:ext>
              </a:extLst>
            </p:cNvPr>
            <p:cNvGrpSpPr/>
            <p:nvPr/>
          </p:nvGrpSpPr>
          <p:grpSpPr>
            <a:xfrm>
              <a:off x="4294890" y="-4746215"/>
              <a:ext cx="1065162" cy="1068348"/>
              <a:chOff x="1220788" y="2549525"/>
              <a:chExt cx="2652713" cy="2660650"/>
            </a:xfrm>
            <a:grpFill/>
          </p:grpSpPr>
          <p:sp>
            <p:nvSpPr>
              <p:cNvPr id="39" name="Freeform 176">
                <a:extLst>
                  <a:ext uri="{FF2B5EF4-FFF2-40B4-BE49-F238E27FC236}">
                    <a16:creationId xmlns:a16="http://schemas.microsoft.com/office/drawing/2014/main" id="{0C7E3FF8-7698-25D6-6084-2627EA458C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0788" y="2549525"/>
                <a:ext cx="2652713" cy="2660650"/>
              </a:xfrm>
              <a:custGeom>
                <a:avLst/>
                <a:gdLst>
                  <a:gd name="T0" fmla="*/ 1718 w 3644"/>
                  <a:gd name="T1" fmla="*/ 11 h 3653"/>
                  <a:gd name="T2" fmla="*/ 2295 w 3644"/>
                  <a:gd name="T3" fmla="*/ 72 h 3653"/>
                  <a:gd name="T4" fmla="*/ 3083 w 3644"/>
                  <a:gd name="T5" fmla="*/ 524 h 3653"/>
                  <a:gd name="T6" fmla="*/ 3527 w 3644"/>
                  <a:gd name="T7" fmla="*/ 1217 h 3653"/>
                  <a:gd name="T8" fmla="*/ 3627 w 3644"/>
                  <a:gd name="T9" fmla="*/ 1946 h 3653"/>
                  <a:gd name="T10" fmla="*/ 3259 w 3644"/>
                  <a:gd name="T11" fmla="*/ 2920 h 3653"/>
                  <a:gd name="T12" fmla="*/ 2587 w 3644"/>
                  <a:gd name="T13" fmla="*/ 3464 h 3653"/>
                  <a:gd name="T14" fmla="*/ 2035 w 3644"/>
                  <a:gd name="T15" fmla="*/ 3623 h 3653"/>
                  <a:gd name="T16" fmla="*/ 1299 w 3644"/>
                  <a:gd name="T17" fmla="*/ 3561 h 3653"/>
                  <a:gd name="T18" fmla="*/ 551 w 3644"/>
                  <a:gd name="T19" fmla="*/ 3120 h 3653"/>
                  <a:gd name="T20" fmla="*/ 92 w 3644"/>
                  <a:gd name="T21" fmla="*/ 2383 h 3653"/>
                  <a:gd name="T22" fmla="*/ 3 w 3644"/>
                  <a:gd name="T23" fmla="*/ 1794 h 3653"/>
                  <a:gd name="T24" fmla="*/ 231 w 3644"/>
                  <a:gd name="T25" fmla="*/ 943 h 3653"/>
                  <a:gd name="T26" fmla="*/ 824 w 3644"/>
                  <a:gd name="T27" fmla="*/ 305 h 3653"/>
                  <a:gd name="T28" fmla="*/ 1718 w 3644"/>
                  <a:gd name="T29" fmla="*/ 11 h 3653"/>
                  <a:gd name="T30" fmla="*/ 1683 w 3644"/>
                  <a:gd name="T31" fmla="*/ 85 h 3653"/>
                  <a:gd name="T32" fmla="*/ 1045 w 3644"/>
                  <a:gd name="T33" fmla="*/ 261 h 3653"/>
                  <a:gd name="T34" fmla="*/ 363 w 3644"/>
                  <a:gd name="T35" fmla="*/ 864 h 3653"/>
                  <a:gd name="T36" fmla="*/ 79 w 3644"/>
                  <a:gd name="T37" fmla="*/ 1706 h 3653"/>
                  <a:gd name="T38" fmla="*/ 134 w 3644"/>
                  <a:gd name="T39" fmla="*/ 2270 h 3653"/>
                  <a:gd name="T40" fmla="*/ 319 w 3644"/>
                  <a:gd name="T41" fmla="*/ 2708 h 3653"/>
                  <a:gd name="T42" fmla="*/ 936 w 3644"/>
                  <a:gd name="T43" fmla="*/ 3323 h 3653"/>
                  <a:gd name="T44" fmla="*/ 1705 w 3644"/>
                  <a:gd name="T45" fmla="*/ 3560 h 3653"/>
                  <a:gd name="T46" fmla="*/ 2393 w 3644"/>
                  <a:gd name="T47" fmla="*/ 3465 h 3653"/>
                  <a:gd name="T48" fmla="*/ 3116 w 3644"/>
                  <a:gd name="T49" fmla="*/ 2981 h 3653"/>
                  <a:gd name="T50" fmla="*/ 3543 w 3644"/>
                  <a:gd name="T51" fmla="*/ 2058 h 3653"/>
                  <a:gd name="T52" fmla="*/ 3474 w 3644"/>
                  <a:gd name="T53" fmla="*/ 1285 h 3653"/>
                  <a:gd name="T54" fmla="*/ 3031 w 3644"/>
                  <a:gd name="T55" fmla="*/ 575 h 3653"/>
                  <a:gd name="T56" fmla="*/ 2274 w 3644"/>
                  <a:gd name="T57" fmla="*/ 141 h 3653"/>
                  <a:gd name="T58" fmla="*/ 1683 w 3644"/>
                  <a:gd name="T59" fmla="*/ 85 h 3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4" h="3653">
                    <a:moveTo>
                      <a:pt x="1718" y="11"/>
                    </a:moveTo>
                    <a:cubicBezTo>
                      <a:pt x="1912" y="0"/>
                      <a:pt x="2108" y="21"/>
                      <a:pt x="2295" y="72"/>
                    </a:cubicBezTo>
                    <a:cubicBezTo>
                      <a:pt x="2591" y="153"/>
                      <a:pt x="2864" y="311"/>
                      <a:pt x="3083" y="524"/>
                    </a:cubicBezTo>
                    <a:cubicBezTo>
                      <a:pt x="3281" y="717"/>
                      <a:pt x="3434" y="956"/>
                      <a:pt x="3527" y="1217"/>
                    </a:cubicBezTo>
                    <a:cubicBezTo>
                      <a:pt x="3610" y="1449"/>
                      <a:pt x="3644" y="1699"/>
                      <a:pt x="3627" y="1946"/>
                    </a:cubicBezTo>
                    <a:cubicBezTo>
                      <a:pt x="3604" y="2298"/>
                      <a:pt x="3474" y="2641"/>
                      <a:pt x="3259" y="2920"/>
                    </a:cubicBezTo>
                    <a:cubicBezTo>
                      <a:pt x="3083" y="3152"/>
                      <a:pt x="2850" y="3340"/>
                      <a:pt x="2587" y="3464"/>
                    </a:cubicBezTo>
                    <a:cubicBezTo>
                      <a:pt x="2413" y="3546"/>
                      <a:pt x="2226" y="3600"/>
                      <a:pt x="2035" y="3623"/>
                    </a:cubicBezTo>
                    <a:cubicBezTo>
                      <a:pt x="1789" y="3653"/>
                      <a:pt x="1537" y="3632"/>
                      <a:pt x="1299" y="3561"/>
                    </a:cubicBezTo>
                    <a:cubicBezTo>
                      <a:pt x="1019" y="3477"/>
                      <a:pt x="760" y="3324"/>
                      <a:pt x="551" y="3120"/>
                    </a:cubicBezTo>
                    <a:cubicBezTo>
                      <a:pt x="342" y="2916"/>
                      <a:pt x="183" y="2661"/>
                      <a:pt x="92" y="2383"/>
                    </a:cubicBezTo>
                    <a:cubicBezTo>
                      <a:pt x="30" y="2194"/>
                      <a:pt x="0" y="1994"/>
                      <a:pt x="3" y="1794"/>
                    </a:cubicBezTo>
                    <a:cubicBezTo>
                      <a:pt x="7" y="1497"/>
                      <a:pt x="86" y="1202"/>
                      <a:pt x="231" y="943"/>
                    </a:cubicBezTo>
                    <a:cubicBezTo>
                      <a:pt x="373" y="687"/>
                      <a:pt x="579" y="466"/>
                      <a:pt x="824" y="305"/>
                    </a:cubicBezTo>
                    <a:cubicBezTo>
                      <a:pt x="1089" y="130"/>
                      <a:pt x="1401" y="27"/>
                      <a:pt x="1718" y="11"/>
                    </a:cubicBezTo>
                    <a:close/>
                    <a:moveTo>
                      <a:pt x="1683" y="85"/>
                    </a:moveTo>
                    <a:cubicBezTo>
                      <a:pt x="1462" y="102"/>
                      <a:pt x="1244" y="162"/>
                      <a:pt x="1045" y="261"/>
                    </a:cubicBezTo>
                    <a:cubicBezTo>
                      <a:pt x="770" y="398"/>
                      <a:pt x="532" y="608"/>
                      <a:pt x="363" y="864"/>
                    </a:cubicBezTo>
                    <a:cubicBezTo>
                      <a:pt x="198" y="1114"/>
                      <a:pt x="98" y="1407"/>
                      <a:pt x="79" y="1706"/>
                    </a:cubicBezTo>
                    <a:cubicBezTo>
                      <a:pt x="66" y="1895"/>
                      <a:pt x="85" y="2087"/>
                      <a:pt x="134" y="2270"/>
                    </a:cubicBezTo>
                    <a:cubicBezTo>
                      <a:pt x="175" y="2424"/>
                      <a:pt x="237" y="2572"/>
                      <a:pt x="319" y="2708"/>
                    </a:cubicBezTo>
                    <a:cubicBezTo>
                      <a:pt x="468" y="2961"/>
                      <a:pt x="683" y="3174"/>
                      <a:pt x="936" y="3323"/>
                    </a:cubicBezTo>
                    <a:cubicBezTo>
                      <a:pt x="1169" y="3461"/>
                      <a:pt x="1435" y="3543"/>
                      <a:pt x="1705" y="3560"/>
                    </a:cubicBezTo>
                    <a:cubicBezTo>
                      <a:pt x="1938" y="3575"/>
                      <a:pt x="2173" y="3543"/>
                      <a:pt x="2393" y="3465"/>
                    </a:cubicBezTo>
                    <a:cubicBezTo>
                      <a:pt x="2670" y="3368"/>
                      <a:pt x="2921" y="3199"/>
                      <a:pt x="3116" y="2981"/>
                    </a:cubicBezTo>
                    <a:cubicBezTo>
                      <a:pt x="3345" y="2725"/>
                      <a:pt x="3497" y="2399"/>
                      <a:pt x="3543" y="2058"/>
                    </a:cubicBezTo>
                    <a:cubicBezTo>
                      <a:pt x="3578" y="1800"/>
                      <a:pt x="3555" y="1533"/>
                      <a:pt x="3474" y="1285"/>
                    </a:cubicBezTo>
                    <a:cubicBezTo>
                      <a:pt x="3387" y="1017"/>
                      <a:pt x="3233" y="772"/>
                      <a:pt x="3031" y="575"/>
                    </a:cubicBezTo>
                    <a:cubicBezTo>
                      <a:pt x="2821" y="370"/>
                      <a:pt x="2558" y="218"/>
                      <a:pt x="2274" y="141"/>
                    </a:cubicBezTo>
                    <a:cubicBezTo>
                      <a:pt x="2082" y="89"/>
                      <a:pt x="1881" y="70"/>
                      <a:pt x="168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77">
                <a:extLst>
                  <a:ext uri="{FF2B5EF4-FFF2-40B4-BE49-F238E27FC236}">
                    <a16:creationId xmlns:a16="http://schemas.microsoft.com/office/drawing/2014/main" id="{07789C0E-37D9-8A1F-6A77-EEB927132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5" y="2733675"/>
                <a:ext cx="153988" cy="155575"/>
              </a:xfrm>
              <a:custGeom>
                <a:avLst/>
                <a:gdLst>
                  <a:gd name="T0" fmla="*/ 78 w 211"/>
                  <a:gd name="T1" fmla="*/ 40 h 212"/>
                  <a:gd name="T2" fmla="*/ 142 w 211"/>
                  <a:gd name="T3" fmla="*/ 3 h 212"/>
                  <a:gd name="T4" fmla="*/ 194 w 211"/>
                  <a:gd name="T5" fmla="*/ 36 h 212"/>
                  <a:gd name="T6" fmla="*/ 183 w 211"/>
                  <a:gd name="T7" fmla="*/ 125 h 212"/>
                  <a:gd name="T8" fmla="*/ 146 w 211"/>
                  <a:gd name="T9" fmla="*/ 172 h 212"/>
                  <a:gd name="T10" fmla="*/ 98 w 211"/>
                  <a:gd name="T11" fmla="*/ 212 h 212"/>
                  <a:gd name="T12" fmla="*/ 98 w 211"/>
                  <a:gd name="T13" fmla="*/ 137 h 212"/>
                  <a:gd name="T14" fmla="*/ 66 w 211"/>
                  <a:gd name="T15" fmla="*/ 150 h 212"/>
                  <a:gd name="T16" fmla="*/ 13 w 211"/>
                  <a:gd name="T17" fmla="*/ 117 h 212"/>
                  <a:gd name="T18" fmla="*/ 30 w 211"/>
                  <a:gd name="T19" fmla="*/ 72 h 212"/>
                  <a:gd name="T20" fmla="*/ 78 w 211"/>
                  <a:gd name="T21" fmla="*/ 4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212">
                    <a:moveTo>
                      <a:pt x="78" y="40"/>
                    </a:moveTo>
                    <a:cubicBezTo>
                      <a:pt x="98" y="26"/>
                      <a:pt x="116" y="5"/>
                      <a:pt x="142" y="3"/>
                    </a:cubicBezTo>
                    <a:cubicBezTo>
                      <a:pt x="165" y="0"/>
                      <a:pt x="185" y="16"/>
                      <a:pt x="194" y="36"/>
                    </a:cubicBezTo>
                    <a:cubicBezTo>
                      <a:pt x="211" y="64"/>
                      <a:pt x="193" y="97"/>
                      <a:pt x="183" y="125"/>
                    </a:cubicBezTo>
                    <a:cubicBezTo>
                      <a:pt x="177" y="145"/>
                      <a:pt x="159" y="157"/>
                      <a:pt x="146" y="172"/>
                    </a:cubicBezTo>
                    <a:cubicBezTo>
                      <a:pt x="131" y="187"/>
                      <a:pt x="119" y="206"/>
                      <a:pt x="98" y="212"/>
                    </a:cubicBezTo>
                    <a:cubicBezTo>
                      <a:pt x="94" y="187"/>
                      <a:pt x="101" y="162"/>
                      <a:pt x="98" y="137"/>
                    </a:cubicBezTo>
                    <a:cubicBezTo>
                      <a:pt x="87" y="141"/>
                      <a:pt x="77" y="147"/>
                      <a:pt x="66" y="150"/>
                    </a:cubicBezTo>
                    <a:cubicBezTo>
                      <a:pt x="45" y="147"/>
                      <a:pt x="25" y="135"/>
                      <a:pt x="13" y="117"/>
                    </a:cubicBezTo>
                    <a:cubicBezTo>
                      <a:pt x="0" y="102"/>
                      <a:pt x="11" y="76"/>
                      <a:pt x="30" y="72"/>
                    </a:cubicBezTo>
                    <a:cubicBezTo>
                      <a:pt x="49" y="68"/>
                      <a:pt x="63" y="51"/>
                      <a:pt x="7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78">
                <a:extLst>
                  <a:ext uri="{FF2B5EF4-FFF2-40B4-BE49-F238E27FC236}">
                    <a16:creationId xmlns:a16="http://schemas.microsoft.com/office/drawing/2014/main" id="{DA32F67C-646E-475C-8C29-AB39C4CCF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2738438"/>
                <a:ext cx="90488" cy="103188"/>
              </a:xfrm>
              <a:custGeom>
                <a:avLst/>
                <a:gdLst>
                  <a:gd name="T0" fmla="*/ 1 w 124"/>
                  <a:gd name="T1" fmla="*/ 26 h 142"/>
                  <a:gd name="T2" fmla="*/ 15 w 124"/>
                  <a:gd name="T3" fmla="*/ 0 h 142"/>
                  <a:gd name="T4" fmla="*/ 101 w 124"/>
                  <a:gd name="T5" fmla="*/ 33 h 142"/>
                  <a:gd name="T6" fmla="*/ 115 w 124"/>
                  <a:gd name="T7" fmla="*/ 77 h 142"/>
                  <a:gd name="T8" fmla="*/ 36 w 124"/>
                  <a:gd name="T9" fmla="*/ 142 h 142"/>
                  <a:gd name="T10" fmla="*/ 32 w 124"/>
                  <a:gd name="T11" fmla="*/ 118 h 142"/>
                  <a:gd name="T12" fmla="*/ 3 w 124"/>
                  <a:gd name="T13" fmla="*/ 60 h 142"/>
                  <a:gd name="T14" fmla="*/ 1 w 124"/>
                  <a:gd name="T15" fmla="*/ 2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42">
                    <a:moveTo>
                      <a:pt x="1" y="26"/>
                    </a:moveTo>
                    <a:cubicBezTo>
                      <a:pt x="2" y="15"/>
                      <a:pt x="10" y="8"/>
                      <a:pt x="15" y="0"/>
                    </a:cubicBezTo>
                    <a:cubicBezTo>
                      <a:pt x="45" y="7"/>
                      <a:pt x="77" y="14"/>
                      <a:pt x="101" y="33"/>
                    </a:cubicBezTo>
                    <a:cubicBezTo>
                      <a:pt x="114" y="43"/>
                      <a:pt x="124" y="62"/>
                      <a:pt x="115" y="77"/>
                    </a:cubicBezTo>
                    <a:cubicBezTo>
                      <a:pt x="97" y="107"/>
                      <a:pt x="68" y="128"/>
                      <a:pt x="36" y="142"/>
                    </a:cubicBezTo>
                    <a:cubicBezTo>
                      <a:pt x="29" y="135"/>
                      <a:pt x="29" y="126"/>
                      <a:pt x="32" y="118"/>
                    </a:cubicBezTo>
                    <a:cubicBezTo>
                      <a:pt x="24" y="98"/>
                      <a:pt x="5" y="82"/>
                      <a:pt x="3" y="60"/>
                    </a:cubicBezTo>
                    <a:cubicBezTo>
                      <a:pt x="2" y="49"/>
                      <a:pt x="0" y="37"/>
                      <a:pt x="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79">
                <a:extLst>
                  <a:ext uri="{FF2B5EF4-FFF2-40B4-BE49-F238E27FC236}">
                    <a16:creationId xmlns:a16="http://schemas.microsoft.com/office/drawing/2014/main" id="{C0361B21-2092-1676-F1DC-74C1CBEA9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9238" y="2841625"/>
                <a:ext cx="376238" cy="292100"/>
              </a:xfrm>
              <a:custGeom>
                <a:avLst/>
                <a:gdLst>
                  <a:gd name="T0" fmla="*/ 390 w 516"/>
                  <a:gd name="T1" fmla="*/ 24 h 402"/>
                  <a:gd name="T2" fmla="*/ 423 w 516"/>
                  <a:gd name="T3" fmla="*/ 0 h 402"/>
                  <a:gd name="T4" fmla="*/ 456 w 516"/>
                  <a:gd name="T5" fmla="*/ 32 h 402"/>
                  <a:gd name="T6" fmla="*/ 476 w 516"/>
                  <a:gd name="T7" fmla="*/ 107 h 402"/>
                  <a:gd name="T8" fmla="*/ 448 w 516"/>
                  <a:gd name="T9" fmla="*/ 138 h 402"/>
                  <a:gd name="T10" fmla="*/ 395 w 516"/>
                  <a:gd name="T11" fmla="*/ 231 h 402"/>
                  <a:gd name="T12" fmla="*/ 513 w 516"/>
                  <a:gd name="T13" fmla="*/ 232 h 402"/>
                  <a:gd name="T14" fmla="*/ 478 w 516"/>
                  <a:gd name="T15" fmla="*/ 282 h 402"/>
                  <a:gd name="T16" fmla="*/ 364 w 516"/>
                  <a:gd name="T17" fmla="*/ 286 h 402"/>
                  <a:gd name="T18" fmla="*/ 242 w 516"/>
                  <a:gd name="T19" fmla="*/ 388 h 402"/>
                  <a:gd name="T20" fmla="*/ 143 w 516"/>
                  <a:gd name="T21" fmla="*/ 397 h 402"/>
                  <a:gd name="T22" fmla="*/ 60 w 516"/>
                  <a:gd name="T23" fmla="*/ 382 h 402"/>
                  <a:gd name="T24" fmla="*/ 67 w 516"/>
                  <a:gd name="T25" fmla="*/ 373 h 402"/>
                  <a:gd name="T26" fmla="*/ 196 w 516"/>
                  <a:gd name="T27" fmla="*/ 342 h 402"/>
                  <a:gd name="T28" fmla="*/ 237 w 516"/>
                  <a:gd name="T29" fmla="*/ 309 h 402"/>
                  <a:gd name="T30" fmla="*/ 61 w 516"/>
                  <a:gd name="T31" fmla="*/ 306 h 402"/>
                  <a:gd name="T32" fmla="*/ 18 w 516"/>
                  <a:gd name="T33" fmla="*/ 263 h 402"/>
                  <a:gd name="T34" fmla="*/ 0 w 516"/>
                  <a:gd name="T35" fmla="*/ 221 h 402"/>
                  <a:gd name="T36" fmla="*/ 40 w 516"/>
                  <a:gd name="T37" fmla="*/ 204 h 402"/>
                  <a:gd name="T38" fmla="*/ 112 w 516"/>
                  <a:gd name="T39" fmla="*/ 224 h 402"/>
                  <a:gd name="T40" fmla="*/ 235 w 516"/>
                  <a:gd name="T41" fmla="*/ 229 h 402"/>
                  <a:gd name="T42" fmla="*/ 302 w 516"/>
                  <a:gd name="T43" fmla="*/ 224 h 402"/>
                  <a:gd name="T44" fmla="*/ 390 w 516"/>
                  <a:gd name="T45" fmla="*/ 24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6" h="402">
                    <a:moveTo>
                      <a:pt x="390" y="24"/>
                    </a:moveTo>
                    <a:cubicBezTo>
                      <a:pt x="396" y="11"/>
                      <a:pt x="408" y="0"/>
                      <a:pt x="423" y="0"/>
                    </a:cubicBezTo>
                    <a:cubicBezTo>
                      <a:pt x="440" y="3"/>
                      <a:pt x="448" y="19"/>
                      <a:pt x="456" y="32"/>
                    </a:cubicBezTo>
                    <a:cubicBezTo>
                      <a:pt x="468" y="55"/>
                      <a:pt x="484" y="80"/>
                      <a:pt x="476" y="107"/>
                    </a:cubicBezTo>
                    <a:cubicBezTo>
                      <a:pt x="473" y="122"/>
                      <a:pt x="457" y="127"/>
                      <a:pt x="448" y="138"/>
                    </a:cubicBezTo>
                    <a:cubicBezTo>
                      <a:pt x="425" y="165"/>
                      <a:pt x="407" y="197"/>
                      <a:pt x="395" y="231"/>
                    </a:cubicBezTo>
                    <a:cubicBezTo>
                      <a:pt x="434" y="237"/>
                      <a:pt x="474" y="218"/>
                      <a:pt x="513" y="232"/>
                    </a:cubicBezTo>
                    <a:cubicBezTo>
                      <a:pt x="516" y="255"/>
                      <a:pt x="502" y="279"/>
                      <a:pt x="478" y="282"/>
                    </a:cubicBezTo>
                    <a:cubicBezTo>
                      <a:pt x="440" y="284"/>
                      <a:pt x="402" y="285"/>
                      <a:pt x="364" y="286"/>
                    </a:cubicBezTo>
                    <a:cubicBezTo>
                      <a:pt x="333" y="329"/>
                      <a:pt x="295" y="374"/>
                      <a:pt x="242" y="388"/>
                    </a:cubicBezTo>
                    <a:cubicBezTo>
                      <a:pt x="210" y="394"/>
                      <a:pt x="176" y="402"/>
                      <a:pt x="143" y="397"/>
                    </a:cubicBezTo>
                    <a:cubicBezTo>
                      <a:pt x="115" y="394"/>
                      <a:pt x="86" y="392"/>
                      <a:pt x="60" y="382"/>
                    </a:cubicBezTo>
                    <a:cubicBezTo>
                      <a:pt x="62" y="380"/>
                      <a:pt x="65" y="376"/>
                      <a:pt x="67" y="373"/>
                    </a:cubicBezTo>
                    <a:cubicBezTo>
                      <a:pt x="111" y="365"/>
                      <a:pt x="156" y="360"/>
                      <a:pt x="196" y="342"/>
                    </a:cubicBezTo>
                    <a:cubicBezTo>
                      <a:pt x="212" y="335"/>
                      <a:pt x="226" y="323"/>
                      <a:pt x="237" y="309"/>
                    </a:cubicBezTo>
                    <a:cubicBezTo>
                      <a:pt x="178" y="305"/>
                      <a:pt x="118" y="323"/>
                      <a:pt x="61" y="306"/>
                    </a:cubicBezTo>
                    <a:cubicBezTo>
                      <a:pt x="43" y="296"/>
                      <a:pt x="31" y="278"/>
                      <a:pt x="18" y="263"/>
                    </a:cubicBezTo>
                    <a:cubicBezTo>
                      <a:pt x="9" y="250"/>
                      <a:pt x="1" y="236"/>
                      <a:pt x="0" y="221"/>
                    </a:cubicBezTo>
                    <a:cubicBezTo>
                      <a:pt x="0" y="202"/>
                      <a:pt x="26" y="194"/>
                      <a:pt x="40" y="204"/>
                    </a:cubicBezTo>
                    <a:cubicBezTo>
                      <a:pt x="62" y="216"/>
                      <a:pt x="87" y="221"/>
                      <a:pt x="112" y="224"/>
                    </a:cubicBezTo>
                    <a:cubicBezTo>
                      <a:pt x="153" y="229"/>
                      <a:pt x="194" y="229"/>
                      <a:pt x="235" y="229"/>
                    </a:cubicBezTo>
                    <a:cubicBezTo>
                      <a:pt x="257" y="229"/>
                      <a:pt x="280" y="229"/>
                      <a:pt x="302" y="224"/>
                    </a:cubicBezTo>
                    <a:cubicBezTo>
                      <a:pt x="339" y="161"/>
                      <a:pt x="361" y="91"/>
                      <a:pt x="39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80">
                <a:extLst>
                  <a:ext uri="{FF2B5EF4-FFF2-40B4-BE49-F238E27FC236}">
                    <a16:creationId xmlns:a16="http://schemas.microsoft.com/office/drawing/2014/main" id="{7104BEF5-7EE2-C66A-013D-9436A1C0F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325" y="2863850"/>
                <a:ext cx="125413" cy="106363"/>
              </a:xfrm>
              <a:custGeom>
                <a:avLst/>
                <a:gdLst>
                  <a:gd name="T0" fmla="*/ 138 w 172"/>
                  <a:gd name="T1" fmla="*/ 3 h 146"/>
                  <a:gd name="T2" fmla="*/ 160 w 172"/>
                  <a:gd name="T3" fmla="*/ 0 h 146"/>
                  <a:gd name="T4" fmla="*/ 122 w 172"/>
                  <a:gd name="T5" fmla="*/ 118 h 146"/>
                  <a:gd name="T6" fmla="*/ 82 w 172"/>
                  <a:gd name="T7" fmla="*/ 143 h 146"/>
                  <a:gd name="T8" fmla="*/ 12 w 172"/>
                  <a:gd name="T9" fmla="*/ 113 h 146"/>
                  <a:gd name="T10" fmla="*/ 7 w 172"/>
                  <a:gd name="T11" fmla="*/ 82 h 146"/>
                  <a:gd name="T12" fmla="*/ 64 w 172"/>
                  <a:gd name="T13" fmla="*/ 57 h 146"/>
                  <a:gd name="T14" fmla="*/ 138 w 172"/>
                  <a:gd name="T15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6">
                    <a:moveTo>
                      <a:pt x="138" y="3"/>
                    </a:moveTo>
                    <a:cubicBezTo>
                      <a:pt x="145" y="0"/>
                      <a:pt x="153" y="0"/>
                      <a:pt x="160" y="0"/>
                    </a:cubicBezTo>
                    <a:cubicBezTo>
                      <a:pt x="172" y="43"/>
                      <a:pt x="150" y="87"/>
                      <a:pt x="122" y="118"/>
                    </a:cubicBezTo>
                    <a:cubicBezTo>
                      <a:pt x="111" y="129"/>
                      <a:pt x="99" y="144"/>
                      <a:pt x="82" y="143"/>
                    </a:cubicBezTo>
                    <a:cubicBezTo>
                      <a:pt x="55" y="146"/>
                      <a:pt x="33" y="128"/>
                      <a:pt x="12" y="113"/>
                    </a:cubicBezTo>
                    <a:cubicBezTo>
                      <a:pt x="0" y="107"/>
                      <a:pt x="7" y="92"/>
                      <a:pt x="7" y="82"/>
                    </a:cubicBezTo>
                    <a:cubicBezTo>
                      <a:pt x="26" y="73"/>
                      <a:pt x="45" y="65"/>
                      <a:pt x="64" y="57"/>
                    </a:cubicBezTo>
                    <a:cubicBezTo>
                      <a:pt x="90" y="41"/>
                      <a:pt x="110" y="16"/>
                      <a:pt x="13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81">
                <a:extLst>
                  <a:ext uri="{FF2B5EF4-FFF2-40B4-BE49-F238E27FC236}">
                    <a16:creationId xmlns:a16="http://schemas.microsoft.com/office/drawing/2014/main" id="{C4CEAD48-51E1-0538-68B7-3AFB91B1E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00" y="2870200"/>
                <a:ext cx="90488" cy="100013"/>
              </a:xfrm>
              <a:custGeom>
                <a:avLst/>
                <a:gdLst>
                  <a:gd name="T0" fmla="*/ 34 w 124"/>
                  <a:gd name="T1" fmla="*/ 5 h 137"/>
                  <a:gd name="T2" fmla="*/ 91 w 124"/>
                  <a:gd name="T3" fmla="*/ 18 h 137"/>
                  <a:gd name="T4" fmla="*/ 120 w 124"/>
                  <a:gd name="T5" fmla="*/ 66 h 137"/>
                  <a:gd name="T6" fmla="*/ 50 w 124"/>
                  <a:gd name="T7" fmla="*/ 137 h 137"/>
                  <a:gd name="T8" fmla="*/ 9 w 124"/>
                  <a:gd name="T9" fmla="*/ 54 h 137"/>
                  <a:gd name="T10" fmla="*/ 34 w 124"/>
                  <a:gd name="T11" fmla="*/ 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137">
                    <a:moveTo>
                      <a:pt x="34" y="5"/>
                    </a:moveTo>
                    <a:cubicBezTo>
                      <a:pt x="53" y="0"/>
                      <a:pt x="76" y="5"/>
                      <a:pt x="91" y="18"/>
                    </a:cubicBezTo>
                    <a:cubicBezTo>
                      <a:pt x="106" y="30"/>
                      <a:pt x="124" y="45"/>
                      <a:pt x="120" y="66"/>
                    </a:cubicBezTo>
                    <a:cubicBezTo>
                      <a:pt x="116" y="102"/>
                      <a:pt x="82" y="125"/>
                      <a:pt x="50" y="137"/>
                    </a:cubicBezTo>
                    <a:cubicBezTo>
                      <a:pt x="28" y="114"/>
                      <a:pt x="20" y="82"/>
                      <a:pt x="9" y="54"/>
                    </a:cubicBezTo>
                    <a:cubicBezTo>
                      <a:pt x="0" y="34"/>
                      <a:pt x="14" y="10"/>
                      <a:pt x="3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82">
                <a:extLst>
                  <a:ext uri="{FF2B5EF4-FFF2-40B4-BE49-F238E27FC236}">
                    <a16:creationId xmlns:a16="http://schemas.microsoft.com/office/drawing/2014/main" id="{2F6FC0ED-3429-EB06-DAE1-B0EE69118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788" y="2917825"/>
                <a:ext cx="173038" cy="293688"/>
              </a:xfrm>
              <a:custGeom>
                <a:avLst/>
                <a:gdLst>
                  <a:gd name="T0" fmla="*/ 195 w 239"/>
                  <a:gd name="T1" fmla="*/ 23 h 405"/>
                  <a:gd name="T2" fmla="*/ 216 w 239"/>
                  <a:gd name="T3" fmla="*/ 0 h 405"/>
                  <a:gd name="T4" fmla="*/ 239 w 239"/>
                  <a:gd name="T5" fmla="*/ 12 h 405"/>
                  <a:gd name="T6" fmla="*/ 209 w 239"/>
                  <a:gd name="T7" fmla="*/ 81 h 405"/>
                  <a:gd name="T8" fmla="*/ 164 w 239"/>
                  <a:gd name="T9" fmla="*/ 257 h 405"/>
                  <a:gd name="T10" fmla="*/ 111 w 239"/>
                  <a:gd name="T11" fmla="*/ 388 h 405"/>
                  <a:gd name="T12" fmla="*/ 88 w 239"/>
                  <a:gd name="T13" fmla="*/ 405 h 405"/>
                  <a:gd name="T14" fmla="*/ 1 w 239"/>
                  <a:gd name="T15" fmla="*/ 354 h 405"/>
                  <a:gd name="T16" fmla="*/ 7 w 239"/>
                  <a:gd name="T17" fmla="*/ 325 h 405"/>
                  <a:gd name="T18" fmla="*/ 155 w 239"/>
                  <a:gd name="T19" fmla="*/ 124 h 405"/>
                  <a:gd name="T20" fmla="*/ 195 w 239"/>
                  <a:gd name="T21" fmla="*/ 2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" h="405">
                    <a:moveTo>
                      <a:pt x="195" y="23"/>
                    </a:moveTo>
                    <a:cubicBezTo>
                      <a:pt x="199" y="14"/>
                      <a:pt x="206" y="4"/>
                      <a:pt x="216" y="0"/>
                    </a:cubicBezTo>
                    <a:cubicBezTo>
                      <a:pt x="225" y="0"/>
                      <a:pt x="232" y="7"/>
                      <a:pt x="239" y="12"/>
                    </a:cubicBezTo>
                    <a:cubicBezTo>
                      <a:pt x="237" y="38"/>
                      <a:pt x="214" y="56"/>
                      <a:pt x="209" y="81"/>
                    </a:cubicBezTo>
                    <a:cubicBezTo>
                      <a:pt x="196" y="140"/>
                      <a:pt x="185" y="200"/>
                      <a:pt x="164" y="257"/>
                    </a:cubicBezTo>
                    <a:cubicBezTo>
                      <a:pt x="148" y="301"/>
                      <a:pt x="135" y="347"/>
                      <a:pt x="111" y="388"/>
                    </a:cubicBezTo>
                    <a:cubicBezTo>
                      <a:pt x="107" y="398"/>
                      <a:pt x="97" y="401"/>
                      <a:pt x="88" y="405"/>
                    </a:cubicBezTo>
                    <a:cubicBezTo>
                      <a:pt x="55" y="397"/>
                      <a:pt x="27" y="376"/>
                      <a:pt x="1" y="354"/>
                    </a:cubicBezTo>
                    <a:cubicBezTo>
                      <a:pt x="2" y="344"/>
                      <a:pt x="0" y="333"/>
                      <a:pt x="7" y="325"/>
                    </a:cubicBezTo>
                    <a:cubicBezTo>
                      <a:pt x="59" y="259"/>
                      <a:pt x="113" y="196"/>
                      <a:pt x="155" y="124"/>
                    </a:cubicBezTo>
                    <a:cubicBezTo>
                      <a:pt x="168" y="90"/>
                      <a:pt x="181" y="56"/>
                      <a:pt x="19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83">
                <a:extLst>
                  <a:ext uri="{FF2B5EF4-FFF2-40B4-BE49-F238E27FC236}">
                    <a16:creationId xmlns:a16="http://schemas.microsoft.com/office/drawing/2014/main" id="{7A806EE9-E3AD-788F-FFE9-7581FD7AC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925" y="3138488"/>
                <a:ext cx="1468438" cy="1300163"/>
              </a:xfrm>
              <a:custGeom>
                <a:avLst/>
                <a:gdLst>
                  <a:gd name="T0" fmla="*/ 607 w 2017"/>
                  <a:gd name="T1" fmla="*/ 93 h 1787"/>
                  <a:gd name="T2" fmla="*/ 1099 w 2017"/>
                  <a:gd name="T3" fmla="*/ 16 h 1787"/>
                  <a:gd name="T4" fmla="*/ 1538 w 2017"/>
                  <a:gd name="T5" fmla="*/ 167 h 1787"/>
                  <a:gd name="T6" fmla="*/ 1850 w 2017"/>
                  <a:gd name="T7" fmla="*/ 479 h 1787"/>
                  <a:gd name="T8" fmla="*/ 2001 w 2017"/>
                  <a:gd name="T9" fmla="*/ 922 h 1787"/>
                  <a:gd name="T10" fmla="*/ 1926 w 2017"/>
                  <a:gd name="T11" fmla="*/ 1405 h 1787"/>
                  <a:gd name="T12" fmla="*/ 1640 w 2017"/>
                  <a:gd name="T13" fmla="*/ 1787 h 1787"/>
                  <a:gd name="T14" fmla="*/ 1617 w 2017"/>
                  <a:gd name="T15" fmla="*/ 1759 h 1787"/>
                  <a:gd name="T16" fmla="*/ 1859 w 2017"/>
                  <a:gd name="T17" fmla="*/ 1462 h 1787"/>
                  <a:gd name="T18" fmla="*/ 1969 w 2017"/>
                  <a:gd name="T19" fmla="*/ 1034 h 1787"/>
                  <a:gd name="T20" fmla="*/ 1845 w 2017"/>
                  <a:gd name="T21" fmla="*/ 540 h 1787"/>
                  <a:gd name="T22" fmla="*/ 1555 w 2017"/>
                  <a:gd name="T23" fmla="*/ 222 h 1787"/>
                  <a:gd name="T24" fmla="*/ 1079 w 2017"/>
                  <a:gd name="T25" fmla="*/ 50 h 1787"/>
                  <a:gd name="T26" fmla="*/ 606 w 2017"/>
                  <a:gd name="T27" fmla="*/ 133 h 1787"/>
                  <a:gd name="T28" fmla="*/ 166 w 2017"/>
                  <a:gd name="T29" fmla="*/ 533 h 1787"/>
                  <a:gd name="T30" fmla="*/ 37 w 2017"/>
                  <a:gd name="T31" fmla="*/ 1026 h 1787"/>
                  <a:gd name="T32" fmla="*/ 161 w 2017"/>
                  <a:gd name="T33" fmla="*/ 1488 h 1787"/>
                  <a:gd name="T34" fmla="*/ 389 w 2017"/>
                  <a:gd name="T35" fmla="*/ 1759 h 1787"/>
                  <a:gd name="T36" fmla="*/ 366 w 2017"/>
                  <a:gd name="T37" fmla="*/ 1787 h 1787"/>
                  <a:gd name="T38" fmla="*/ 112 w 2017"/>
                  <a:gd name="T39" fmla="*/ 1473 h 1787"/>
                  <a:gd name="T40" fmla="*/ 0 w 2017"/>
                  <a:gd name="T41" fmla="*/ 1014 h 1787"/>
                  <a:gd name="T42" fmla="*/ 133 w 2017"/>
                  <a:gd name="T43" fmla="*/ 516 h 1787"/>
                  <a:gd name="T44" fmla="*/ 607 w 2017"/>
                  <a:gd name="T45" fmla="*/ 93 h 1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17" h="1787">
                    <a:moveTo>
                      <a:pt x="607" y="93"/>
                    </a:moveTo>
                    <a:cubicBezTo>
                      <a:pt x="761" y="26"/>
                      <a:pt x="932" y="0"/>
                      <a:pt x="1099" y="16"/>
                    </a:cubicBezTo>
                    <a:cubicBezTo>
                      <a:pt x="1255" y="31"/>
                      <a:pt x="1407" y="83"/>
                      <a:pt x="1538" y="167"/>
                    </a:cubicBezTo>
                    <a:cubicBezTo>
                      <a:pt x="1663" y="246"/>
                      <a:pt x="1771" y="354"/>
                      <a:pt x="1850" y="479"/>
                    </a:cubicBezTo>
                    <a:cubicBezTo>
                      <a:pt x="1935" y="612"/>
                      <a:pt x="1987" y="765"/>
                      <a:pt x="2001" y="922"/>
                    </a:cubicBezTo>
                    <a:cubicBezTo>
                      <a:pt x="2017" y="1086"/>
                      <a:pt x="1991" y="1253"/>
                      <a:pt x="1926" y="1405"/>
                    </a:cubicBezTo>
                    <a:cubicBezTo>
                      <a:pt x="1863" y="1553"/>
                      <a:pt x="1764" y="1685"/>
                      <a:pt x="1640" y="1787"/>
                    </a:cubicBezTo>
                    <a:cubicBezTo>
                      <a:pt x="1633" y="1778"/>
                      <a:pt x="1625" y="1769"/>
                      <a:pt x="1617" y="1759"/>
                    </a:cubicBezTo>
                    <a:cubicBezTo>
                      <a:pt x="1716" y="1677"/>
                      <a:pt x="1799" y="1576"/>
                      <a:pt x="1859" y="1462"/>
                    </a:cubicBezTo>
                    <a:cubicBezTo>
                      <a:pt x="1928" y="1331"/>
                      <a:pt x="1966" y="1183"/>
                      <a:pt x="1969" y="1034"/>
                    </a:cubicBezTo>
                    <a:cubicBezTo>
                      <a:pt x="1973" y="862"/>
                      <a:pt x="1930" y="690"/>
                      <a:pt x="1845" y="540"/>
                    </a:cubicBezTo>
                    <a:cubicBezTo>
                      <a:pt x="1774" y="414"/>
                      <a:pt x="1674" y="304"/>
                      <a:pt x="1555" y="222"/>
                    </a:cubicBezTo>
                    <a:cubicBezTo>
                      <a:pt x="1415" y="124"/>
                      <a:pt x="1249" y="64"/>
                      <a:pt x="1079" y="50"/>
                    </a:cubicBezTo>
                    <a:cubicBezTo>
                      <a:pt x="918" y="38"/>
                      <a:pt x="753" y="66"/>
                      <a:pt x="606" y="133"/>
                    </a:cubicBezTo>
                    <a:cubicBezTo>
                      <a:pt x="422" y="216"/>
                      <a:pt x="266" y="358"/>
                      <a:pt x="166" y="533"/>
                    </a:cubicBezTo>
                    <a:cubicBezTo>
                      <a:pt x="79" y="681"/>
                      <a:pt x="34" y="854"/>
                      <a:pt x="37" y="1026"/>
                    </a:cubicBezTo>
                    <a:cubicBezTo>
                      <a:pt x="38" y="1187"/>
                      <a:pt x="81" y="1348"/>
                      <a:pt x="161" y="1488"/>
                    </a:cubicBezTo>
                    <a:cubicBezTo>
                      <a:pt x="220" y="1591"/>
                      <a:pt x="297" y="1684"/>
                      <a:pt x="389" y="1759"/>
                    </a:cubicBezTo>
                    <a:cubicBezTo>
                      <a:pt x="381" y="1769"/>
                      <a:pt x="373" y="1778"/>
                      <a:pt x="366" y="1787"/>
                    </a:cubicBezTo>
                    <a:cubicBezTo>
                      <a:pt x="261" y="1701"/>
                      <a:pt x="174" y="1593"/>
                      <a:pt x="112" y="1473"/>
                    </a:cubicBezTo>
                    <a:cubicBezTo>
                      <a:pt x="39" y="1332"/>
                      <a:pt x="0" y="1173"/>
                      <a:pt x="0" y="1014"/>
                    </a:cubicBezTo>
                    <a:cubicBezTo>
                      <a:pt x="0" y="840"/>
                      <a:pt x="46" y="667"/>
                      <a:pt x="133" y="516"/>
                    </a:cubicBezTo>
                    <a:cubicBezTo>
                      <a:pt x="240" y="329"/>
                      <a:pt x="409" y="179"/>
                      <a:pt x="60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84">
                <a:extLst>
                  <a:ext uri="{FF2B5EF4-FFF2-40B4-BE49-F238E27FC236}">
                    <a16:creationId xmlns:a16="http://schemas.microsoft.com/office/drawing/2014/main" id="{9EA4201F-1FE6-358D-86CE-F5E411ACB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3713" y="3141663"/>
                <a:ext cx="87313" cy="107950"/>
              </a:xfrm>
              <a:custGeom>
                <a:avLst/>
                <a:gdLst>
                  <a:gd name="T0" fmla="*/ 29 w 121"/>
                  <a:gd name="T1" fmla="*/ 10 h 147"/>
                  <a:gd name="T2" fmla="*/ 100 w 121"/>
                  <a:gd name="T3" fmla="*/ 32 h 147"/>
                  <a:gd name="T4" fmla="*/ 118 w 121"/>
                  <a:gd name="T5" fmla="*/ 80 h 147"/>
                  <a:gd name="T6" fmla="*/ 98 w 121"/>
                  <a:gd name="T7" fmla="*/ 134 h 147"/>
                  <a:gd name="T8" fmla="*/ 11 w 121"/>
                  <a:gd name="T9" fmla="*/ 129 h 147"/>
                  <a:gd name="T10" fmla="*/ 1 w 121"/>
                  <a:gd name="T11" fmla="*/ 116 h 147"/>
                  <a:gd name="T12" fmla="*/ 13 w 121"/>
                  <a:gd name="T13" fmla="*/ 84 h 147"/>
                  <a:gd name="T14" fmla="*/ 11 w 121"/>
                  <a:gd name="T15" fmla="*/ 40 h 147"/>
                  <a:gd name="T16" fmla="*/ 29 w 121"/>
                  <a:gd name="T17" fmla="*/ 1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47">
                    <a:moveTo>
                      <a:pt x="29" y="10"/>
                    </a:moveTo>
                    <a:cubicBezTo>
                      <a:pt x="55" y="0"/>
                      <a:pt x="81" y="16"/>
                      <a:pt x="100" y="32"/>
                    </a:cubicBezTo>
                    <a:cubicBezTo>
                      <a:pt x="114" y="43"/>
                      <a:pt x="115" y="63"/>
                      <a:pt x="118" y="80"/>
                    </a:cubicBezTo>
                    <a:cubicBezTo>
                      <a:pt x="121" y="99"/>
                      <a:pt x="118" y="124"/>
                      <a:pt x="98" y="134"/>
                    </a:cubicBezTo>
                    <a:cubicBezTo>
                      <a:pt x="70" y="147"/>
                      <a:pt x="36" y="147"/>
                      <a:pt x="11" y="129"/>
                    </a:cubicBezTo>
                    <a:cubicBezTo>
                      <a:pt x="7" y="126"/>
                      <a:pt x="0" y="122"/>
                      <a:pt x="1" y="116"/>
                    </a:cubicBezTo>
                    <a:cubicBezTo>
                      <a:pt x="5" y="105"/>
                      <a:pt x="12" y="95"/>
                      <a:pt x="13" y="84"/>
                    </a:cubicBezTo>
                    <a:cubicBezTo>
                      <a:pt x="15" y="69"/>
                      <a:pt x="11" y="55"/>
                      <a:pt x="11" y="40"/>
                    </a:cubicBezTo>
                    <a:cubicBezTo>
                      <a:pt x="11" y="27"/>
                      <a:pt x="18" y="15"/>
                      <a:pt x="2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85">
                <a:extLst>
                  <a:ext uri="{FF2B5EF4-FFF2-40B4-BE49-F238E27FC236}">
                    <a16:creationId xmlns:a16="http://schemas.microsoft.com/office/drawing/2014/main" id="{4001330E-857B-3BE5-9218-4E356FAFE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3167063"/>
                <a:ext cx="358775" cy="615950"/>
              </a:xfrm>
              <a:custGeom>
                <a:avLst/>
                <a:gdLst>
                  <a:gd name="T0" fmla="*/ 170 w 491"/>
                  <a:gd name="T1" fmla="*/ 0 h 845"/>
                  <a:gd name="T2" fmla="*/ 208 w 491"/>
                  <a:gd name="T3" fmla="*/ 21 h 845"/>
                  <a:gd name="T4" fmla="*/ 211 w 491"/>
                  <a:gd name="T5" fmla="*/ 137 h 845"/>
                  <a:gd name="T6" fmla="*/ 232 w 491"/>
                  <a:gd name="T7" fmla="*/ 154 h 845"/>
                  <a:gd name="T8" fmla="*/ 218 w 491"/>
                  <a:gd name="T9" fmla="*/ 102 h 845"/>
                  <a:gd name="T10" fmla="*/ 268 w 491"/>
                  <a:gd name="T11" fmla="*/ 44 h 845"/>
                  <a:gd name="T12" fmla="*/ 314 w 491"/>
                  <a:gd name="T13" fmla="*/ 41 h 845"/>
                  <a:gd name="T14" fmla="*/ 334 w 491"/>
                  <a:gd name="T15" fmla="*/ 104 h 845"/>
                  <a:gd name="T16" fmla="*/ 451 w 491"/>
                  <a:gd name="T17" fmla="*/ 179 h 845"/>
                  <a:gd name="T18" fmla="*/ 485 w 491"/>
                  <a:gd name="T19" fmla="*/ 250 h 845"/>
                  <a:gd name="T20" fmla="*/ 473 w 491"/>
                  <a:gd name="T21" fmla="*/ 301 h 845"/>
                  <a:gd name="T22" fmla="*/ 291 w 491"/>
                  <a:gd name="T23" fmla="*/ 186 h 845"/>
                  <a:gd name="T24" fmla="*/ 357 w 491"/>
                  <a:gd name="T25" fmla="*/ 305 h 845"/>
                  <a:gd name="T26" fmla="*/ 351 w 491"/>
                  <a:gd name="T27" fmla="*/ 323 h 845"/>
                  <a:gd name="T28" fmla="*/ 297 w 491"/>
                  <a:gd name="T29" fmla="*/ 341 h 845"/>
                  <a:gd name="T30" fmla="*/ 287 w 491"/>
                  <a:gd name="T31" fmla="*/ 315 h 845"/>
                  <a:gd name="T32" fmla="*/ 196 w 491"/>
                  <a:gd name="T33" fmla="*/ 249 h 845"/>
                  <a:gd name="T34" fmla="*/ 214 w 491"/>
                  <a:gd name="T35" fmla="*/ 341 h 845"/>
                  <a:gd name="T36" fmla="*/ 222 w 491"/>
                  <a:gd name="T37" fmla="*/ 393 h 845"/>
                  <a:gd name="T38" fmla="*/ 301 w 491"/>
                  <a:gd name="T39" fmla="*/ 493 h 845"/>
                  <a:gd name="T40" fmla="*/ 314 w 491"/>
                  <a:gd name="T41" fmla="*/ 549 h 845"/>
                  <a:gd name="T42" fmla="*/ 285 w 491"/>
                  <a:gd name="T43" fmla="*/ 557 h 845"/>
                  <a:gd name="T44" fmla="*/ 227 w 491"/>
                  <a:gd name="T45" fmla="*/ 487 h 845"/>
                  <a:gd name="T46" fmla="*/ 220 w 491"/>
                  <a:gd name="T47" fmla="*/ 564 h 845"/>
                  <a:gd name="T48" fmla="*/ 166 w 491"/>
                  <a:gd name="T49" fmla="*/ 601 h 845"/>
                  <a:gd name="T50" fmla="*/ 309 w 491"/>
                  <a:gd name="T51" fmla="*/ 785 h 845"/>
                  <a:gd name="T52" fmla="*/ 315 w 491"/>
                  <a:gd name="T53" fmla="*/ 820 h 845"/>
                  <a:gd name="T54" fmla="*/ 197 w 491"/>
                  <a:gd name="T55" fmla="*/ 789 h 845"/>
                  <a:gd name="T56" fmla="*/ 129 w 491"/>
                  <a:gd name="T57" fmla="*/ 610 h 845"/>
                  <a:gd name="T58" fmla="*/ 107 w 491"/>
                  <a:gd name="T59" fmla="*/ 546 h 845"/>
                  <a:gd name="T60" fmla="*/ 147 w 491"/>
                  <a:gd name="T61" fmla="*/ 567 h 845"/>
                  <a:gd name="T62" fmla="*/ 159 w 491"/>
                  <a:gd name="T63" fmla="*/ 541 h 845"/>
                  <a:gd name="T64" fmla="*/ 148 w 491"/>
                  <a:gd name="T65" fmla="*/ 423 h 845"/>
                  <a:gd name="T66" fmla="*/ 119 w 491"/>
                  <a:gd name="T67" fmla="*/ 399 h 845"/>
                  <a:gd name="T68" fmla="*/ 88 w 491"/>
                  <a:gd name="T69" fmla="*/ 456 h 845"/>
                  <a:gd name="T70" fmla="*/ 67 w 491"/>
                  <a:gd name="T71" fmla="*/ 450 h 845"/>
                  <a:gd name="T72" fmla="*/ 60 w 491"/>
                  <a:gd name="T73" fmla="*/ 358 h 845"/>
                  <a:gd name="T74" fmla="*/ 5 w 491"/>
                  <a:gd name="T75" fmla="*/ 304 h 845"/>
                  <a:gd name="T76" fmla="*/ 12 w 491"/>
                  <a:gd name="T77" fmla="*/ 281 h 845"/>
                  <a:gd name="T78" fmla="*/ 78 w 491"/>
                  <a:gd name="T79" fmla="*/ 270 h 845"/>
                  <a:gd name="T80" fmla="*/ 106 w 491"/>
                  <a:gd name="T81" fmla="*/ 258 h 845"/>
                  <a:gd name="T82" fmla="*/ 131 w 491"/>
                  <a:gd name="T83" fmla="*/ 303 h 845"/>
                  <a:gd name="T84" fmla="*/ 155 w 491"/>
                  <a:gd name="T85" fmla="*/ 324 h 845"/>
                  <a:gd name="T86" fmla="*/ 160 w 491"/>
                  <a:gd name="T87" fmla="*/ 305 h 845"/>
                  <a:gd name="T88" fmla="*/ 158 w 491"/>
                  <a:gd name="T89" fmla="*/ 221 h 845"/>
                  <a:gd name="T90" fmla="*/ 87 w 491"/>
                  <a:gd name="T91" fmla="*/ 137 h 845"/>
                  <a:gd name="T92" fmla="*/ 154 w 491"/>
                  <a:gd name="T93" fmla="*/ 74 h 845"/>
                  <a:gd name="T94" fmla="*/ 162 w 491"/>
                  <a:gd name="T95" fmla="*/ 25 h 845"/>
                  <a:gd name="T96" fmla="*/ 170 w 491"/>
                  <a:gd name="T97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1" h="845">
                    <a:moveTo>
                      <a:pt x="170" y="0"/>
                    </a:moveTo>
                    <a:cubicBezTo>
                      <a:pt x="184" y="4"/>
                      <a:pt x="203" y="5"/>
                      <a:pt x="208" y="21"/>
                    </a:cubicBezTo>
                    <a:cubicBezTo>
                      <a:pt x="219" y="59"/>
                      <a:pt x="200" y="99"/>
                      <a:pt x="211" y="137"/>
                    </a:cubicBezTo>
                    <a:cubicBezTo>
                      <a:pt x="213" y="147"/>
                      <a:pt x="223" y="151"/>
                      <a:pt x="232" y="154"/>
                    </a:cubicBezTo>
                    <a:cubicBezTo>
                      <a:pt x="240" y="134"/>
                      <a:pt x="225" y="118"/>
                      <a:pt x="218" y="102"/>
                    </a:cubicBezTo>
                    <a:cubicBezTo>
                      <a:pt x="224" y="76"/>
                      <a:pt x="246" y="58"/>
                      <a:pt x="268" y="44"/>
                    </a:cubicBezTo>
                    <a:cubicBezTo>
                      <a:pt x="281" y="34"/>
                      <a:pt x="300" y="30"/>
                      <a:pt x="314" y="41"/>
                    </a:cubicBezTo>
                    <a:cubicBezTo>
                      <a:pt x="330" y="58"/>
                      <a:pt x="315" y="88"/>
                      <a:pt x="334" y="104"/>
                    </a:cubicBezTo>
                    <a:cubicBezTo>
                      <a:pt x="372" y="130"/>
                      <a:pt x="412" y="154"/>
                      <a:pt x="451" y="179"/>
                    </a:cubicBezTo>
                    <a:cubicBezTo>
                      <a:pt x="475" y="194"/>
                      <a:pt x="480" y="224"/>
                      <a:pt x="485" y="250"/>
                    </a:cubicBezTo>
                    <a:cubicBezTo>
                      <a:pt x="487" y="267"/>
                      <a:pt x="491" y="290"/>
                      <a:pt x="473" y="301"/>
                    </a:cubicBezTo>
                    <a:cubicBezTo>
                      <a:pt x="412" y="263"/>
                      <a:pt x="354" y="220"/>
                      <a:pt x="291" y="186"/>
                    </a:cubicBezTo>
                    <a:cubicBezTo>
                      <a:pt x="322" y="220"/>
                      <a:pt x="348" y="260"/>
                      <a:pt x="357" y="305"/>
                    </a:cubicBezTo>
                    <a:cubicBezTo>
                      <a:pt x="360" y="312"/>
                      <a:pt x="355" y="318"/>
                      <a:pt x="351" y="323"/>
                    </a:cubicBezTo>
                    <a:cubicBezTo>
                      <a:pt x="338" y="338"/>
                      <a:pt x="317" y="346"/>
                      <a:pt x="297" y="341"/>
                    </a:cubicBezTo>
                    <a:cubicBezTo>
                      <a:pt x="290" y="335"/>
                      <a:pt x="294" y="322"/>
                      <a:pt x="287" y="315"/>
                    </a:cubicBezTo>
                    <a:cubicBezTo>
                      <a:pt x="262" y="286"/>
                      <a:pt x="227" y="269"/>
                      <a:pt x="196" y="249"/>
                    </a:cubicBezTo>
                    <a:cubicBezTo>
                      <a:pt x="192" y="281"/>
                      <a:pt x="205" y="311"/>
                      <a:pt x="214" y="341"/>
                    </a:cubicBezTo>
                    <a:cubicBezTo>
                      <a:pt x="219" y="358"/>
                      <a:pt x="218" y="376"/>
                      <a:pt x="222" y="393"/>
                    </a:cubicBezTo>
                    <a:cubicBezTo>
                      <a:pt x="248" y="427"/>
                      <a:pt x="285" y="452"/>
                      <a:pt x="301" y="493"/>
                    </a:cubicBezTo>
                    <a:cubicBezTo>
                      <a:pt x="307" y="511"/>
                      <a:pt x="317" y="529"/>
                      <a:pt x="314" y="549"/>
                    </a:cubicBezTo>
                    <a:cubicBezTo>
                      <a:pt x="312" y="562"/>
                      <a:pt x="293" y="570"/>
                      <a:pt x="285" y="557"/>
                    </a:cubicBezTo>
                    <a:cubicBezTo>
                      <a:pt x="271" y="530"/>
                      <a:pt x="253" y="504"/>
                      <a:pt x="227" y="487"/>
                    </a:cubicBezTo>
                    <a:cubicBezTo>
                      <a:pt x="222" y="512"/>
                      <a:pt x="230" y="539"/>
                      <a:pt x="220" y="564"/>
                    </a:cubicBezTo>
                    <a:cubicBezTo>
                      <a:pt x="210" y="586"/>
                      <a:pt x="185" y="591"/>
                      <a:pt x="166" y="601"/>
                    </a:cubicBezTo>
                    <a:cubicBezTo>
                      <a:pt x="218" y="659"/>
                      <a:pt x="258" y="727"/>
                      <a:pt x="309" y="785"/>
                    </a:cubicBezTo>
                    <a:cubicBezTo>
                      <a:pt x="319" y="794"/>
                      <a:pt x="317" y="808"/>
                      <a:pt x="315" y="820"/>
                    </a:cubicBezTo>
                    <a:cubicBezTo>
                      <a:pt x="277" y="845"/>
                      <a:pt x="215" y="832"/>
                      <a:pt x="197" y="789"/>
                    </a:cubicBezTo>
                    <a:cubicBezTo>
                      <a:pt x="178" y="727"/>
                      <a:pt x="151" y="669"/>
                      <a:pt x="129" y="610"/>
                    </a:cubicBezTo>
                    <a:cubicBezTo>
                      <a:pt x="122" y="588"/>
                      <a:pt x="102" y="570"/>
                      <a:pt x="107" y="546"/>
                    </a:cubicBezTo>
                    <a:cubicBezTo>
                      <a:pt x="124" y="546"/>
                      <a:pt x="136" y="557"/>
                      <a:pt x="147" y="567"/>
                    </a:cubicBezTo>
                    <a:cubicBezTo>
                      <a:pt x="153" y="559"/>
                      <a:pt x="160" y="551"/>
                      <a:pt x="159" y="541"/>
                    </a:cubicBezTo>
                    <a:cubicBezTo>
                      <a:pt x="157" y="502"/>
                      <a:pt x="155" y="462"/>
                      <a:pt x="148" y="423"/>
                    </a:cubicBezTo>
                    <a:cubicBezTo>
                      <a:pt x="138" y="415"/>
                      <a:pt x="129" y="407"/>
                      <a:pt x="119" y="399"/>
                    </a:cubicBezTo>
                    <a:cubicBezTo>
                      <a:pt x="111" y="419"/>
                      <a:pt x="105" y="442"/>
                      <a:pt x="88" y="456"/>
                    </a:cubicBezTo>
                    <a:cubicBezTo>
                      <a:pt x="80" y="462"/>
                      <a:pt x="73" y="455"/>
                      <a:pt x="67" y="450"/>
                    </a:cubicBezTo>
                    <a:cubicBezTo>
                      <a:pt x="72" y="420"/>
                      <a:pt x="74" y="386"/>
                      <a:pt x="60" y="358"/>
                    </a:cubicBezTo>
                    <a:cubicBezTo>
                      <a:pt x="45" y="337"/>
                      <a:pt x="18" y="327"/>
                      <a:pt x="5" y="304"/>
                    </a:cubicBezTo>
                    <a:cubicBezTo>
                      <a:pt x="0" y="296"/>
                      <a:pt x="7" y="286"/>
                      <a:pt x="12" y="281"/>
                    </a:cubicBezTo>
                    <a:cubicBezTo>
                      <a:pt x="30" y="265"/>
                      <a:pt x="56" y="265"/>
                      <a:pt x="78" y="270"/>
                    </a:cubicBezTo>
                    <a:cubicBezTo>
                      <a:pt x="89" y="274"/>
                      <a:pt x="97" y="263"/>
                      <a:pt x="106" y="258"/>
                    </a:cubicBezTo>
                    <a:cubicBezTo>
                      <a:pt x="118" y="270"/>
                      <a:pt x="124" y="287"/>
                      <a:pt x="131" y="303"/>
                    </a:cubicBezTo>
                    <a:cubicBezTo>
                      <a:pt x="135" y="314"/>
                      <a:pt x="146" y="318"/>
                      <a:pt x="155" y="324"/>
                    </a:cubicBezTo>
                    <a:cubicBezTo>
                      <a:pt x="158" y="318"/>
                      <a:pt x="161" y="312"/>
                      <a:pt x="160" y="305"/>
                    </a:cubicBezTo>
                    <a:cubicBezTo>
                      <a:pt x="158" y="277"/>
                      <a:pt x="157" y="249"/>
                      <a:pt x="158" y="221"/>
                    </a:cubicBezTo>
                    <a:cubicBezTo>
                      <a:pt x="131" y="196"/>
                      <a:pt x="103" y="171"/>
                      <a:pt x="87" y="137"/>
                    </a:cubicBezTo>
                    <a:cubicBezTo>
                      <a:pt x="88" y="102"/>
                      <a:pt x="126" y="85"/>
                      <a:pt x="154" y="74"/>
                    </a:cubicBezTo>
                    <a:cubicBezTo>
                      <a:pt x="161" y="59"/>
                      <a:pt x="162" y="42"/>
                      <a:pt x="162" y="25"/>
                    </a:cubicBezTo>
                    <a:cubicBezTo>
                      <a:pt x="160" y="16"/>
                      <a:pt x="166" y="8"/>
                      <a:pt x="17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86">
                <a:extLst>
                  <a:ext uri="{FF2B5EF4-FFF2-40B4-BE49-F238E27FC236}">
                    <a16:creationId xmlns:a16="http://schemas.microsoft.com/office/drawing/2014/main" id="{D6688374-7DAE-FFA1-CC90-55F5CB00AC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9450" y="3317875"/>
                <a:ext cx="500063" cy="388938"/>
              </a:xfrm>
              <a:custGeom>
                <a:avLst/>
                <a:gdLst>
                  <a:gd name="T0" fmla="*/ 351 w 686"/>
                  <a:gd name="T1" fmla="*/ 0 h 534"/>
                  <a:gd name="T2" fmla="*/ 378 w 686"/>
                  <a:gd name="T3" fmla="*/ 102 h 534"/>
                  <a:gd name="T4" fmla="*/ 384 w 686"/>
                  <a:gd name="T5" fmla="*/ 179 h 534"/>
                  <a:gd name="T6" fmla="*/ 421 w 686"/>
                  <a:gd name="T7" fmla="*/ 143 h 534"/>
                  <a:gd name="T8" fmla="*/ 445 w 686"/>
                  <a:gd name="T9" fmla="*/ 135 h 534"/>
                  <a:gd name="T10" fmla="*/ 478 w 686"/>
                  <a:gd name="T11" fmla="*/ 74 h 534"/>
                  <a:gd name="T12" fmla="*/ 651 w 686"/>
                  <a:gd name="T13" fmla="*/ 106 h 534"/>
                  <a:gd name="T14" fmla="*/ 657 w 686"/>
                  <a:gd name="T15" fmla="*/ 180 h 534"/>
                  <a:gd name="T16" fmla="*/ 667 w 686"/>
                  <a:gd name="T17" fmla="*/ 218 h 534"/>
                  <a:gd name="T18" fmla="*/ 671 w 686"/>
                  <a:gd name="T19" fmla="*/ 286 h 534"/>
                  <a:gd name="T20" fmla="*/ 512 w 686"/>
                  <a:gd name="T21" fmla="*/ 352 h 534"/>
                  <a:gd name="T22" fmla="*/ 480 w 686"/>
                  <a:gd name="T23" fmla="*/ 411 h 534"/>
                  <a:gd name="T24" fmla="*/ 405 w 686"/>
                  <a:gd name="T25" fmla="*/ 384 h 534"/>
                  <a:gd name="T26" fmla="*/ 295 w 686"/>
                  <a:gd name="T27" fmla="*/ 371 h 534"/>
                  <a:gd name="T28" fmla="*/ 291 w 686"/>
                  <a:gd name="T29" fmla="*/ 456 h 534"/>
                  <a:gd name="T30" fmla="*/ 182 w 686"/>
                  <a:gd name="T31" fmla="*/ 501 h 534"/>
                  <a:gd name="T32" fmla="*/ 26 w 686"/>
                  <a:gd name="T33" fmla="*/ 411 h 534"/>
                  <a:gd name="T34" fmla="*/ 111 w 686"/>
                  <a:gd name="T35" fmla="*/ 426 h 534"/>
                  <a:gd name="T36" fmla="*/ 38 w 686"/>
                  <a:gd name="T37" fmla="*/ 343 h 534"/>
                  <a:gd name="T38" fmla="*/ 24 w 686"/>
                  <a:gd name="T39" fmla="*/ 219 h 534"/>
                  <a:gd name="T40" fmla="*/ 76 w 686"/>
                  <a:gd name="T41" fmla="*/ 261 h 534"/>
                  <a:gd name="T42" fmla="*/ 243 w 686"/>
                  <a:gd name="T43" fmla="*/ 325 h 534"/>
                  <a:gd name="T44" fmla="*/ 382 w 686"/>
                  <a:gd name="T45" fmla="*/ 346 h 534"/>
                  <a:gd name="T46" fmla="*/ 219 w 686"/>
                  <a:gd name="T47" fmla="*/ 292 h 534"/>
                  <a:gd name="T48" fmla="*/ 130 w 686"/>
                  <a:gd name="T49" fmla="*/ 206 h 534"/>
                  <a:gd name="T50" fmla="*/ 239 w 686"/>
                  <a:gd name="T51" fmla="*/ 226 h 534"/>
                  <a:gd name="T52" fmla="*/ 406 w 686"/>
                  <a:gd name="T53" fmla="*/ 234 h 534"/>
                  <a:gd name="T54" fmla="*/ 330 w 686"/>
                  <a:gd name="T55" fmla="*/ 194 h 534"/>
                  <a:gd name="T56" fmla="*/ 287 w 686"/>
                  <a:gd name="T57" fmla="*/ 118 h 534"/>
                  <a:gd name="T58" fmla="*/ 491 w 686"/>
                  <a:gd name="T59" fmla="*/ 225 h 534"/>
                  <a:gd name="T60" fmla="*/ 500 w 686"/>
                  <a:gd name="T61" fmla="*/ 236 h 534"/>
                  <a:gd name="T62" fmla="*/ 493 w 686"/>
                  <a:gd name="T63" fmla="*/ 280 h 534"/>
                  <a:gd name="T64" fmla="*/ 526 w 686"/>
                  <a:gd name="T65" fmla="*/ 213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6" h="534">
                    <a:moveTo>
                      <a:pt x="319" y="46"/>
                    </a:moveTo>
                    <a:cubicBezTo>
                      <a:pt x="324" y="27"/>
                      <a:pt x="332" y="7"/>
                      <a:pt x="351" y="0"/>
                    </a:cubicBezTo>
                    <a:cubicBezTo>
                      <a:pt x="362" y="3"/>
                      <a:pt x="380" y="6"/>
                      <a:pt x="378" y="22"/>
                    </a:cubicBezTo>
                    <a:cubicBezTo>
                      <a:pt x="375" y="48"/>
                      <a:pt x="382" y="75"/>
                      <a:pt x="378" y="102"/>
                    </a:cubicBezTo>
                    <a:cubicBezTo>
                      <a:pt x="373" y="132"/>
                      <a:pt x="363" y="163"/>
                      <a:pt x="342" y="185"/>
                    </a:cubicBezTo>
                    <a:cubicBezTo>
                      <a:pt x="356" y="186"/>
                      <a:pt x="373" y="191"/>
                      <a:pt x="384" y="179"/>
                    </a:cubicBezTo>
                    <a:cubicBezTo>
                      <a:pt x="393" y="172"/>
                      <a:pt x="385" y="159"/>
                      <a:pt x="391" y="151"/>
                    </a:cubicBezTo>
                    <a:cubicBezTo>
                      <a:pt x="398" y="142"/>
                      <a:pt x="411" y="141"/>
                      <a:pt x="421" y="143"/>
                    </a:cubicBezTo>
                    <a:cubicBezTo>
                      <a:pt x="430" y="149"/>
                      <a:pt x="437" y="158"/>
                      <a:pt x="447" y="163"/>
                    </a:cubicBezTo>
                    <a:cubicBezTo>
                      <a:pt x="447" y="154"/>
                      <a:pt x="443" y="145"/>
                      <a:pt x="445" y="135"/>
                    </a:cubicBezTo>
                    <a:cubicBezTo>
                      <a:pt x="449" y="132"/>
                      <a:pt x="454" y="129"/>
                      <a:pt x="459" y="126"/>
                    </a:cubicBezTo>
                    <a:cubicBezTo>
                      <a:pt x="451" y="106"/>
                      <a:pt x="458" y="83"/>
                      <a:pt x="478" y="74"/>
                    </a:cubicBezTo>
                    <a:cubicBezTo>
                      <a:pt x="507" y="91"/>
                      <a:pt x="537" y="109"/>
                      <a:pt x="568" y="124"/>
                    </a:cubicBezTo>
                    <a:cubicBezTo>
                      <a:pt x="596" y="119"/>
                      <a:pt x="622" y="107"/>
                      <a:pt x="651" y="106"/>
                    </a:cubicBezTo>
                    <a:cubicBezTo>
                      <a:pt x="664" y="105"/>
                      <a:pt x="680" y="110"/>
                      <a:pt x="686" y="123"/>
                    </a:cubicBezTo>
                    <a:cubicBezTo>
                      <a:pt x="685" y="145"/>
                      <a:pt x="673" y="166"/>
                      <a:pt x="657" y="180"/>
                    </a:cubicBezTo>
                    <a:cubicBezTo>
                      <a:pt x="646" y="187"/>
                      <a:pt x="633" y="189"/>
                      <a:pt x="621" y="195"/>
                    </a:cubicBezTo>
                    <a:cubicBezTo>
                      <a:pt x="633" y="210"/>
                      <a:pt x="654" y="207"/>
                      <a:pt x="667" y="218"/>
                    </a:cubicBezTo>
                    <a:cubicBezTo>
                      <a:pt x="674" y="229"/>
                      <a:pt x="666" y="242"/>
                      <a:pt x="665" y="253"/>
                    </a:cubicBezTo>
                    <a:cubicBezTo>
                      <a:pt x="666" y="264"/>
                      <a:pt x="673" y="274"/>
                      <a:pt x="671" y="286"/>
                    </a:cubicBezTo>
                    <a:cubicBezTo>
                      <a:pt x="666" y="296"/>
                      <a:pt x="657" y="302"/>
                      <a:pt x="647" y="307"/>
                    </a:cubicBezTo>
                    <a:cubicBezTo>
                      <a:pt x="603" y="324"/>
                      <a:pt x="557" y="336"/>
                      <a:pt x="512" y="352"/>
                    </a:cubicBezTo>
                    <a:cubicBezTo>
                      <a:pt x="515" y="357"/>
                      <a:pt x="518" y="362"/>
                      <a:pt x="521" y="366"/>
                    </a:cubicBezTo>
                    <a:cubicBezTo>
                      <a:pt x="509" y="382"/>
                      <a:pt x="495" y="398"/>
                      <a:pt x="480" y="411"/>
                    </a:cubicBezTo>
                    <a:cubicBezTo>
                      <a:pt x="469" y="416"/>
                      <a:pt x="455" y="413"/>
                      <a:pt x="444" y="408"/>
                    </a:cubicBezTo>
                    <a:cubicBezTo>
                      <a:pt x="430" y="402"/>
                      <a:pt x="420" y="389"/>
                      <a:pt x="405" y="384"/>
                    </a:cubicBezTo>
                    <a:cubicBezTo>
                      <a:pt x="373" y="373"/>
                      <a:pt x="341" y="363"/>
                      <a:pt x="309" y="355"/>
                    </a:cubicBezTo>
                    <a:cubicBezTo>
                      <a:pt x="304" y="360"/>
                      <a:pt x="300" y="365"/>
                      <a:pt x="295" y="371"/>
                    </a:cubicBezTo>
                    <a:cubicBezTo>
                      <a:pt x="307" y="383"/>
                      <a:pt x="321" y="393"/>
                      <a:pt x="332" y="406"/>
                    </a:cubicBezTo>
                    <a:cubicBezTo>
                      <a:pt x="335" y="431"/>
                      <a:pt x="311" y="448"/>
                      <a:pt x="291" y="456"/>
                    </a:cubicBezTo>
                    <a:cubicBezTo>
                      <a:pt x="278" y="447"/>
                      <a:pt x="266" y="438"/>
                      <a:pt x="251" y="434"/>
                    </a:cubicBezTo>
                    <a:cubicBezTo>
                      <a:pt x="220" y="448"/>
                      <a:pt x="206" y="479"/>
                      <a:pt x="182" y="501"/>
                    </a:cubicBezTo>
                    <a:cubicBezTo>
                      <a:pt x="166" y="517"/>
                      <a:pt x="142" y="534"/>
                      <a:pt x="119" y="523"/>
                    </a:cubicBezTo>
                    <a:cubicBezTo>
                      <a:pt x="83" y="491"/>
                      <a:pt x="48" y="454"/>
                      <a:pt x="26" y="411"/>
                    </a:cubicBezTo>
                    <a:cubicBezTo>
                      <a:pt x="22" y="406"/>
                      <a:pt x="24" y="400"/>
                      <a:pt x="27" y="395"/>
                    </a:cubicBezTo>
                    <a:cubicBezTo>
                      <a:pt x="56" y="403"/>
                      <a:pt x="79" y="429"/>
                      <a:pt x="111" y="426"/>
                    </a:cubicBezTo>
                    <a:cubicBezTo>
                      <a:pt x="130" y="417"/>
                      <a:pt x="144" y="402"/>
                      <a:pt x="158" y="387"/>
                    </a:cubicBezTo>
                    <a:cubicBezTo>
                      <a:pt x="124" y="357"/>
                      <a:pt x="77" y="361"/>
                      <a:pt x="38" y="343"/>
                    </a:cubicBezTo>
                    <a:cubicBezTo>
                      <a:pt x="15" y="318"/>
                      <a:pt x="3" y="283"/>
                      <a:pt x="2" y="250"/>
                    </a:cubicBezTo>
                    <a:cubicBezTo>
                      <a:pt x="0" y="235"/>
                      <a:pt x="12" y="224"/>
                      <a:pt x="24" y="219"/>
                    </a:cubicBezTo>
                    <a:cubicBezTo>
                      <a:pt x="30" y="216"/>
                      <a:pt x="34" y="223"/>
                      <a:pt x="38" y="227"/>
                    </a:cubicBezTo>
                    <a:cubicBezTo>
                      <a:pt x="49" y="240"/>
                      <a:pt x="60" y="253"/>
                      <a:pt x="76" y="261"/>
                    </a:cubicBezTo>
                    <a:cubicBezTo>
                      <a:pt x="116" y="285"/>
                      <a:pt x="162" y="298"/>
                      <a:pt x="206" y="315"/>
                    </a:cubicBezTo>
                    <a:cubicBezTo>
                      <a:pt x="218" y="320"/>
                      <a:pt x="231" y="322"/>
                      <a:pt x="243" y="325"/>
                    </a:cubicBezTo>
                    <a:cubicBezTo>
                      <a:pt x="261" y="315"/>
                      <a:pt x="283" y="308"/>
                      <a:pt x="301" y="320"/>
                    </a:cubicBezTo>
                    <a:cubicBezTo>
                      <a:pt x="325" y="336"/>
                      <a:pt x="354" y="339"/>
                      <a:pt x="382" y="346"/>
                    </a:cubicBezTo>
                    <a:cubicBezTo>
                      <a:pt x="385" y="345"/>
                      <a:pt x="390" y="342"/>
                      <a:pt x="393" y="340"/>
                    </a:cubicBezTo>
                    <a:cubicBezTo>
                      <a:pt x="343" y="303"/>
                      <a:pt x="278" y="301"/>
                      <a:pt x="219" y="292"/>
                    </a:cubicBezTo>
                    <a:cubicBezTo>
                      <a:pt x="194" y="289"/>
                      <a:pt x="178" y="266"/>
                      <a:pt x="168" y="245"/>
                    </a:cubicBezTo>
                    <a:cubicBezTo>
                      <a:pt x="156" y="231"/>
                      <a:pt x="137" y="224"/>
                      <a:pt x="130" y="206"/>
                    </a:cubicBezTo>
                    <a:cubicBezTo>
                      <a:pt x="133" y="201"/>
                      <a:pt x="141" y="202"/>
                      <a:pt x="146" y="203"/>
                    </a:cubicBezTo>
                    <a:cubicBezTo>
                      <a:pt x="177" y="212"/>
                      <a:pt x="208" y="220"/>
                      <a:pt x="239" y="226"/>
                    </a:cubicBezTo>
                    <a:cubicBezTo>
                      <a:pt x="286" y="238"/>
                      <a:pt x="332" y="252"/>
                      <a:pt x="379" y="264"/>
                    </a:cubicBezTo>
                    <a:cubicBezTo>
                      <a:pt x="383" y="250"/>
                      <a:pt x="394" y="241"/>
                      <a:pt x="406" y="234"/>
                    </a:cubicBezTo>
                    <a:cubicBezTo>
                      <a:pt x="385" y="231"/>
                      <a:pt x="363" y="229"/>
                      <a:pt x="343" y="221"/>
                    </a:cubicBezTo>
                    <a:cubicBezTo>
                      <a:pt x="332" y="217"/>
                      <a:pt x="331" y="204"/>
                      <a:pt x="330" y="194"/>
                    </a:cubicBezTo>
                    <a:cubicBezTo>
                      <a:pt x="308" y="207"/>
                      <a:pt x="279" y="206"/>
                      <a:pt x="258" y="190"/>
                    </a:cubicBezTo>
                    <a:cubicBezTo>
                      <a:pt x="254" y="162"/>
                      <a:pt x="272" y="139"/>
                      <a:pt x="287" y="118"/>
                    </a:cubicBezTo>
                    <a:cubicBezTo>
                      <a:pt x="301" y="95"/>
                      <a:pt x="313" y="72"/>
                      <a:pt x="319" y="46"/>
                    </a:cubicBezTo>
                    <a:close/>
                    <a:moveTo>
                      <a:pt x="491" y="225"/>
                    </a:moveTo>
                    <a:cubicBezTo>
                      <a:pt x="486" y="227"/>
                      <a:pt x="477" y="231"/>
                      <a:pt x="484" y="237"/>
                    </a:cubicBezTo>
                    <a:cubicBezTo>
                      <a:pt x="489" y="237"/>
                      <a:pt x="495" y="237"/>
                      <a:pt x="500" y="236"/>
                    </a:cubicBezTo>
                    <a:cubicBezTo>
                      <a:pt x="506" y="242"/>
                      <a:pt x="516" y="249"/>
                      <a:pt x="511" y="258"/>
                    </a:cubicBezTo>
                    <a:cubicBezTo>
                      <a:pt x="505" y="266"/>
                      <a:pt x="498" y="272"/>
                      <a:pt x="493" y="280"/>
                    </a:cubicBezTo>
                    <a:cubicBezTo>
                      <a:pt x="515" y="281"/>
                      <a:pt x="538" y="275"/>
                      <a:pt x="554" y="259"/>
                    </a:cubicBezTo>
                    <a:cubicBezTo>
                      <a:pt x="550" y="240"/>
                      <a:pt x="539" y="225"/>
                      <a:pt x="526" y="213"/>
                    </a:cubicBezTo>
                    <a:cubicBezTo>
                      <a:pt x="514" y="217"/>
                      <a:pt x="502" y="220"/>
                      <a:pt x="491" y="2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87">
                <a:extLst>
                  <a:ext uri="{FF2B5EF4-FFF2-40B4-BE49-F238E27FC236}">
                    <a16:creationId xmlns:a16="http://schemas.microsoft.com/office/drawing/2014/main" id="{CA4BB914-BCB4-01D2-B8B0-82FCC30A7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513" y="3371850"/>
                <a:ext cx="65088" cy="76200"/>
              </a:xfrm>
              <a:custGeom>
                <a:avLst/>
                <a:gdLst>
                  <a:gd name="T0" fmla="*/ 8 w 90"/>
                  <a:gd name="T1" fmla="*/ 52 h 104"/>
                  <a:gd name="T2" fmla="*/ 61 w 90"/>
                  <a:gd name="T3" fmla="*/ 0 h 104"/>
                  <a:gd name="T4" fmla="*/ 85 w 90"/>
                  <a:gd name="T5" fmla="*/ 26 h 104"/>
                  <a:gd name="T6" fmla="*/ 61 w 90"/>
                  <a:gd name="T7" fmla="*/ 93 h 104"/>
                  <a:gd name="T8" fmla="*/ 33 w 90"/>
                  <a:gd name="T9" fmla="*/ 103 h 104"/>
                  <a:gd name="T10" fmla="*/ 7 w 90"/>
                  <a:gd name="T11" fmla="*/ 90 h 104"/>
                  <a:gd name="T12" fmla="*/ 8 w 90"/>
                  <a:gd name="T13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04">
                    <a:moveTo>
                      <a:pt x="8" y="52"/>
                    </a:moveTo>
                    <a:cubicBezTo>
                      <a:pt x="20" y="30"/>
                      <a:pt x="41" y="14"/>
                      <a:pt x="61" y="0"/>
                    </a:cubicBezTo>
                    <a:cubicBezTo>
                      <a:pt x="72" y="5"/>
                      <a:pt x="82" y="13"/>
                      <a:pt x="85" y="26"/>
                    </a:cubicBezTo>
                    <a:cubicBezTo>
                      <a:pt x="90" y="50"/>
                      <a:pt x="84" y="80"/>
                      <a:pt x="61" y="93"/>
                    </a:cubicBezTo>
                    <a:cubicBezTo>
                      <a:pt x="52" y="98"/>
                      <a:pt x="43" y="104"/>
                      <a:pt x="33" y="103"/>
                    </a:cubicBezTo>
                    <a:cubicBezTo>
                      <a:pt x="24" y="101"/>
                      <a:pt x="15" y="96"/>
                      <a:pt x="7" y="90"/>
                    </a:cubicBezTo>
                    <a:cubicBezTo>
                      <a:pt x="0" y="79"/>
                      <a:pt x="2" y="64"/>
                      <a:pt x="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88">
                <a:extLst>
                  <a:ext uri="{FF2B5EF4-FFF2-40B4-BE49-F238E27FC236}">
                    <a16:creationId xmlns:a16="http://schemas.microsoft.com/office/drawing/2014/main" id="{2C2F4D73-24C0-7FAF-153B-A8286EBC0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350" y="3440113"/>
                <a:ext cx="96838" cy="84138"/>
              </a:xfrm>
              <a:custGeom>
                <a:avLst/>
                <a:gdLst>
                  <a:gd name="T0" fmla="*/ 34 w 133"/>
                  <a:gd name="T1" fmla="*/ 17 h 116"/>
                  <a:gd name="T2" fmla="*/ 108 w 133"/>
                  <a:gd name="T3" fmla="*/ 6 h 116"/>
                  <a:gd name="T4" fmla="*/ 131 w 133"/>
                  <a:gd name="T5" fmla="*/ 48 h 116"/>
                  <a:gd name="T6" fmla="*/ 118 w 133"/>
                  <a:gd name="T7" fmla="*/ 105 h 116"/>
                  <a:gd name="T8" fmla="*/ 106 w 133"/>
                  <a:gd name="T9" fmla="*/ 116 h 116"/>
                  <a:gd name="T10" fmla="*/ 82 w 133"/>
                  <a:gd name="T11" fmla="*/ 94 h 116"/>
                  <a:gd name="T12" fmla="*/ 8 w 133"/>
                  <a:gd name="T13" fmla="*/ 54 h 116"/>
                  <a:gd name="T14" fmla="*/ 1 w 133"/>
                  <a:gd name="T15" fmla="*/ 15 h 116"/>
                  <a:gd name="T16" fmla="*/ 34 w 133"/>
                  <a:gd name="T17" fmla="*/ 1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116">
                    <a:moveTo>
                      <a:pt x="34" y="17"/>
                    </a:moveTo>
                    <a:cubicBezTo>
                      <a:pt x="59" y="14"/>
                      <a:pt x="83" y="0"/>
                      <a:pt x="108" y="6"/>
                    </a:cubicBezTo>
                    <a:cubicBezTo>
                      <a:pt x="125" y="11"/>
                      <a:pt x="133" y="31"/>
                      <a:pt x="131" y="48"/>
                    </a:cubicBezTo>
                    <a:cubicBezTo>
                      <a:pt x="128" y="67"/>
                      <a:pt x="123" y="86"/>
                      <a:pt x="118" y="105"/>
                    </a:cubicBezTo>
                    <a:cubicBezTo>
                      <a:pt x="118" y="112"/>
                      <a:pt x="110" y="113"/>
                      <a:pt x="106" y="116"/>
                    </a:cubicBezTo>
                    <a:cubicBezTo>
                      <a:pt x="99" y="108"/>
                      <a:pt x="94" y="94"/>
                      <a:pt x="82" y="94"/>
                    </a:cubicBezTo>
                    <a:cubicBezTo>
                      <a:pt x="53" y="93"/>
                      <a:pt x="23" y="80"/>
                      <a:pt x="8" y="54"/>
                    </a:cubicBezTo>
                    <a:cubicBezTo>
                      <a:pt x="0" y="43"/>
                      <a:pt x="0" y="28"/>
                      <a:pt x="1" y="15"/>
                    </a:cubicBezTo>
                    <a:cubicBezTo>
                      <a:pt x="12" y="11"/>
                      <a:pt x="23" y="15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89">
                <a:extLst>
                  <a:ext uri="{FF2B5EF4-FFF2-40B4-BE49-F238E27FC236}">
                    <a16:creationId xmlns:a16="http://schemas.microsoft.com/office/drawing/2014/main" id="{4BF9DFA8-590E-9D1B-A9C3-1A705F945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550" y="3521075"/>
                <a:ext cx="96838" cy="82550"/>
              </a:xfrm>
              <a:custGeom>
                <a:avLst/>
                <a:gdLst>
                  <a:gd name="T0" fmla="*/ 12 w 133"/>
                  <a:gd name="T1" fmla="*/ 18 h 113"/>
                  <a:gd name="T2" fmla="*/ 84 w 133"/>
                  <a:gd name="T3" fmla="*/ 3 h 113"/>
                  <a:gd name="T4" fmla="*/ 126 w 133"/>
                  <a:gd name="T5" fmla="*/ 32 h 113"/>
                  <a:gd name="T6" fmla="*/ 121 w 133"/>
                  <a:gd name="T7" fmla="*/ 113 h 113"/>
                  <a:gd name="T8" fmla="*/ 97 w 133"/>
                  <a:gd name="T9" fmla="*/ 95 h 113"/>
                  <a:gd name="T10" fmla="*/ 48 w 133"/>
                  <a:gd name="T11" fmla="*/ 76 h 113"/>
                  <a:gd name="T12" fmla="*/ 0 w 133"/>
                  <a:gd name="T13" fmla="*/ 31 h 113"/>
                  <a:gd name="T14" fmla="*/ 12 w 133"/>
                  <a:gd name="T15" fmla="*/ 1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113">
                    <a:moveTo>
                      <a:pt x="12" y="18"/>
                    </a:moveTo>
                    <a:cubicBezTo>
                      <a:pt x="36" y="10"/>
                      <a:pt x="60" y="6"/>
                      <a:pt x="84" y="3"/>
                    </a:cubicBezTo>
                    <a:cubicBezTo>
                      <a:pt x="103" y="0"/>
                      <a:pt x="121" y="14"/>
                      <a:pt x="126" y="32"/>
                    </a:cubicBezTo>
                    <a:cubicBezTo>
                      <a:pt x="133" y="59"/>
                      <a:pt x="126" y="86"/>
                      <a:pt x="121" y="113"/>
                    </a:cubicBezTo>
                    <a:cubicBezTo>
                      <a:pt x="112" y="109"/>
                      <a:pt x="103" y="103"/>
                      <a:pt x="97" y="95"/>
                    </a:cubicBezTo>
                    <a:cubicBezTo>
                      <a:pt x="85" y="81"/>
                      <a:pt x="64" y="83"/>
                      <a:pt x="48" y="76"/>
                    </a:cubicBezTo>
                    <a:cubicBezTo>
                      <a:pt x="26" y="69"/>
                      <a:pt x="9" y="52"/>
                      <a:pt x="0" y="31"/>
                    </a:cubicBezTo>
                    <a:cubicBezTo>
                      <a:pt x="4" y="26"/>
                      <a:pt x="6" y="19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90">
                <a:extLst>
                  <a:ext uri="{FF2B5EF4-FFF2-40B4-BE49-F238E27FC236}">
                    <a16:creationId xmlns:a16="http://schemas.microsoft.com/office/drawing/2014/main" id="{8D3C5D99-3772-F12A-6C90-B4B7FE9490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3521075"/>
                <a:ext cx="1239838" cy="1030288"/>
              </a:xfrm>
              <a:custGeom>
                <a:avLst/>
                <a:gdLst>
                  <a:gd name="T0" fmla="*/ 821 w 1702"/>
                  <a:gd name="T1" fmla="*/ 12 h 1415"/>
                  <a:gd name="T2" fmla="*/ 974 w 1702"/>
                  <a:gd name="T3" fmla="*/ 20 h 1415"/>
                  <a:gd name="T4" fmla="*/ 1081 w 1702"/>
                  <a:gd name="T5" fmla="*/ 73 h 1415"/>
                  <a:gd name="T6" fmla="*/ 943 w 1702"/>
                  <a:gd name="T7" fmla="*/ 123 h 1415"/>
                  <a:gd name="T8" fmla="*/ 1011 w 1702"/>
                  <a:gd name="T9" fmla="*/ 287 h 1415"/>
                  <a:gd name="T10" fmla="*/ 1121 w 1702"/>
                  <a:gd name="T11" fmla="*/ 100 h 1415"/>
                  <a:gd name="T12" fmla="*/ 1245 w 1702"/>
                  <a:gd name="T13" fmla="*/ 47 h 1415"/>
                  <a:gd name="T14" fmla="*/ 1702 w 1702"/>
                  <a:gd name="T15" fmla="*/ 47 h 1415"/>
                  <a:gd name="T16" fmla="*/ 1635 w 1702"/>
                  <a:gd name="T17" fmla="*/ 139 h 1415"/>
                  <a:gd name="T18" fmla="*/ 1485 w 1702"/>
                  <a:gd name="T19" fmla="*/ 174 h 1415"/>
                  <a:gd name="T20" fmla="*/ 1400 w 1702"/>
                  <a:gd name="T21" fmla="*/ 164 h 1415"/>
                  <a:gd name="T22" fmla="*/ 1367 w 1702"/>
                  <a:gd name="T23" fmla="*/ 249 h 1415"/>
                  <a:gd name="T24" fmla="*/ 1593 w 1702"/>
                  <a:gd name="T25" fmla="*/ 249 h 1415"/>
                  <a:gd name="T26" fmla="*/ 1496 w 1702"/>
                  <a:gd name="T27" fmla="*/ 364 h 1415"/>
                  <a:gd name="T28" fmla="*/ 1311 w 1702"/>
                  <a:gd name="T29" fmla="*/ 372 h 1415"/>
                  <a:gd name="T30" fmla="*/ 1275 w 1702"/>
                  <a:gd name="T31" fmla="*/ 457 h 1415"/>
                  <a:gd name="T32" fmla="*/ 1456 w 1702"/>
                  <a:gd name="T33" fmla="*/ 463 h 1415"/>
                  <a:gd name="T34" fmla="*/ 1370 w 1702"/>
                  <a:gd name="T35" fmla="*/ 558 h 1415"/>
                  <a:gd name="T36" fmla="*/ 1219 w 1702"/>
                  <a:gd name="T37" fmla="*/ 574 h 1415"/>
                  <a:gd name="T38" fmla="*/ 1190 w 1702"/>
                  <a:gd name="T39" fmla="*/ 656 h 1415"/>
                  <a:gd name="T40" fmla="*/ 1333 w 1702"/>
                  <a:gd name="T41" fmla="*/ 656 h 1415"/>
                  <a:gd name="T42" fmla="*/ 1264 w 1702"/>
                  <a:gd name="T43" fmla="*/ 756 h 1415"/>
                  <a:gd name="T44" fmla="*/ 1135 w 1702"/>
                  <a:gd name="T45" fmla="*/ 773 h 1415"/>
                  <a:gd name="T46" fmla="*/ 1105 w 1702"/>
                  <a:gd name="T47" fmla="*/ 855 h 1415"/>
                  <a:gd name="T48" fmla="*/ 1208 w 1702"/>
                  <a:gd name="T49" fmla="*/ 855 h 1415"/>
                  <a:gd name="T50" fmla="*/ 1153 w 1702"/>
                  <a:gd name="T51" fmla="*/ 937 h 1415"/>
                  <a:gd name="T52" fmla="*/ 1053 w 1702"/>
                  <a:gd name="T53" fmla="*/ 962 h 1415"/>
                  <a:gd name="T54" fmla="*/ 1007 w 1702"/>
                  <a:gd name="T55" fmla="*/ 1029 h 1415"/>
                  <a:gd name="T56" fmla="*/ 1053 w 1702"/>
                  <a:gd name="T57" fmla="*/ 1107 h 1415"/>
                  <a:gd name="T58" fmla="*/ 863 w 1702"/>
                  <a:gd name="T59" fmla="*/ 1415 h 1415"/>
                  <a:gd name="T60" fmla="*/ 658 w 1702"/>
                  <a:gd name="T61" fmla="*/ 1102 h 1415"/>
                  <a:gd name="T62" fmla="*/ 686 w 1702"/>
                  <a:gd name="T63" fmla="*/ 976 h 1415"/>
                  <a:gd name="T64" fmla="*/ 636 w 1702"/>
                  <a:gd name="T65" fmla="*/ 956 h 1415"/>
                  <a:gd name="T66" fmla="*/ 560 w 1702"/>
                  <a:gd name="T67" fmla="*/ 926 h 1415"/>
                  <a:gd name="T68" fmla="*/ 509 w 1702"/>
                  <a:gd name="T69" fmla="*/ 853 h 1415"/>
                  <a:gd name="T70" fmla="*/ 607 w 1702"/>
                  <a:gd name="T71" fmla="*/ 853 h 1415"/>
                  <a:gd name="T72" fmla="*/ 577 w 1702"/>
                  <a:gd name="T73" fmla="*/ 771 h 1415"/>
                  <a:gd name="T74" fmla="*/ 461 w 1702"/>
                  <a:gd name="T75" fmla="*/ 753 h 1415"/>
                  <a:gd name="T76" fmla="*/ 389 w 1702"/>
                  <a:gd name="T77" fmla="*/ 662 h 1415"/>
                  <a:gd name="T78" fmla="*/ 529 w 1702"/>
                  <a:gd name="T79" fmla="*/ 657 h 1415"/>
                  <a:gd name="T80" fmla="*/ 500 w 1702"/>
                  <a:gd name="T81" fmla="*/ 586 h 1415"/>
                  <a:gd name="T82" fmla="*/ 346 w 1702"/>
                  <a:gd name="T83" fmla="*/ 564 h 1415"/>
                  <a:gd name="T84" fmla="*/ 270 w 1702"/>
                  <a:gd name="T85" fmla="*/ 469 h 1415"/>
                  <a:gd name="T86" fmla="*/ 447 w 1702"/>
                  <a:gd name="T87" fmla="*/ 462 h 1415"/>
                  <a:gd name="T88" fmla="*/ 409 w 1702"/>
                  <a:gd name="T89" fmla="*/ 378 h 1415"/>
                  <a:gd name="T90" fmla="*/ 257 w 1702"/>
                  <a:gd name="T91" fmla="*/ 373 h 1415"/>
                  <a:gd name="T92" fmla="*/ 178 w 1702"/>
                  <a:gd name="T93" fmla="*/ 336 h 1415"/>
                  <a:gd name="T94" fmla="*/ 122 w 1702"/>
                  <a:gd name="T95" fmla="*/ 255 h 1415"/>
                  <a:gd name="T96" fmla="*/ 348 w 1702"/>
                  <a:gd name="T97" fmla="*/ 254 h 1415"/>
                  <a:gd name="T98" fmla="*/ 316 w 1702"/>
                  <a:gd name="T99" fmla="*/ 173 h 1415"/>
                  <a:gd name="T100" fmla="*/ 165 w 1702"/>
                  <a:gd name="T101" fmla="*/ 171 h 1415"/>
                  <a:gd name="T102" fmla="*/ 65 w 1702"/>
                  <a:gd name="T103" fmla="*/ 137 h 1415"/>
                  <a:gd name="T104" fmla="*/ 0 w 1702"/>
                  <a:gd name="T105" fmla="*/ 58 h 1415"/>
                  <a:gd name="T106" fmla="*/ 457 w 1702"/>
                  <a:gd name="T107" fmla="*/ 47 h 1415"/>
                  <a:gd name="T108" fmla="*/ 611 w 1702"/>
                  <a:gd name="T109" fmla="*/ 115 h 1415"/>
                  <a:gd name="T110" fmla="*/ 653 w 1702"/>
                  <a:gd name="T111" fmla="*/ 189 h 1415"/>
                  <a:gd name="T112" fmla="*/ 691 w 1702"/>
                  <a:gd name="T113" fmla="*/ 272 h 1415"/>
                  <a:gd name="T114" fmla="*/ 751 w 1702"/>
                  <a:gd name="T115" fmla="*/ 67 h 1415"/>
                  <a:gd name="T116" fmla="*/ 821 w 1702"/>
                  <a:gd name="T117" fmla="*/ 12 h 1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2" h="1415">
                    <a:moveTo>
                      <a:pt x="821" y="12"/>
                    </a:moveTo>
                    <a:cubicBezTo>
                      <a:pt x="872" y="0"/>
                      <a:pt x="925" y="7"/>
                      <a:pt x="974" y="20"/>
                    </a:cubicBezTo>
                    <a:cubicBezTo>
                      <a:pt x="1013" y="31"/>
                      <a:pt x="1051" y="47"/>
                      <a:pt x="1081" y="73"/>
                    </a:cubicBezTo>
                    <a:cubicBezTo>
                      <a:pt x="1035" y="90"/>
                      <a:pt x="989" y="106"/>
                      <a:pt x="943" y="123"/>
                    </a:cubicBezTo>
                    <a:cubicBezTo>
                      <a:pt x="966" y="177"/>
                      <a:pt x="988" y="232"/>
                      <a:pt x="1011" y="287"/>
                    </a:cubicBezTo>
                    <a:cubicBezTo>
                      <a:pt x="1039" y="221"/>
                      <a:pt x="1069" y="152"/>
                      <a:pt x="1121" y="100"/>
                    </a:cubicBezTo>
                    <a:cubicBezTo>
                      <a:pt x="1153" y="68"/>
                      <a:pt x="1198" y="47"/>
                      <a:pt x="1245" y="47"/>
                    </a:cubicBezTo>
                    <a:cubicBezTo>
                      <a:pt x="1397" y="46"/>
                      <a:pt x="1549" y="47"/>
                      <a:pt x="1702" y="47"/>
                    </a:cubicBezTo>
                    <a:cubicBezTo>
                      <a:pt x="1689" y="83"/>
                      <a:pt x="1667" y="117"/>
                      <a:pt x="1635" y="139"/>
                    </a:cubicBezTo>
                    <a:cubicBezTo>
                      <a:pt x="1592" y="169"/>
                      <a:pt x="1537" y="176"/>
                      <a:pt x="1485" y="174"/>
                    </a:cubicBezTo>
                    <a:cubicBezTo>
                      <a:pt x="1456" y="173"/>
                      <a:pt x="1428" y="170"/>
                      <a:pt x="1400" y="164"/>
                    </a:cubicBezTo>
                    <a:cubicBezTo>
                      <a:pt x="1388" y="192"/>
                      <a:pt x="1378" y="221"/>
                      <a:pt x="1367" y="249"/>
                    </a:cubicBezTo>
                    <a:cubicBezTo>
                      <a:pt x="1442" y="249"/>
                      <a:pt x="1518" y="249"/>
                      <a:pt x="1593" y="249"/>
                    </a:cubicBezTo>
                    <a:cubicBezTo>
                      <a:pt x="1573" y="295"/>
                      <a:pt x="1545" y="344"/>
                      <a:pt x="1496" y="364"/>
                    </a:cubicBezTo>
                    <a:cubicBezTo>
                      <a:pt x="1437" y="387"/>
                      <a:pt x="1372" y="377"/>
                      <a:pt x="1311" y="372"/>
                    </a:cubicBezTo>
                    <a:cubicBezTo>
                      <a:pt x="1299" y="400"/>
                      <a:pt x="1287" y="428"/>
                      <a:pt x="1275" y="457"/>
                    </a:cubicBezTo>
                    <a:cubicBezTo>
                      <a:pt x="1336" y="459"/>
                      <a:pt x="1396" y="460"/>
                      <a:pt x="1456" y="463"/>
                    </a:cubicBezTo>
                    <a:cubicBezTo>
                      <a:pt x="1438" y="502"/>
                      <a:pt x="1410" y="539"/>
                      <a:pt x="1370" y="558"/>
                    </a:cubicBezTo>
                    <a:cubicBezTo>
                      <a:pt x="1323" y="579"/>
                      <a:pt x="1269" y="579"/>
                      <a:pt x="1219" y="574"/>
                    </a:cubicBezTo>
                    <a:cubicBezTo>
                      <a:pt x="1209" y="601"/>
                      <a:pt x="1200" y="629"/>
                      <a:pt x="1190" y="656"/>
                    </a:cubicBezTo>
                    <a:cubicBezTo>
                      <a:pt x="1238" y="656"/>
                      <a:pt x="1285" y="656"/>
                      <a:pt x="1333" y="656"/>
                    </a:cubicBezTo>
                    <a:cubicBezTo>
                      <a:pt x="1317" y="693"/>
                      <a:pt x="1301" y="735"/>
                      <a:pt x="1264" y="756"/>
                    </a:cubicBezTo>
                    <a:cubicBezTo>
                      <a:pt x="1224" y="777"/>
                      <a:pt x="1178" y="773"/>
                      <a:pt x="1135" y="773"/>
                    </a:cubicBezTo>
                    <a:cubicBezTo>
                      <a:pt x="1125" y="800"/>
                      <a:pt x="1115" y="828"/>
                      <a:pt x="1105" y="855"/>
                    </a:cubicBezTo>
                    <a:cubicBezTo>
                      <a:pt x="1139" y="855"/>
                      <a:pt x="1174" y="855"/>
                      <a:pt x="1208" y="855"/>
                    </a:cubicBezTo>
                    <a:cubicBezTo>
                      <a:pt x="1193" y="884"/>
                      <a:pt x="1180" y="917"/>
                      <a:pt x="1153" y="937"/>
                    </a:cubicBezTo>
                    <a:cubicBezTo>
                      <a:pt x="1124" y="958"/>
                      <a:pt x="1087" y="957"/>
                      <a:pt x="1053" y="962"/>
                    </a:cubicBezTo>
                    <a:cubicBezTo>
                      <a:pt x="1023" y="968"/>
                      <a:pt x="1006" y="1000"/>
                      <a:pt x="1007" y="1029"/>
                    </a:cubicBezTo>
                    <a:cubicBezTo>
                      <a:pt x="1008" y="1061"/>
                      <a:pt x="1028" y="1089"/>
                      <a:pt x="1053" y="1107"/>
                    </a:cubicBezTo>
                    <a:cubicBezTo>
                      <a:pt x="990" y="1210"/>
                      <a:pt x="926" y="1312"/>
                      <a:pt x="863" y="1415"/>
                    </a:cubicBezTo>
                    <a:cubicBezTo>
                      <a:pt x="795" y="1311"/>
                      <a:pt x="726" y="1206"/>
                      <a:pt x="658" y="1102"/>
                    </a:cubicBezTo>
                    <a:cubicBezTo>
                      <a:pt x="701" y="1079"/>
                      <a:pt x="717" y="1015"/>
                      <a:pt x="686" y="976"/>
                    </a:cubicBezTo>
                    <a:cubicBezTo>
                      <a:pt x="675" y="960"/>
                      <a:pt x="654" y="959"/>
                      <a:pt x="636" y="956"/>
                    </a:cubicBezTo>
                    <a:cubicBezTo>
                      <a:pt x="609" y="952"/>
                      <a:pt x="581" y="944"/>
                      <a:pt x="560" y="926"/>
                    </a:cubicBezTo>
                    <a:cubicBezTo>
                      <a:pt x="536" y="907"/>
                      <a:pt x="521" y="880"/>
                      <a:pt x="509" y="853"/>
                    </a:cubicBezTo>
                    <a:cubicBezTo>
                      <a:pt x="541" y="853"/>
                      <a:pt x="574" y="853"/>
                      <a:pt x="607" y="853"/>
                    </a:cubicBezTo>
                    <a:cubicBezTo>
                      <a:pt x="597" y="825"/>
                      <a:pt x="586" y="798"/>
                      <a:pt x="577" y="771"/>
                    </a:cubicBezTo>
                    <a:cubicBezTo>
                      <a:pt x="538" y="773"/>
                      <a:pt x="495" y="775"/>
                      <a:pt x="461" y="753"/>
                    </a:cubicBezTo>
                    <a:cubicBezTo>
                      <a:pt x="428" y="730"/>
                      <a:pt x="410" y="694"/>
                      <a:pt x="389" y="662"/>
                    </a:cubicBezTo>
                    <a:cubicBezTo>
                      <a:pt x="435" y="660"/>
                      <a:pt x="482" y="659"/>
                      <a:pt x="529" y="657"/>
                    </a:cubicBezTo>
                    <a:cubicBezTo>
                      <a:pt x="519" y="633"/>
                      <a:pt x="510" y="610"/>
                      <a:pt x="500" y="586"/>
                    </a:cubicBezTo>
                    <a:cubicBezTo>
                      <a:pt x="448" y="587"/>
                      <a:pt x="393" y="588"/>
                      <a:pt x="346" y="564"/>
                    </a:cubicBezTo>
                    <a:cubicBezTo>
                      <a:pt x="308" y="545"/>
                      <a:pt x="286" y="506"/>
                      <a:pt x="270" y="469"/>
                    </a:cubicBezTo>
                    <a:cubicBezTo>
                      <a:pt x="329" y="467"/>
                      <a:pt x="388" y="465"/>
                      <a:pt x="447" y="462"/>
                    </a:cubicBezTo>
                    <a:cubicBezTo>
                      <a:pt x="434" y="434"/>
                      <a:pt x="422" y="406"/>
                      <a:pt x="409" y="378"/>
                    </a:cubicBezTo>
                    <a:cubicBezTo>
                      <a:pt x="358" y="378"/>
                      <a:pt x="307" y="382"/>
                      <a:pt x="257" y="373"/>
                    </a:cubicBezTo>
                    <a:cubicBezTo>
                      <a:pt x="228" y="369"/>
                      <a:pt x="200" y="357"/>
                      <a:pt x="178" y="336"/>
                    </a:cubicBezTo>
                    <a:cubicBezTo>
                      <a:pt x="155" y="313"/>
                      <a:pt x="138" y="283"/>
                      <a:pt x="122" y="255"/>
                    </a:cubicBezTo>
                    <a:cubicBezTo>
                      <a:pt x="197" y="254"/>
                      <a:pt x="272" y="254"/>
                      <a:pt x="348" y="254"/>
                    </a:cubicBezTo>
                    <a:cubicBezTo>
                      <a:pt x="337" y="227"/>
                      <a:pt x="326" y="200"/>
                      <a:pt x="316" y="173"/>
                    </a:cubicBezTo>
                    <a:cubicBezTo>
                      <a:pt x="266" y="174"/>
                      <a:pt x="215" y="176"/>
                      <a:pt x="165" y="171"/>
                    </a:cubicBezTo>
                    <a:cubicBezTo>
                      <a:pt x="130" y="167"/>
                      <a:pt x="94" y="159"/>
                      <a:pt x="65" y="137"/>
                    </a:cubicBezTo>
                    <a:cubicBezTo>
                      <a:pt x="37" y="117"/>
                      <a:pt x="17" y="88"/>
                      <a:pt x="0" y="58"/>
                    </a:cubicBezTo>
                    <a:cubicBezTo>
                      <a:pt x="153" y="55"/>
                      <a:pt x="305" y="51"/>
                      <a:pt x="457" y="47"/>
                    </a:cubicBezTo>
                    <a:cubicBezTo>
                      <a:pt x="515" y="44"/>
                      <a:pt x="572" y="72"/>
                      <a:pt x="611" y="115"/>
                    </a:cubicBezTo>
                    <a:cubicBezTo>
                      <a:pt x="631" y="136"/>
                      <a:pt x="641" y="163"/>
                      <a:pt x="653" y="189"/>
                    </a:cubicBezTo>
                    <a:cubicBezTo>
                      <a:pt x="666" y="217"/>
                      <a:pt x="678" y="244"/>
                      <a:pt x="691" y="272"/>
                    </a:cubicBezTo>
                    <a:cubicBezTo>
                      <a:pt x="711" y="204"/>
                      <a:pt x="731" y="135"/>
                      <a:pt x="751" y="67"/>
                    </a:cubicBezTo>
                    <a:cubicBezTo>
                      <a:pt x="761" y="36"/>
                      <a:pt x="791" y="18"/>
                      <a:pt x="82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91">
                <a:extLst>
                  <a:ext uri="{FF2B5EF4-FFF2-40B4-BE49-F238E27FC236}">
                    <a16:creationId xmlns:a16="http://schemas.microsoft.com/office/drawing/2014/main" id="{CF1951CE-2B93-D828-D238-E082A52B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175" y="4084638"/>
                <a:ext cx="266700" cy="176213"/>
              </a:xfrm>
              <a:custGeom>
                <a:avLst/>
                <a:gdLst>
                  <a:gd name="T0" fmla="*/ 79 w 366"/>
                  <a:gd name="T1" fmla="*/ 0 h 242"/>
                  <a:gd name="T2" fmla="*/ 250 w 366"/>
                  <a:gd name="T3" fmla="*/ 152 h 242"/>
                  <a:gd name="T4" fmla="*/ 366 w 366"/>
                  <a:gd name="T5" fmla="*/ 203 h 242"/>
                  <a:gd name="T6" fmla="*/ 352 w 366"/>
                  <a:gd name="T7" fmla="*/ 242 h 242"/>
                  <a:gd name="T8" fmla="*/ 268 w 366"/>
                  <a:gd name="T9" fmla="*/ 209 h 242"/>
                  <a:gd name="T10" fmla="*/ 235 w 366"/>
                  <a:gd name="T11" fmla="*/ 200 h 242"/>
                  <a:gd name="T12" fmla="*/ 0 w 366"/>
                  <a:gd name="T13" fmla="*/ 195 h 242"/>
                  <a:gd name="T14" fmla="*/ 12 w 366"/>
                  <a:gd name="T15" fmla="*/ 155 h 242"/>
                  <a:gd name="T16" fmla="*/ 183 w 366"/>
                  <a:gd name="T17" fmla="*/ 158 h 242"/>
                  <a:gd name="T18" fmla="*/ 62 w 366"/>
                  <a:gd name="T19" fmla="*/ 47 h 242"/>
                  <a:gd name="T20" fmla="*/ 79 w 366"/>
                  <a:gd name="T2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6" h="242">
                    <a:moveTo>
                      <a:pt x="79" y="0"/>
                    </a:moveTo>
                    <a:cubicBezTo>
                      <a:pt x="136" y="50"/>
                      <a:pt x="192" y="102"/>
                      <a:pt x="250" y="152"/>
                    </a:cubicBezTo>
                    <a:cubicBezTo>
                      <a:pt x="287" y="171"/>
                      <a:pt x="327" y="185"/>
                      <a:pt x="366" y="203"/>
                    </a:cubicBezTo>
                    <a:cubicBezTo>
                      <a:pt x="361" y="216"/>
                      <a:pt x="356" y="229"/>
                      <a:pt x="352" y="242"/>
                    </a:cubicBezTo>
                    <a:cubicBezTo>
                      <a:pt x="324" y="231"/>
                      <a:pt x="296" y="220"/>
                      <a:pt x="268" y="209"/>
                    </a:cubicBezTo>
                    <a:cubicBezTo>
                      <a:pt x="258" y="205"/>
                      <a:pt x="247" y="200"/>
                      <a:pt x="235" y="200"/>
                    </a:cubicBezTo>
                    <a:cubicBezTo>
                      <a:pt x="157" y="198"/>
                      <a:pt x="78" y="196"/>
                      <a:pt x="0" y="195"/>
                    </a:cubicBezTo>
                    <a:cubicBezTo>
                      <a:pt x="4" y="181"/>
                      <a:pt x="8" y="168"/>
                      <a:pt x="12" y="155"/>
                    </a:cubicBezTo>
                    <a:cubicBezTo>
                      <a:pt x="69" y="156"/>
                      <a:pt x="126" y="157"/>
                      <a:pt x="183" y="158"/>
                    </a:cubicBezTo>
                    <a:cubicBezTo>
                      <a:pt x="143" y="121"/>
                      <a:pt x="102" y="84"/>
                      <a:pt x="62" y="47"/>
                    </a:cubicBezTo>
                    <a:cubicBezTo>
                      <a:pt x="67" y="31"/>
                      <a:pt x="73" y="15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92">
                <a:extLst>
                  <a:ext uri="{FF2B5EF4-FFF2-40B4-BE49-F238E27FC236}">
                    <a16:creationId xmlns:a16="http://schemas.microsoft.com/office/drawing/2014/main" id="{CA1FD1A8-7801-EF3E-1F59-8C37D2168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2075" y="4105275"/>
                <a:ext cx="293688" cy="212725"/>
              </a:xfrm>
              <a:custGeom>
                <a:avLst/>
                <a:gdLst>
                  <a:gd name="T0" fmla="*/ 303 w 403"/>
                  <a:gd name="T1" fmla="*/ 13 h 291"/>
                  <a:gd name="T2" fmla="*/ 340 w 403"/>
                  <a:gd name="T3" fmla="*/ 0 h 291"/>
                  <a:gd name="T4" fmla="*/ 403 w 403"/>
                  <a:gd name="T5" fmla="*/ 168 h 291"/>
                  <a:gd name="T6" fmla="*/ 356 w 403"/>
                  <a:gd name="T7" fmla="*/ 180 h 291"/>
                  <a:gd name="T8" fmla="*/ 52 w 403"/>
                  <a:gd name="T9" fmla="*/ 133 h 291"/>
                  <a:gd name="T10" fmla="*/ 106 w 403"/>
                  <a:gd name="T11" fmla="*/ 278 h 291"/>
                  <a:gd name="T12" fmla="*/ 69 w 403"/>
                  <a:gd name="T13" fmla="*/ 291 h 291"/>
                  <a:gd name="T14" fmla="*/ 0 w 403"/>
                  <a:gd name="T15" fmla="*/ 107 h 291"/>
                  <a:gd name="T16" fmla="*/ 50 w 403"/>
                  <a:gd name="T17" fmla="*/ 96 h 291"/>
                  <a:gd name="T18" fmla="*/ 351 w 403"/>
                  <a:gd name="T19" fmla="*/ 142 h 291"/>
                  <a:gd name="T20" fmla="*/ 303 w 403"/>
                  <a:gd name="T21" fmla="*/ 13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3" h="291">
                    <a:moveTo>
                      <a:pt x="303" y="13"/>
                    </a:moveTo>
                    <a:cubicBezTo>
                      <a:pt x="315" y="9"/>
                      <a:pt x="328" y="4"/>
                      <a:pt x="340" y="0"/>
                    </a:cubicBezTo>
                    <a:cubicBezTo>
                      <a:pt x="361" y="56"/>
                      <a:pt x="382" y="112"/>
                      <a:pt x="403" y="168"/>
                    </a:cubicBezTo>
                    <a:cubicBezTo>
                      <a:pt x="388" y="172"/>
                      <a:pt x="373" y="183"/>
                      <a:pt x="356" y="180"/>
                    </a:cubicBezTo>
                    <a:cubicBezTo>
                      <a:pt x="255" y="164"/>
                      <a:pt x="153" y="149"/>
                      <a:pt x="52" y="133"/>
                    </a:cubicBezTo>
                    <a:cubicBezTo>
                      <a:pt x="70" y="181"/>
                      <a:pt x="88" y="230"/>
                      <a:pt x="106" y="278"/>
                    </a:cubicBezTo>
                    <a:cubicBezTo>
                      <a:pt x="93" y="282"/>
                      <a:pt x="81" y="286"/>
                      <a:pt x="69" y="291"/>
                    </a:cubicBezTo>
                    <a:cubicBezTo>
                      <a:pt x="46" y="229"/>
                      <a:pt x="23" y="168"/>
                      <a:pt x="0" y="107"/>
                    </a:cubicBezTo>
                    <a:cubicBezTo>
                      <a:pt x="16" y="103"/>
                      <a:pt x="32" y="92"/>
                      <a:pt x="50" y="96"/>
                    </a:cubicBezTo>
                    <a:cubicBezTo>
                      <a:pt x="150" y="111"/>
                      <a:pt x="250" y="126"/>
                      <a:pt x="351" y="142"/>
                    </a:cubicBezTo>
                    <a:cubicBezTo>
                      <a:pt x="335" y="99"/>
                      <a:pt x="319" y="56"/>
                      <a:pt x="30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93">
                <a:extLst>
                  <a:ext uri="{FF2B5EF4-FFF2-40B4-BE49-F238E27FC236}">
                    <a16:creationId xmlns:a16="http://schemas.microsoft.com/office/drawing/2014/main" id="{A44F24B4-CDFE-70DC-B0CB-C741F9B5D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500" y="4238625"/>
                <a:ext cx="268288" cy="206375"/>
              </a:xfrm>
              <a:custGeom>
                <a:avLst/>
                <a:gdLst>
                  <a:gd name="T0" fmla="*/ 85 w 369"/>
                  <a:gd name="T1" fmla="*/ 0 h 283"/>
                  <a:gd name="T2" fmla="*/ 120 w 369"/>
                  <a:gd name="T3" fmla="*/ 21 h 283"/>
                  <a:gd name="T4" fmla="*/ 87 w 369"/>
                  <a:gd name="T5" fmla="*/ 82 h 283"/>
                  <a:gd name="T6" fmla="*/ 369 w 369"/>
                  <a:gd name="T7" fmla="*/ 248 h 283"/>
                  <a:gd name="T8" fmla="*/ 350 w 369"/>
                  <a:gd name="T9" fmla="*/ 283 h 283"/>
                  <a:gd name="T10" fmla="*/ 68 w 369"/>
                  <a:gd name="T11" fmla="*/ 117 h 283"/>
                  <a:gd name="T12" fmla="*/ 35 w 369"/>
                  <a:gd name="T13" fmla="*/ 179 h 283"/>
                  <a:gd name="T14" fmla="*/ 0 w 369"/>
                  <a:gd name="T15" fmla="*/ 158 h 283"/>
                  <a:gd name="T16" fmla="*/ 85 w 369"/>
                  <a:gd name="T1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283">
                    <a:moveTo>
                      <a:pt x="85" y="0"/>
                    </a:moveTo>
                    <a:cubicBezTo>
                      <a:pt x="96" y="7"/>
                      <a:pt x="108" y="14"/>
                      <a:pt x="120" y="21"/>
                    </a:cubicBezTo>
                    <a:cubicBezTo>
                      <a:pt x="109" y="41"/>
                      <a:pt x="98" y="62"/>
                      <a:pt x="87" y="82"/>
                    </a:cubicBezTo>
                    <a:cubicBezTo>
                      <a:pt x="181" y="137"/>
                      <a:pt x="275" y="193"/>
                      <a:pt x="369" y="248"/>
                    </a:cubicBezTo>
                    <a:cubicBezTo>
                      <a:pt x="363" y="260"/>
                      <a:pt x="356" y="272"/>
                      <a:pt x="350" y="283"/>
                    </a:cubicBezTo>
                    <a:cubicBezTo>
                      <a:pt x="256" y="228"/>
                      <a:pt x="162" y="173"/>
                      <a:pt x="68" y="117"/>
                    </a:cubicBezTo>
                    <a:cubicBezTo>
                      <a:pt x="57" y="138"/>
                      <a:pt x="46" y="158"/>
                      <a:pt x="35" y="179"/>
                    </a:cubicBezTo>
                    <a:cubicBezTo>
                      <a:pt x="23" y="172"/>
                      <a:pt x="11" y="165"/>
                      <a:pt x="0" y="158"/>
                    </a:cubicBezTo>
                    <a:cubicBezTo>
                      <a:pt x="28" y="105"/>
                      <a:pt x="56" y="53"/>
                      <a:pt x="8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94">
                <a:extLst>
                  <a:ext uri="{FF2B5EF4-FFF2-40B4-BE49-F238E27FC236}">
                    <a16:creationId xmlns:a16="http://schemas.microsoft.com/office/drawing/2014/main" id="{3E689ADD-6CC1-F9A1-B154-6A486D566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688" y="4262438"/>
                <a:ext cx="292100" cy="238125"/>
              </a:xfrm>
              <a:custGeom>
                <a:avLst/>
                <a:gdLst>
                  <a:gd name="T0" fmla="*/ 0 w 400"/>
                  <a:gd name="T1" fmla="*/ 163 h 327"/>
                  <a:gd name="T2" fmla="*/ 316 w 400"/>
                  <a:gd name="T3" fmla="*/ 0 h 327"/>
                  <a:gd name="T4" fmla="*/ 334 w 400"/>
                  <a:gd name="T5" fmla="*/ 37 h 327"/>
                  <a:gd name="T6" fmla="*/ 202 w 400"/>
                  <a:gd name="T7" fmla="*/ 105 h 327"/>
                  <a:gd name="T8" fmla="*/ 248 w 400"/>
                  <a:gd name="T9" fmla="*/ 196 h 327"/>
                  <a:gd name="T10" fmla="*/ 381 w 400"/>
                  <a:gd name="T11" fmla="*/ 128 h 327"/>
                  <a:gd name="T12" fmla="*/ 400 w 400"/>
                  <a:gd name="T13" fmla="*/ 165 h 327"/>
                  <a:gd name="T14" fmla="*/ 85 w 400"/>
                  <a:gd name="T15" fmla="*/ 327 h 327"/>
                  <a:gd name="T16" fmla="*/ 66 w 400"/>
                  <a:gd name="T17" fmla="*/ 290 h 327"/>
                  <a:gd name="T18" fmla="*/ 213 w 400"/>
                  <a:gd name="T19" fmla="*/ 214 h 327"/>
                  <a:gd name="T20" fmla="*/ 167 w 400"/>
                  <a:gd name="T21" fmla="*/ 123 h 327"/>
                  <a:gd name="T22" fmla="*/ 19 w 400"/>
                  <a:gd name="T23" fmla="*/ 199 h 327"/>
                  <a:gd name="T24" fmla="*/ 0 w 400"/>
                  <a:gd name="T25" fmla="*/ 16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0" h="327">
                    <a:moveTo>
                      <a:pt x="0" y="163"/>
                    </a:moveTo>
                    <a:cubicBezTo>
                      <a:pt x="105" y="108"/>
                      <a:pt x="210" y="54"/>
                      <a:pt x="316" y="0"/>
                    </a:cubicBezTo>
                    <a:cubicBezTo>
                      <a:pt x="322" y="13"/>
                      <a:pt x="328" y="25"/>
                      <a:pt x="334" y="37"/>
                    </a:cubicBezTo>
                    <a:cubicBezTo>
                      <a:pt x="290" y="60"/>
                      <a:pt x="246" y="83"/>
                      <a:pt x="202" y="105"/>
                    </a:cubicBezTo>
                    <a:cubicBezTo>
                      <a:pt x="217" y="136"/>
                      <a:pt x="233" y="166"/>
                      <a:pt x="248" y="196"/>
                    </a:cubicBezTo>
                    <a:cubicBezTo>
                      <a:pt x="293" y="174"/>
                      <a:pt x="337" y="151"/>
                      <a:pt x="381" y="128"/>
                    </a:cubicBezTo>
                    <a:cubicBezTo>
                      <a:pt x="388" y="140"/>
                      <a:pt x="394" y="152"/>
                      <a:pt x="400" y="165"/>
                    </a:cubicBezTo>
                    <a:cubicBezTo>
                      <a:pt x="295" y="219"/>
                      <a:pt x="190" y="273"/>
                      <a:pt x="85" y="327"/>
                    </a:cubicBezTo>
                    <a:cubicBezTo>
                      <a:pt x="79" y="315"/>
                      <a:pt x="72" y="302"/>
                      <a:pt x="66" y="290"/>
                    </a:cubicBezTo>
                    <a:cubicBezTo>
                      <a:pt x="115" y="265"/>
                      <a:pt x="164" y="240"/>
                      <a:pt x="213" y="214"/>
                    </a:cubicBezTo>
                    <a:cubicBezTo>
                      <a:pt x="198" y="184"/>
                      <a:pt x="182" y="154"/>
                      <a:pt x="167" y="123"/>
                    </a:cubicBezTo>
                    <a:cubicBezTo>
                      <a:pt x="118" y="149"/>
                      <a:pt x="68" y="174"/>
                      <a:pt x="19" y="199"/>
                    </a:cubicBezTo>
                    <a:cubicBezTo>
                      <a:pt x="13" y="187"/>
                      <a:pt x="7" y="175"/>
                      <a:pt x="0" y="1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95">
                <a:extLst>
                  <a:ext uri="{FF2B5EF4-FFF2-40B4-BE49-F238E27FC236}">
                    <a16:creationId xmlns:a16="http://schemas.microsoft.com/office/drawing/2014/main" id="{E75DA4C8-FCE7-05EA-1431-9C9D0109B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13" y="4392613"/>
                <a:ext cx="236538" cy="160338"/>
              </a:xfrm>
              <a:custGeom>
                <a:avLst/>
                <a:gdLst>
                  <a:gd name="T0" fmla="*/ 0 w 325"/>
                  <a:gd name="T1" fmla="*/ 32 h 220"/>
                  <a:gd name="T2" fmla="*/ 26 w 325"/>
                  <a:gd name="T3" fmla="*/ 0 h 220"/>
                  <a:gd name="T4" fmla="*/ 325 w 325"/>
                  <a:gd name="T5" fmla="*/ 188 h 220"/>
                  <a:gd name="T6" fmla="*/ 299 w 325"/>
                  <a:gd name="T7" fmla="*/ 220 h 220"/>
                  <a:gd name="T8" fmla="*/ 0 w 325"/>
                  <a:gd name="T9" fmla="*/ 3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220">
                    <a:moveTo>
                      <a:pt x="0" y="32"/>
                    </a:moveTo>
                    <a:cubicBezTo>
                      <a:pt x="9" y="22"/>
                      <a:pt x="17" y="11"/>
                      <a:pt x="26" y="0"/>
                    </a:cubicBezTo>
                    <a:cubicBezTo>
                      <a:pt x="126" y="63"/>
                      <a:pt x="225" y="125"/>
                      <a:pt x="325" y="188"/>
                    </a:cubicBezTo>
                    <a:cubicBezTo>
                      <a:pt x="316" y="198"/>
                      <a:pt x="307" y="209"/>
                      <a:pt x="299" y="220"/>
                    </a:cubicBezTo>
                    <a:cubicBezTo>
                      <a:pt x="199" y="157"/>
                      <a:pt x="99" y="95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96">
                <a:extLst>
                  <a:ext uri="{FF2B5EF4-FFF2-40B4-BE49-F238E27FC236}">
                    <a16:creationId xmlns:a16="http://schemas.microsoft.com/office/drawing/2014/main" id="{B5EBAF1E-1944-2EF8-285A-D36A593FD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4397375"/>
                <a:ext cx="293688" cy="247650"/>
              </a:xfrm>
              <a:custGeom>
                <a:avLst/>
                <a:gdLst>
                  <a:gd name="T0" fmla="*/ 0 w 403"/>
                  <a:gd name="T1" fmla="*/ 183 h 340"/>
                  <a:gd name="T2" fmla="*/ 296 w 403"/>
                  <a:gd name="T3" fmla="*/ 0 h 340"/>
                  <a:gd name="T4" fmla="*/ 403 w 403"/>
                  <a:gd name="T5" fmla="*/ 148 h 340"/>
                  <a:gd name="T6" fmla="*/ 370 w 403"/>
                  <a:gd name="T7" fmla="*/ 169 h 340"/>
                  <a:gd name="T8" fmla="*/ 288 w 403"/>
                  <a:gd name="T9" fmla="*/ 55 h 340"/>
                  <a:gd name="T10" fmla="*/ 197 w 403"/>
                  <a:gd name="T11" fmla="*/ 112 h 340"/>
                  <a:gd name="T12" fmla="*/ 271 w 403"/>
                  <a:gd name="T13" fmla="*/ 216 h 340"/>
                  <a:gd name="T14" fmla="*/ 239 w 403"/>
                  <a:gd name="T15" fmla="*/ 237 h 340"/>
                  <a:gd name="T16" fmla="*/ 164 w 403"/>
                  <a:gd name="T17" fmla="*/ 133 h 340"/>
                  <a:gd name="T18" fmla="*/ 58 w 403"/>
                  <a:gd name="T19" fmla="*/ 198 h 340"/>
                  <a:gd name="T20" fmla="*/ 145 w 403"/>
                  <a:gd name="T21" fmla="*/ 319 h 340"/>
                  <a:gd name="T22" fmla="*/ 112 w 403"/>
                  <a:gd name="T23" fmla="*/ 340 h 340"/>
                  <a:gd name="T24" fmla="*/ 0 w 403"/>
                  <a:gd name="T25" fmla="*/ 183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3" h="340">
                    <a:moveTo>
                      <a:pt x="0" y="183"/>
                    </a:moveTo>
                    <a:cubicBezTo>
                      <a:pt x="99" y="122"/>
                      <a:pt x="198" y="61"/>
                      <a:pt x="296" y="0"/>
                    </a:cubicBezTo>
                    <a:cubicBezTo>
                      <a:pt x="332" y="49"/>
                      <a:pt x="367" y="99"/>
                      <a:pt x="403" y="148"/>
                    </a:cubicBezTo>
                    <a:cubicBezTo>
                      <a:pt x="392" y="155"/>
                      <a:pt x="381" y="162"/>
                      <a:pt x="370" y="169"/>
                    </a:cubicBezTo>
                    <a:cubicBezTo>
                      <a:pt x="343" y="131"/>
                      <a:pt x="316" y="93"/>
                      <a:pt x="288" y="55"/>
                    </a:cubicBezTo>
                    <a:cubicBezTo>
                      <a:pt x="258" y="74"/>
                      <a:pt x="227" y="93"/>
                      <a:pt x="197" y="112"/>
                    </a:cubicBezTo>
                    <a:cubicBezTo>
                      <a:pt x="222" y="147"/>
                      <a:pt x="247" y="182"/>
                      <a:pt x="271" y="216"/>
                    </a:cubicBezTo>
                    <a:cubicBezTo>
                      <a:pt x="261" y="223"/>
                      <a:pt x="250" y="230"/>
                      <a:pt x="239" y="237"/>
                    </a:cubicBezTo>
                    <a:cubicBezTo>
                      <a:pt x="214" y="202"/>
                      <a:pt x="189" y="167"/>
                      <a:pt x="164" y="133"/>
                    </a:cubicBezTo>
                    <a:cubicBezTo>
                      <a:pt x="129" y="154"/>
                      <a:pt x="94" y="176"/>
                      <a:pt x="58" y="198"/>
                    </a:cubicBezTo>
                    <a:cubicBezTo>
                      <a:pt x="87" y="238"/>
                      <a:pt x="116" y="279"/>
                      <a:pt x="145" y="319"/>
                    </a:cubicBezTo>
                    <a:cubicBezTo>
                      <a:pt x="134" y="326"/>
                      <a:pt x="123" y="333"/>
                      <a:pt x="112" y="340"/>
                    </a:cubicBezTo>
                    <a:cubicBezTo>
                      <a:pt x="75" y="287"/>
                      <a:pt x="38" y="235"/>
                      <a:pt x="0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97">
                <a:extLst>
                  <a:ext uri="{FF2B5EF4-FFF2-40B4-BE49-F238E27FC236}">
                    <a16:creationId xmlns:a16="http://schemas.microsoft.com/office/drawing/2014/main" id="{EBD8993E-1DCF-C7BD-E1B2-C79E5DD5C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5" y="4475163"/>
                <a:ext cx="131763" cy="188913"/>
              </a:xfrm>
              <a:custGeom>
                <a:avLst/>
                <a:gdLst>
                  <a:gd name="T0" fmla="*/ 0 w 182"/>
                  <a:gd name="T1" fmla="*/ 86 h 259"/>
                  <a:gd name="T2" fmla="*/ 164 w 182"/>
                  <a:gd name="T3" fmla="*/ 0 h 259"/>
                  <a:gd name="T4" fmla="*/ 182 w 182"/>
                  <a:gd name="T5" fmla="*/ 14 h 259"/>
                  <a:gd name="T6" fmla="*/ 174 w 182"/>
                  <a:gd name="T7" fmla="*/ 238 h 259"/>
                  <a:gd name="T8" fmla="*/ 139 w 182"/>
                  <a:gd name="T9" fmla="*/ 259 h 259"/>
                  <a:gd name="T10" fmla="*/ 142 w 182"/>
                  <a:gd name="T11" fmla="*/ 48 h 259"/>
                  <a:gd name="T12" fmla="*/ 11 w 182"/>
                  <a:gd name="T13" fmla="*/ 111 h 259"/>
                  <a:gd name="T14" fmla="*/ 0 w 182"/>
                  <a:gd name="T15" fmla="*/ 86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259">
                    <a:moveTo>
                      <a:pt x="0" y="86"/>
                    </a:moveTo>
                    <a:cubicBezTo>
                      <a:pt x="55" y="57"/>
                      <a:pt x="110" y="29"/>
                      <a:pt x="164" y="0"/>
                    </a:cubicBezTo>
                    <a:cubicBezTo>
                      <a:pt x="170" y="5"/>
                      <a:pt x="176" y="9"/>
                      <a:pt x="182" y="14"/>
                    </a:cubicBezTo>
                    <a:cubicBezTo>
                      <a:pt x="179" y="88"/>
                      <a:pt x="176" y="163"/>
                      <a:pt x="174" y="238"/>
                    </a:cubicBezTo>
                    <a:cubicBezTo>
                      <a:pt x="162" y="245"/>
                      <a:pt x="151" y="252"/>
                      <a:pt x="139" y="259"/>
                    </a:cubicBezTo>
                    <a:cubicBezTo>
                      <a:pt x="140" y="189"/>
                      <a:pt x="141" y="118"/>
                      <a:pt x="142" y="48"/>
                    </a:cubicBezTo>
                    <a:cubicBezTo>
                      <a:pt x="99" y="69"/>
                      <a:pt x="55" y="90"/>
                      <a:pt x="11" y="111"/>
                    </a:cubicBezTo>
                    <a:cubicBezTo>
                      <a:pt x="8" y="102"/>
                      <a:pt x="4" y="94"/>
                      <a:pt x="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98">
                <a:extLst>
                  <a:ext uri="{FF2B5EF4-FFF2-40B4-BE49-F238E27FC236}">
                    <a16:creationId xmlns:a16="http://schemas.microsoft.com/office/drawing/2014/main" id="{9D5C0EFE-D2E8-7D14-1E97-68BB82A67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088" y="4470400"/>
                <a:ext cx="252413" cy="228600"/>
              </a:xfrm>
              <a:custGeom>
                <a:avLst/>
                <a:gdLst>
                  <a:gd name="T0" fmla="*/ 47 w 348"/>
                  <a:gd name="T1" fmla="*/ 24 h 315"/>
                  <a:gd name="T2" fmla="*/ 153 w 348"/>
                  <a:gd name="T3" fmla="*/ 21 h 315"/>
                  <a:gd name="T4" fmla="*/ 137 w 348"/>
                  <a:gd name="T5" fmla="*/ 59 h 315"/>
                  <a:gd name="T6" fmla="*/ 68 w 348"/>
                  <a:gd name="T7" fmla="*/ 61 h 315"/>
                  <a:gd name="T8" fmla="*/ 74 w 348"/>
                  <a:gd name="T9" fmla="*/ 143 h 315"/>
                  <a:gd name="T10" fmla="*/ 127 w 348"/>
                  <a:gd name="T11" fmla="*/ 143 h 315"/>
                  <a:gd name="T12" fmla="*/ 220 w 348"/>
                  <a:gd name="T13" fmla="*/ 108 h 315"/>
                  <a:gd name="T14" fmla="*/ 319 w 348"/>
                  <a:gd name="T15" fmla="*/ 155 h 315"/>
                  <a:gd name="T16" fmla="*/ 292 w 348"/>
                  <a:gd name="T17" fmla="*/ 293 h 315"/>
                  <a:gd name="T18" fmla="*/ 181 w 348"/>
                  <a:gd name="T19" fmla="*/ 297 h 315"/>
                  <a:gd name="T20" fmla="*/ 198 w 348"/>
                  <a:gd name="T21" fmla="*/ 259 h 315"/>
                  <a:gd name="T22" fmla="*/ 260 w 348"/>
                  <a:gd name="T23" fmla="*/ 261 h 315"/>
                  <a:gd name="T24" fmla="*/ 291 w 348"/>
                  <a:gd name="T25" fmla="*/ 201 h 315"/>
                  <a:gd name="T26" fmla="*/ 241 w 348"/>
                  <a:gd name="T27" fmla="*/ 154 h 315"/>
                  <a:gd name="T28" fmla="*/ 144 w 348"/>
                  <a:gd name="T29" fmla="*/ 185 h 315"/>
                  <a:gd name="T30" fmla="*/ 46 w 348"/>
                  <a:gd name="T31" fmla="*/ 175 h 315"/>
                  <a:gd name="T32" fmla="*/ 47 w 348"/>
                  <a:gd name="T33" fmla="*/ 2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8" h="315">
                    <a:moveTo>
                      <a:pt x="47" y="24"/>
                    </a:moveTo>
                    <a:cubicBezTo>
                      <a:pt x="77" y="0"/>
                      <a:pt x="121" y="3"/>
                      <a:pt x="153" y="21"/>
                    </a:cubicBezTo>
                    <a:cubicBezTo>
                      <a:pt x="148" y="33"/>
                      <a:pt x="143" y="46"/>
                      <a:pt x="137" y="59"/>
                    </a:cubicBezTo>
                    <a:cubicBezTo>
                      <a:pt x="115" y="50"/>
                      <a:pt x="89" y="47"/>
                      <a:pt x="68" y="61"/>
                    </a:cubicBezTo>
                    <a:cubicBezTo>
                      <a:pt x="43" y="82"/>
                      <a:pt x="46" y="126"/>
                      <a:pt x="74" y="143"/>
                    </a:cubicBezTo>
                    <a:cubicBezTo>
                      <a:pt x="90" y="153"/>
                      <a:pt x="110" y="149"/>
                      <a:pt x="127" y="143"/>
                    </a:cubicBezTo>
                    <a:cubicBezTo>
                      <a:pt x="158" y="132"/>
                      <a:pt x="185" y="108"/>
                      <a:pt x="220" y="108"/>
                    </a:cubicBezTo>
                    <a:cubicBezTo>
                      <a:pt x="257" y="109"/>
                      <a:pt x="298" y="122"/>
                      <a:pt x="319" y="155"/>
                    </a:cubicBezTo>
                    <a:cubicBezTo>
                      <a:pt x="348" y="198"/>
                      <a:pt x="336" y="264"/>
                      <a:pt x="292" y="293"/>
                    </a:cubicBezTo>
                    <a:cubicBezTo>
                      <a:pt x="259" y="315"/>
                      <a:pt x="216" y="313"/>
                      <a:pt x="181" y="297"/>
                    </a:cubicBezTo>
                    <a:cubicBezTo>
                      <a:pt x="187" y="284"/>
                      <a:pt x="192" y="272"/>
                      <a:pt x="198" y="259"/>
                    </a:cubicBezTo>
                    <a:cubicBezTo>
                      <a:pt x="218" y="265"/>
                      <a:pt x="240" y="271"/>
                      <a:pt x="260" y="261"/>
                    </a:cubicBezTo>
                    <a:cubicBezTo>
                      <a:pt x="284" y="252"/>
                      <a:pt x="298" y="225"/>
                      <a:pt x="291" y="201"/>
                    </a:cubicBezTo>
                    <a:cubicBezTo>
                      <a:pt x="286" y="177"/>
                      <a:pt x="266" y="155"/>
                      <a:pt x="241" y="154"/>
                    </a:cubicBezTo>
                    <a:cubicBezTo>
                      <a:pt x="205" y="150"/>
                      <a:pt x="175" y="172"/>
                      <a:pt x="144" y="185"/>
                    </a:cubicBezTo>
                    <a:cubicBezTo>
                      <a:pt x="112" y="197"/>
                      <a:pt x="73" y="197"/>
                      <a:pt x="46" y="175"/>
                    </a:cubicBezTo>
                    <a:cubicBezTo>
                      <a:pt x="0" y="138"/>
                      <a:pt x="1" y="60"/>
                      <a:pt x="4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99">
                <a:extLst>
                  <a:ext uri="{FF2B5EF4-FFF2-40B4-BE49-F238E27FC236}">
                    <a16:creationId xmlns:a16="http://schemas.microsoft.com/office/drawing/2014/main" id="{9ECFE54C-4A20-937A-55F4-4087CF1BC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4497388"/>
                <a:ext cx="133350" cy="171450"/>
              </a:xfrm>
              <a:custGeom>
                <a:avLst/>
                <a:gdLst>
                  <a:gd name="T0" fmla="*/ 92 w 184"/>
                  <a:gd name="T1" fmla="*/ 0 h 235"/>
                  <a:gd name="T2" fmla="*/ 138 w 184"/>
                  <a:gd name="T3" fmla="*/ 17 h 235"/>
                  <a:gd name="T4" fmla="*/ 159 w 184"/>
                  <a:gd name="T5" fmla="*/ 5 h 235"/>
                  <a:gd name="T6" fmla="*/ 184 w 184"/>
                  <a:gd name="T7" fmla="*/ 21 h 235"/>
                  <a:gd name="T8" fmla="*/ 88 w 184"/>
                  <a:gd name="T9" fmla="*/ 189 h 235"/>
                  <a:gd name="T10" fmla="*/ 132 w 184"/>
                  <a:gd name="T11" fmla="*/ 216 h 235"/>
                  <a:gd name="T12" fmla="*/ 121 w 184"/>
                  <a:gd name="T13" fmla="*/ 235 h 235"/>
                  <a:gd name="T14" fmla="*/ 0 w 184"/>
                  <a:gd name="T15" fmla="*/ 160 h 235"/>
                  <a:gd name="T16" fmla="*/ 11 w 184"/>
                  <a:gd name="T17" fmla="*/ 141 h 235"/>
                  <a:gd name="T18" fmla="*/ 56 w 184"/>
                  <a:gd name="T19" fmla="*/ 169 h 235"/>
                  <a:gd name="T20" fmla="*/ 127 w 184"/>
                  <a:gd name="T21" fmla="*/ 44 h 235"/>
                  <a:gd name="T22" fmla="*/ 83 w 184"/>
                  <a:gd name="T23" fmla="*/ 16 h 235"/>
                  <a:gd name="T24" fmla="*/ 92 w 184"/>
                  <a:gd name="T2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235">
                    <a:moveTo>
                      <a:pt x="92" y="0"/>
                    </a:moveTo>
                    <a:cubicBezTo>
                      <a:pt x="107" y="7"/>
                      <a:pt x="121" y="17"/>
                      <a:pt x="138" y="17"/>
                    </a:cubicBezTo>
                    <a:cubicBezTo>
                      <a:pt x="147" y="17"/>
                      <a:pt x="153" y="10"/>
                      <a:pt x="159" y="5"/>
                    </a:cubicBezTo>
                    <a:cubicBezTo>
                      <a:pt x="168" y="11"/>
                      <a:pt x="176" y="16"/>
                      <a:pt x="184" y="21"/>
                    </a:cubicBezTo>
                    <a:cubicBezTo>
                      <a:pt x="152" y="77"/>
                      <a:pt x="120" y="133"/>
                      <a:pt x="88" y="189"/>
                    </a:cubicBezTo>
                    <a:cubicBezTo>
                      <a:pt x="102" y="198"/>
                      <a:pt x="117" y="207"/>
                      <a:pt x="132" y="216"/>
                    </a:cubicBezTo>
                    <a:cubicBezTo>
                      <a:pt x="128" y="223"/>
                      <a:pt x="124" y="229"/>
                      <a:pt x="121" y="235"/>
                    </a:cubicBezTo>
                    <a:cubicBezTo>
                      <a:pt x="80" y="210"/>
                      <a:pt x="40" y="185"/>
                      <a:pt x="0" y="160"/>
                    </a:cubicBezTo>
                    <a:cubicBezTo>
                      <a:pt x="3" y="154"/>
                      <a:pt x="7" y="148"/>
                      <a:pt x="11" y="141"/>
                    </a:cubicBezTo>
                    <a:cubicBezTo>
                      <a:pt x="26" y="151"/>
                      <a:pt x="41" y="160"/>
                      <a:pt x="56" y="169"/>
                    </a:cubicBezTo>
                    <a:cubicBezTo>
                      <a:pt x="80" y="128"/>
                      <a:pt x="104" y="86"/>
                      <a:pt x="127" y="44"/>
                    </a:cubicBezTo>
                    <a:cubicBezTo>
                      <a:pt x="113" y="35"/>
                      <a:pt x="98" y="26"/>
                      <a:pt x="83" y="16"/>
                    </a:cubicBezTo>
                    <a:cubicBezTo>
                      <a:pt x="86" y="11"/>
                      <a:pt x="89" y="5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00">
                <a:extLst>
                  <a:ext uri="{FF2B5EF4-FFF2-40B4-BE49-F238E27FC236}">
                    <a16:creationId xmlns:a16="http://schemas.microsoft.com/office/drawing/2014/main" id="{681A20D7-22BF-82D3-BE65-CB460EAC7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950" y="4564063"/>
                <a:ext cx="263525" cy="182563"/>
              </a:xfrm>
              <a:custGeom>
                <a:avLst/>
                <a:gdLst>
                  <a:gd name="T0" fmla="*/ 159 w 363"/>
                  <a:gd name="T1" fmla="*/ 170 h 249"/>
                  <a:gd name="T2" fmla="*/ 331 w 363"/>
                  <a:gd name="T3" fmla="*/ 0 h 249"/>
                  <a:gd name="T4" fmla="*/ 363 w 363"/>
                  <a:gd name="T5" fmla="*/ 33 h 249"/>
                  <a:gd name="T6" fmla="*/ 188 w 363"/>
                  <a:gd name="T7" fmla="*/ 207 h 249"/>
                  <a:gd name="T8" fmla="*/ 104 w 363"/>
                  <a:gd name="T9" fmla="*/ 249 h 249"/>
                  <a:gd name="T10" fmla="*/ 7 w 363"/>
                  <a:gd name="T11" fmla="*/ 139 h 249"/>
                  <a:gd name="T12" fmla="*/ 18 w 363"/>
                  <a:gd name="T13" fmla="*/ 106 h 249"/>
                  <a:gd name="T14" fmla="*/ 56 w 363"/>
                  <a:gd name="T15" fmla="*/ 130 h 249"/>
                  <a:gd name="T16" fmla="*/ 59 w 363"/>
                  <a:gd name="T17" fmla="*/ 177 h 249"/>
                  <a:gd name="T18" fmla="*/ 112 w 363"/>
                  <a:gd name="T19" fmla="*/ 202 h 249"/>
                  <a:gd name="T20" fmla="*/ 159 w 363"/>
                  <a:gd name="T21" fmla="*/ 17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3" h="249">
                    <a:moveTo>
                      <a:pt x="159" y="170"/>
                    </a:moveTo>
                    <a:cubicBezTo>
                      <a:pt x="216" y="114"/>
                      <a:pt x="274" y="57"/>
                      <a:pt x="331" y="0"/>
                    </a:cubicBezTo>
                    <a:cubicBezTo>
                      <a:pt x="342" y="11"/>
                      <a:pt x="353" y="22"/>
                      <a:pt x="363" y="33"/>
                    </a:cubicBezTo>
                    <a:cubicBezTo>
                      <a:pt x="304" y="91"/>
                      <a:pt x="246" y="149"/>
                      <a:pt x="188" y="207"/>
                    </a:cubicBezTo>
                    <a:cubicBezTo>
                      <a:pt x="165" y="228"/>
                      <a:pt x="137" y="249"/>
                      <a:pt x="104" y="249"/>
                    </a:cubicBezTo>
                    <a:cubicBezTo>
                      <a:pt x="49" y="248"/>
                      <a:pt x="0" y="194"/>
                      <a:pt x="7" y="139"/>
                    </a:cubicBezTo>
                    <a:cubicBezTo>
                      <a:pt x="8" y="128"/>
                      <a:pt x="13" y="117"/>
                      <a:pt x="18" y="106"/>
                    </a:cubicBezTo>
                    <a:cubicBezTo>
                      <a:pt x="31" y="114"/>
                      <a:pt x="43" y="122"/>
                      <a:pt x="56" y="130"/>
                    </a:cubicBezTo>
                    <a:cubicBezTo>
                      <a:pt x="51" y="145"/>
                      <a:pt x="49" y="163"/>
                      <a:pt x="59" y="177"/>
                    </a:cubicBezTo>
                    <a:cubicBezTo>
                      <a:pt x="70" y="194"/>
                      <a:pt x="91" y="208"/>
                      <a:pt x="112" y="202"/>
                    </a:cubicBezTo>
                    <a:cubicBezTo>
                      <a:pt x="131" y="197"/>
                      <a:pt x="145" y="183"/>
                      <a:pt x="15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01">
                <a:extLst>
                  <a:ext uri="{FF2B5EF4-FFF2-40B4-BE49-F238E27FC236}">
                    <a16:creationId xmlns:a16="http://schemas.microsoft.com/office/drawing/2014/main" id="{BD446E0C-6E00-2098-46DC-3C2C22E71B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2513" y="4564063"/>
                <a:ext cx="173038" cy="169863"/>
              </a:xfrm>
              <a:custGeom>
                <a:avLst/>
                <a:gdLst>
                  <a:gd name="T0" fmla="*/ 52 w 239"/>
                  <a:gd name="T1" fmla="*/ 20 h 233"/>
                  <a:gd name="T2" fmla="*/ 147 w 239"/>
                  <a:gd name="T3" fmla="*/ 5 h 233"/>
                  <a:gd name="T4" fmla="*/ 225 w 239"/>
                  <a:gd name="T5" fmla="*/ 39 h 233"/>
                  <a:gd name="T6" fmla="*/ 229 w 239"/>
                  <a:gd name="T7" fmla="*/ 85 h 233"/>
                  <a:gd name="T8" fmla="*/ 173 w 239"/>
                  <a:gd name="T9" fmla="*/ 117 h 233"/>
                  <a:gd name="T10" fmla="*/ 218 w 239"/>
                  <a:gd name="T11" fmla="*/ 153 h 233"/>
                  <a:gd name="T12" fmla="*/ 201 w 239"/>
                  <a:gd name="T13" fmla="*/ 209 h 233"/>
                  <a:gd name="T14" fmla="*/ 96 w 239"/>
                  <a:gd name="T15" fmla="*/ 228 h 233"/>
                  <a:gd name="T16" fmla="*/ 17 w 239"/>
                  <a:gd name="T17" fmla="*/ 191 h 233"/>
                  <a:gd name="T18" fmla="*/ 13 w 239"/>
                  <a:gd name="T19" fmla="*/ 133 h 233"/>
                  <a:gd name="T20" fmla="*/ 73 w 239"/>
                  <a:gd name="T21" fmla="*/ 101 h 233"/>
                  <a:gd name="T22" fmla="*/ 37 w 239"/>
                  <a:gd name="T23" fmla="*/ 71 h 233"/>
                  <a:gd name="T24" fmla="*/ 52 w 239"/>
                  <a:gd name="T25" fmla="*/ 20 h 233"/>
                  <a:gd name="T26" fmla="*/ 80 w 239"/>
                  <a:gd name="T27" fmla="*/ 48 h 233"/>
                  <a:gd name="T28" fmla="*/ 92 w 239"/>
                  <a:gd name="T29" fmla="*/ 76 h 233"/>
                  <a:gd name="T30" fmla="*/ 149 w 239"/>
                  <a:gd name="T31" fmla="*/ 106 h 233"/>
                  <a:gd name="T32" fmla="*/ 190 w 239"/>
                  <a:gd name="T33" fmla="*/ 71 h 233"/>
                  <a:gd name="T34" fmla="*/ 173 w 239"/>
                  <a:gd name="T35" fmla="*/ 35 h 233"/>
                  <a:gd name="T36" fmla="*/ 112 w 239"/>
                  <a:gd name="T37" fmla="*/ 25 h 233"/>
                  <a:gd name="T38" fmla="*/ 80 w 239"/>
                  <a:gd name="T39" fmla="*/ 48 h 233"/>
                  <a:gd name="T40" fmla="*/ 94 w 239"/>
                  <a:gd name="T41" fmla="*/ 114 h 233"/>
                  <a:gd name="T42" fmla="*/ 61 w 239"/>
                  <a:gd name="T43" fmla="*/ 133 h 233"/>
                  <a:gd name="T44" fmla="*/ 54 w 239"/>
                  <a:gd name="T45" fmla="*/ 178 h 233"/>
                  <a:gd name="T46" fmla="*/ 106 w 239"/>
                  <a:gd name="T47" fmla="*/ 207 h 233"/>
                  <a:gd name="T48" fmla="*/ 163 w 239"/>
                  <a:gd name="T49" fmla="*/ 195 h 233"/>
                  <a:gd name="T50" fmla="*/ 168 w 239"/>
                  <a:gd name="T51" fmla="*/ 149 h 233"/>
                  <a:gd name="T52" fmla="*/ 110 w 239"/>
                  <a:gd name="T53" fmla="*/ 118 h 233"/>
                  <a:gd name="T54" fmla="*/ 94 w 239"/>
                  <a:gd name="T55" fmla="*/ 114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9" h="233">
                    <a:moveTo>
                      <a:pt x="52" y="20"/>
                    </a:moveTo>
                    <a:cubicBezTo>
                      <a:pt x="80" y="1"/>
                      <a:pt x="115" y="0"/>
                      <a:pt x="147" y="5"/>
                    </a:cubicBezTo>
                    <a:cubicBezTo>
                      <a:pt x="176" y="9"/>
                      <a:pt x="206" y="17"/>
                      <a:pt x="225" y="39"/>
                    </a:cubicBezTo>
                    <a:cubicBezTo>
                      <a:pt x="236" y="52"/>
                      <a:pt x="239" y="71"/>
                      <a:pt x="229" y="85"/>
                    </a:cubicBezTo>
                    <a:cubicBezTo>
                      <a:pt x="217" y="104"/>
                      <a:pt x="194" y="112"/>
                      <a:pt x="173" y="117"/>
                    </a:cubicBezTo>
                    <a:cubicBezTo>
                      <a:pt x="190" y="126"/>
                      <a:pt x="209" y="135"/>
                      <a:pt x="218" y="153"/>
                    </a:cubicBezTo>
                    <a:cubicBezTo>
                      <a:pt x="228" y="173"/>
                      <a:pt x="218" y="197"/>
                      <a:pt x="201" y="209"/>
                    </a:cubicBezTo>
                    <a:cubicBezTo>
                      <a:pt x="171" y="231"/>
                      <a:pt x="131" y="233"/>
                      <a:pt x="96" y="228"/>
                    </a:cubicBezTo>
                    <a:cubicBezTo>
                      <a:pt x="67" y="223"/>
                      <a:pt x="37" y="214"/>
                      <a:pt x="17" y="191"/>
                    </a:cubicBezTo>
                    <a:cubicBezTo>
                      <a:pt x="3" y="175"/>
                      <a:pt x="0" y="150"/>
                      <a:pt x="13" y="133"/>
                    </a:cubicBezTo>
                    <a:cubicBezTo>
                      <a:pt x="27" y="113"/>
                      <a:pt x="51" y="106"/>
                      <a:pt x="73" y="101"/>
                    </a:cubicBezTo>
                    <a:cubicBezTo>
                      <a:pt x="60" y="93"/>
                      <a:pt x="45" y="85"/>
                      <a:pt x="37" y="71"/>
                    </a:cubicBezTo>
                    <a:cubicBezTo>
                      <a:pt x="28" y="53"/>
                      <a:pt x="36" y="31"/>
                      <a:pt x="52" y="20"/>
                    </a:cubicBezTo>
                    <a:close/>
                    <a:moveTo>
                      <a:pt x="80" y="48"/>
                    </a:moveTo>
                    <a:cubicBezTo>
                      <a:pt x="76" y="59"/>
                      <a:pt x="83" y="70"/>
                      <a:pt x="92" y="76"/>
                    </a:cubicBezTo>
                    <a:cubicBezTo>
                      <a:pt x="109" y="89"/>
                      <a:pt x="129" y="97"/>
                      <a:pt x="149" y="106"/>
                    </a:cubicBezTo>
                    <a:cubicBezTo>
                      <a:pt x="166" y="99"/>
                      <a:pt x="185" y="90"/>
                      <a:pt x="190" y="71"/>
                    </a:cubicBezTo>
                    <a:cubicBezTo>
                      <a:pt x="195" y="56"/>
                      <a:pt x="185" y="42"/>
                      <a:pt x="173" y="35"/>
                    </a:cubicBezTo>
                    <a:cubicBezTo>
                      <a:pt x="154" y="25"/>
                      <a:pt x="132" y="23"/>
                      <a:pt x="112" y="25"/>
                    </a:cubicBezTo>
                    <a:cubicBezTo>
                      <a:pt x="99" y="28"/>
                      <a:pt x="84" y="34"/>
                      <a:pt x="80" y="48"/>
                    </a:cubicBezTo>
                    <a:close/>
                    <a:moveTo>
                      <a:pt x="94" y="114"/>
                    </a:moveTo>
                    <a:cubicBezTo>
                      <a:pt x="82" y="118"/>
                      <a:pt x="70" y="124"/>
                      <a:pt x="61" y="133"/>
                    </a:cubicBezTo>
                    <a:cubicBezTo>
                      <a:pt x="50" y="145"/>
                      <a:pt x="46" y="164"/>
                      <a:pt x="54" y="178"/>
                    </a:cubicBezTo>
                    <a:cubicBezTo>
                      <a:pt x="65" y="196"/>
                      <a:pt x="86" y="204"/>
                      <a:pt x="106" y="207"/>
                    </a:cubicBezTo>
                    <a:cubicBezTo>
                      <a:pt x="125" y="209"/>
                      <a:pt x="147" y="208"/>
                      <a:pt x="163" y="195"/>
                    </a:cubicBezTo>
                    <a:cubicBezTo>
                      <a:pt x="176" y="184"/>
                      <a:pt x="182" y="161"/>
                      <a:pt x="168" y="149"/>
                    </a:cubicBezTo>
                    <a:cubicBezTo>
                      <a:pt x="151" y="134"/>
                      <a:pt x="130" y="127"/>
                      <a:pt x="110" y="118"/>
                    </a:cubicBezTo>
                    <a:cubicBezTo>
                      <a:pt x="105" y="116"/>
                      <a:pt x="100" y="112"/>
                      <a:pt x="94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02">
                <a:extLst>
                  <a:ext uri="{FF2B5EF4-FFF2-40B4-BE49-F238E27FC236}">
                    <a16:creationId xmlns:a16="http://schemas.microsoft.com/office/drawing/2014/main" id="{77414AF2-9BC7-B720-11EE-3DE5D942F0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3338" y="4565650"/>
                <a:ext cx="158750" cy="166688"/>
              </a:xfrm>
              <a:custGeom>
                <a:avLst/>
                <a:gdLst>
                  <a:gd name="T0" fmla="*/ 19 w 218"/>
                  <a:gd name="T1" fmla="*/ 36 h 229"/>
                  <a:gd name="T2" fmla="*/ 106 w 218"/>
                  <a:gd name="T3" fmla="*/ 0 h 229"/>
                  <a:gd name="T4" fmla="*/ 195 w 218"/>
                  <a:gd name="T5" fmla="*/ 33 h 229"/>
                  <a:gd name="T6" fmla="*/ 215 w 218"/>
                  <a:gd name="T7" fmla="*/ 118 h 229"/>
                  <a:gd name="T8" fmla="*/ 171 w 218"/>
                  <a:gd name="T9" fmla="*/ 199 h 229"/>
                  <a:gd name="T10" fmla="*/ 33 w 218"/>
                  <a:gd name="T11" fmla="*/ 223 h 229"/>
                  <a:gd name="T12" fmla="*/ 33 w 218"/>
                  <a:gd name="T13" fmla="*/ 195 h 229"/>
                  <a:gd name="T14" fmla="*/ 140 w 218"/>
                  <a:gd name="T15" fmla="*/ 184 h 229"/>
                  <a:gd name="T16" fmla="*/ 172 w 218"/>
                  <a:gd name="T17" fmla="*/ 128 h 229"/>
                  <a:gd name="T18" fmla="*/ 62 w 218"/>
                  <a:gd name="T19" fmla="*/ 139 h 229"/>
                  <a:gd name="T20" fmla="*/ 13 w 218"/>
                  <a:gd name="T21" fmla="*/ 107 h 229"/>
                  <a:gd name="T22" fmla="*/ 19 w 218"/>
                  <a:gd name="T23" fmla="*/ 36 h 229"/>
                  <a:gd name="T24" fmla="*/ 75 w 218"/>
                  <a:gd name="T25" fmla="*/ 31 h 229"/>
                  <a:gd name="T26" fmla="*/ 71 w 218"/>
                  <a:gd name="T27" fmla="*/ 112 h 229"/>
                  <a:gd name="T28" fmla="*/ 172 w 218"/>
                  <a:gd name="T29" fmla="*/ 108 h 229"/>
                  <a:gd name="T30" fmla="*/ 159 w 218"/>
                  <a:gd name="T31" fmla="*/ 45 h 229"/>
                  <a:gd name="T32" fmla="*/ 75 w 218"/>
                  <a:gd name="T33" fmla="*/ 3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229">
                    <a:moveTo>
                      <a:pt x="19" y="36"/>
                    </a:moveTo>
                    <a:cubicBezTo>
                      <a:pt x="40" y="10"/>
                      <a:pt x="74" y="1"/>
                      <a:pt x="106" y="0"/>
                    </a:cubicBezTo>
                    <a:cubicBezTo>
                      <a:pt x="138" y="0"/>
                      <a:pt x="173" y="7"/>
                      <a:pt x="195" y="33"/>
                    </a:cubicBezTo>
                    <a:cubicBezTo>
                      <a:pt x="215" y="56"/>
                      <a:pt x="218" y="89"/>
                      <a:pt x="215" y="118"/>
                    </a:cubicBezTo>
                    <a:cubicBezTo>
                      <a:pt x="212" y="149"/>
                      <a:pt x="197" y="181"/>
                      <a:pt x="171" y="199"/>
                    </a:cubicBezTo>
                    <a:cubicBezTo>
                      <a:pt x="131" y="227"/>
                      <a:pt x="80" y="229"/>
                      <a:pt x="33" y="223"/>
                    </a:cubicBezTo>
                    <a:cubicBezTo>
                      <a:pt x="33" y="214"/>
                      <a:pt x="33" y="204"/>
                      <a:pt x="33" y="195"/>
                    </a:cubicBezTo>
                    <a:cubicBezTo>
                      <a:pt x="68" y="204"/>
                      <a:pt x="109" y="205"/>
                      <a:pt x="140" y="184"/>
                    </a:cubicBezTo>
                    <a:cubicBezTo>
                      <a:pt x="159" y="172"/>
                      <a:pt x="169" y="150"/>
                      <a:pt x="172" y="128"/>
                    </a:cubicBezTo>
                    <a:cubicBezTo>
                      <a:pt x="137" y="144"/>
                      <a:pt x="98" y="148"/>
                      <a:pt x="62" y="139"/>
                    </a:cubicBezTo>
                    <a:cubicBezTo>
                      <a:pt x="43" y="134"/>
                      <a:pt x="24" y="124"/>
                      <a:pt x="13" y="107"/>
                    </a:cubicBezTo>
                    <a:cubicBezTo>
                      <a:pt x="0" y="85"/>
                      <a:pt x="3" y="55"/>
                      <a:pt x="19" y="36"/>
                    </a:cubicBezTo>
                    <a:close/>
                    <a:moveTo>
                      <a:pt x="75" y="31"/>
                    </a:moveTo>
                    <a:cubicBezTo>
                      <a:pt x="43" y="44"/>
                      <a:pt x="39" y="97"/>
                      <a:pt x="71" y="112"/>
                    </a:cubicBezTo>
                    <a:cubicBezTo>
                      <a:pt x="103" y="126"/>
                      <a:pt x="140" y="119"/>
                      <a:pt x="172" y="108"/>
                    </a:cubicBezTo>
                    <a:cubicBezTo>
                      <a:pt x="172" y="86"/>
                      <a:pt x="173" y="63"/>
                      <a:pt x="159" y="45"/>
                    </a:cubicBezTo>
                    <a:cubicBezTo>
                      <a:pt x="139" y="21"/>
                      <a:pt x="102" y="19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03">
                <a:extLst>
                  <a:ext uri="{FF2B5EF4-FFF2-40B4-BE49-F238E27FC236}">
                    <a16:creationId xmlns:a16="http://schemas.microsoft.com/office/drawing/2014/main" id="{2D4011CD-863F-9815-C430-8662C07455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3088" y="4579938"/>
                <a:ext cx="255588" cy="266700"/>
              </a:xfrm>
              <a:custGeom>
                <a:avLst/>
                <a:gdLst>
                  <a:gd name="T0" fmla="*/ 67 w 353"/>
                  <a:gd name="T1" fmla="*/ 26 h 366"/>
                  <a:gd name="T2" fmla="*/ 147 w 353"/>
                  <a:gd name="T3" fmla="*/ 5 h 366"/>
                  <a:gd name="T4" fmla="*/ 218 w 353"/>
                  <a:gd name="T5" fmla="*/ 50 h 366"/>
                  <a:gd name="T6" fmla="*/ 222 w 353"/>
                  <a:gd name="T7" fmla="*/ 154 h 366"/>
                  <a:gd name="T8" fmla="*/ 353 w 353"/>
                  <a:gd name="T9" fmla="*/ 258 h 366"/>
                  <a:gd name="T10" fmla="*/ 317 w 353"/>
                  <a:gd name="T11" fmla="*/ 288 h 366"/>
                  <a:gd name="T12" fmla="*/ 191 w 353"/>
                  <a:gd name="T13" fmla="*/ 184 h 366"/>
                  <a:gd name="T14" fmla="*/ 159 w 353"/>
                  <a:gd name="T15" fmla="*/ 213 h 366"/>
                  <a:gd name="T16" fmla="*/ 244 w 353"/>
                  <a:gd name="T17" fmla="*/ 329 h 366"/>
                  <a:gd name="T18" fmla="*/ 209 w 353"/>
                  <a:gd name="T19" fmla="*/ 366 h 366"/>
                  <a:gd name="T20" fmla="*/ 0 w 353"/>
                  <a:gd name="T21" fmla="*/ 74 h 366"/>
                  <a:gd name="T22" fmla="*/ 67 w 353"/>
                  <a:gd name="T23" fmla="*/ 26 h 366"/>
                  <a:gd name="T24" fmla="*/ 62 w 353"/>
                  <a:gd name="T25" fmla="*/ 80 h 366"/>
                  <a:gd name="T26" fmla="*/ 132 w 353"/>
                  <a:gd name="T27" fmla="*/ 171 h 366"/>
                  <a:gd name="T28" fmla="*/ 178 w 353"/>
                  <a:gd name="T29" fmla="*/ 125 h 366"/>
                  <a:gd name="T30" fmla="*/ 159 w 353"/>
                  <a:gd name="T31" fmla="*/ 66 h 366"/>
                  <a:gd name="T32" fmla="*/ 115 w 353"/>
                  <a:gd name="T33" fmla="*/ 51 h 366"/>
                  <a:gd name="T34" fmla="*/ 62 w 353"/>
                  <a:gd name="T35" fmla="*/ 8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3" h="366">
                    <a:moveTo>
                      <a:pt x="67" y="26"/>
                    </a:moveTo>
                    <a:cubicBezTo>
                      <a:pt x="90" y="10"/>
                      <a:pt x="119" y="0"/>
                      <a:pt x="147" y="5"/>
                    </a:cubicBezTo>
                    <a:cubicBezTo>
                      <a:pt x="176" y="9"/>
                      <a:pt x="204" y="24"/>
                      <a:pt x="218" y="50"/>
                    </a:cubicBezTo>
                    <a:cubicBezTo>
                      <a:pt x="236" y="82"/>
                      <a:pt x="232" y="120"/>
                      <a:pt x="222" y="154"/>
                    </a:cubicBezTo>
                    <a:cubicBezTo>
                      <a:pt x="266" y="188"/>
                      <a:pt x="309" y="223"/>
                      <a:pt x="353" y="258"/>
                    </a:cubicBezTo>
                    <a:cubicBezTo>
                      <a:pt x="341" y="268"/>
                      <a:pt x="329" y="278"/>
                      <a:pt x="317" y="288"/>
                    </a:cubicBezTo>
                    <a:cubicBezTo>
                      <a:pt x="275" y="254"/>
                      <a:pt x="233" y="219"/>
                      <a:pt x="191" y="184"/>
                    </a:cubicBezTo>
                    <a:cubicBezTo>
                      <a:pt x="181" y="194"/>
                      <a:pt x="170" y="204"/>
                      <a:pt x="159" y="213"/>
                    </a:cubicBezTo>
                    <a:cubicBezTo>
                      <a:pt x="187" y="252"/>
                      <a:pt x="216" y="290"/>
                      <a:pt x="244" y="329"/>
                    </a:cubicBezTo>
                    <a:cubicBezTo>
                      <a:pt x="232" y="341"/>
                      <a:pt x="220" y="354"/>
                      <a:pt x="209" y="366"/>
                    </a:cubicBezTo>
                    <a:cubicBezTo>
                      <a:pt x="139" y="269"/>
                      <a:pt x="70" y="172"/>
                      <a:pt x="0" y="74"/>
                    </a:cubicBezTo>
                    <a:cubicBezTo>
                      <a:pt x="23" y="58"/>
                      <a:pt x="45" y="42"/>
                      <a:pt x="67" y="26"/>
                    </a:cubicBezTo>
                    <a:close/>
                    <a:moveTo>
                      <a:pt x="62" y="80"/>
                    </a:moveTo>
                    <a:cubicBezTo>
                      <a:pt x="85" y="111"/>
                      <a:pt x="109" y="141"/>
                      <a:pt x="132" y="171"/>
                    </a:cubicBezTo>
                    <a:cubicBezTo>
                      <a:pt x="150" y="159"/>
                      <a:pt x="169" y="146"/>
                      <a:pt x="178" y="125"/>
                    </a:cubicBezTo>
                    <a:cubicBezTo>
                      <a:pt x="184" y="104"/>
                      <a:pt x="177" y="79"/>
                      <a:pt x="159" y="66"/>
                    </a:cubicBezTo>
                    <a:cubicBezTo>
                      <a:pt x="146" y="57"/>
                      <a:pt x="131" y="50"/>
                      <a:pt x="115" y="51"/>
                    </a:cubicBezTo>
                    <a:cubicBezTo>
                      <a:pt x="94" y="52"/>
                      <a:pt x="78" y="68"/>
                      <a:pt x="62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04">
                <a:extLst>
                  <a:ext uri="{FF2B5EF4-FFF2-40B4-BE49-F238E27FC236}">
                    <a16:creationId xmlns:a16="http://schemas.microsoft.com/office/drawing/2014/main" id="{53EC3853-954C-B68B-3C46-C5486101C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713" y="4606925"/>
                <a:ext cx="185738" cy="217488"/>
              </a:xfrm>
              <a:custGeom>
                <a:avLst/>
                <a:gdLst>
                  <a:gd name="T0" fmla="*/ 0 w 255"/>
                  <a:gd name="T1" fmla="*/ 268 h 299"/>
                  <a:gd name="T2" fmla="*/ 218 w 255"/>
                  <a:gd name="T3" fmla="*/ 0 h 299"/>
                  <a:gd name="T4" fmla="*/ 255 w 255"/>
                  <a:gd name="T5" fmla="*/ 32 h 299"/>
                  <a:gd name="T6" fmla="*/ 38 w 255"/>
                  <a:gd name="T7" fmla="*/ 299 h 299"/>
                  <a:gd name="T8" fmla="*/ 0 w 255"/>
                  <a:gd name="T9" fmla="*/ 26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99">
                    <a:moveTo>
                      <a:pt x="0" y="268"/>
                    </a:moveTo>
                    <a:cubicBezTo>
                      <a:pt x="73" y="179"/>
                      <a:pt x="145" y="89"/>
                      <a:pt x="218" y="0"/>
                    </a:cubicBezTo>
                    <a:cubicBezTo>
                      <a:pt x="230" y="11"/>
                      <a:pt x="243" y="22"/>
                      <a:pt x="255" y="32"/>
                    </a:cubicBezTo>
                    <a:cubicBezTo>
                      <a:pt x="183" y="121"/>
                      <a:pt x="110" y="210"/>
                      <a:pt x="38" y="299"/>
                    </a:cubicBezTo>
                    <a:cubicBezTo>
                      <a:pt x="25" y="289"/>
                      <a:pt x="13" y="278"/>
                      <a:pt x="0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05">
                <a:extLst>
                  <a:ext uri="{FF2B5EF4-FFF2-40B4-BE49-F238E27FC236}">
                    <a16:creationId xmlns:a16="http://schemas.microsoft.com/office/drawing/2014/main" id="{3B227ACF-109A-B375-13FE-808BC2803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675" y="4643438"/>
                <a:ext cx="247650" cy="282575"/>
              </a:xfrm>
              <a:custGeom>
                <a:avLst/>
                <a:gdLst>
                  <a:gd name="T0" fmla="*/ 0 w 339"/>
                  <a:gd name="T1" fmla="*/ 84 h 387"/>
                  <a:gd name="T2" fmla="*/ 155 w 339"/>
                  <a:gd name="T3" fmla="*/ 0 h 387"/>
                  <a:gd name="T4" fmla="*/ 174 w 339"/>
                  <a:gd name="T5" fmla="*/ 34 h 387"/>
                  <a:gd name="T6" fmla="*/ 57 w 339"/>
                  <a:gd name="T7" fmla="*/ 98 h 387"/>
                  <a:gd name="T8" fmla="*/ 111 w 339"/>
                  <a:gd name="T9" fmla="*/ 192 h 387"/>
                  <a:gd name="T10" fmla="*/ 219 w 339"/>
                  <a:gd name="T11" fmla="*/ 133 h 387"/>
                  <a:gd name="T12" fmla="*/ 239 w 339"/>
                  <a:gd name="T13" fmla="*/ 167 h 387"/>
                  <a:gd name="T14" fmla="*/ 131 w 339"/>
                  <a:gd name="T15" fmla="*/ 225 h 387"/>
                  <a:gd name="T16" fmla="*/ 194 w 339"/>
                  <a:gd name="T17" fmla="*/ 333 h 387"/>
                  <a:gd name="T18" fmla="*/ 320 w 339"/>
                  <a:gd name="T19" fmla="*/ 266 h 387"/>
                  <a:gd name="T20" fmla="*/ 339 w 339"/>
                  <a:gd name="T21" fmla="*/ 299 h 387"/>
                  <a:gd name="T22" fmla="*/ 177 w 339"/>
                  <a:gd name="T23" fmla="*/ 387 h 387"/>
                  <a:gd name="T24" fmla="*/ 0 w 339"/>
                  <a:gd name="T25" fmla="*/ 84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9" h="387">
                    <a:moveTo>
                      <a:pt x="0" y="84"/>
                    </a:moveTo>
                    <a:cubicBezTo>
                      <a:pt x="52" y="56"/>
                      <a:pt x="103" y="28"/>
                      <a:pt x="155" y="0"/>
                    </a:cubicBezTo>
                    <a:cubicBezTo>
                      <a:pt x="161" y="12"/>
                      <a:pt x="168" y="23"/>
                      <a:pt x="174" y="34"/>
                    </a:cubicBezTo>
                    <a:cubicBezTo>
                      <a:pt x="135" y="55"/>
                      <a:pt x="96" y="76"/>
                      <a:pt x="57" y="98"/>
                    </a:cubicBezTo>
                    <a:cubicBezTo>
                      <a:pt x="75" y="129"/>
                      <a:pt x="93" y="160"/>
                      <a:pt x="111" y="192"/>
                    </a:cubicBezTo>
                    <a:cubicBezTo>
                      <a:pt x="147" y="172"/>
                      <a:pt x="183" y="153"/>
                      <a:pt x="219" y="133"/>
                    </a:cubicBezTo>
                    <a:cubicBezTo>
                      <a:pt x="226" y="144"/>
                      <a:pt x="232" y="156"/>
                      <a:pt x="239" y="167"/>
                    </a:cubicBezTo>
                    <a:cubicBezTo>
                      <a:pt x="203" y="186"/>
                      <a:pt x="167" y="206"/>
                      <a:pt x="131" y="225"/>
                    </a:cubicBezTo>
                    <a:cubicBezTo>
                      <a:pt x="152" y="261"/>
                      <a:pt x="173" y="297"/>
                      <a:pt x="194" y="333"/>
                    </a:cubicBezTo>
                    <a:cubicBezTo>
                      <a:pt x="236" y="311"/>
                      <a:pt x="278" y="288"/>
                      <a:pt x="320" y="266"/>
                    </a:cubicBezTo>
                    <a:cubicBezTo>
                      <a:pt x="326" y="277"/>
                      <a:pt x="332" y="288"/>
                      <a:pt x="339" y="299"/>
                    </a:cubicBezTo>
                    <a:cubicBezTo>
                      <a:pt x="285" y="328"/>
                      <a:pt x="231" y="358"/>
                      <a:pt x="177" y="387"/>
                    </a:cubicBezTo>
                    <a:cubicBezTo>
                      <a:pt x="118" y="286"/>
                      <a:pt x="59" y="185"/>
                      <a:pt x="0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06">
                <a:extLst>
                  <a:ext uri="{FF2B5EF4-FFF2-40B4-BE49-F238E27FC236}">
                    <a16:creationId xmlns:a16="http://schemas.microsoft.com/office/drawing/2014/main" id="{57A02B06-E026-6C94-B07A-1674C96922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2450" y="4665663"/>
                <a:ext cx="222250" cy="261938"/>
              </a:xfrm>
              <a:custGeom>
                <a:avLst/>
                <a:gdLst>
                  <a:gd name="T0" fmla="*/ 0 w 306"/>
                  <a:gd name="T1" fmla="*/ 252 h 361"/>
                  <a:gd name="T2" fmla="*/ 255 w 306"/>
                  <a:gd name="T3" fmla="*/ 0 h 361"/>
                  <a:gd name="T4" fmla="*/ 306 w 306"/>
                  <a:gd name="T5" fmla="*/ 31 h 361"/>
                  <a:gd name="T6" fmla="*/ 170 w 306"/>
                  <a:gd name="T7" fmla="*/ 361 h 361"/>
                  <a:gd name="T8" fmla="*/ 126 w 306"/>
                  <a:gd name="T9" fmla="*/ 336 h 361"/>
                  <a:gd name="T10" fmla="*/ 171 w 306"/>
                  <a:gd name="T11" fmla="*/ 241 h 361"/>
                  <a:gd name="T12" fmla="*/ 116 w 306"/>
                  <a:gd name="T13" fmla="*/ 202 h 361"/>
                  <a:gd name="T14" fmla="*/ 36 w 306"/>
                  <a:gd name="T15" fmla="*/ 281 h 361"/>
                  <a:gd name="T16" fmla="*/ 0 w 306"/>
                  <a:gd name="T17" fmla="*/ 252 h 361"/>
                  <a:gd name="T18" fmla="*/ 227 w 306"/>
                  <a:gd name="T19" fmla="*/ 81 h 361"/>
                  <a:gd name="T20" fmla="*/ 148 w 306"/>
                  <a:gd name="T21" fmla="*/ 163 h 361"/>
                  <a:gd name="T22" fmla="*/ 191 w 306"/>
                  <a:gd name="T23" fmla="*/ 195 h 361"/>
                  <a:gd name="T24" fmla="*/ 238 w 306"/>
                  <a:gd name="T25" fmla="*/ 88 h 361"/>
                  <a:gd name="T26" fmla="*/ 244 w 306"/>
                  <a:gd name="T27" fmla="*/ 68 h 361"/>
                  <a:gd name="T28" fmla="*/ 227 w 306"/>
                  <a:gd name="T29" fmla="*/ 8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61">
                    <a:moveTo>
                      <a:pt x="0" y="252"/>
                    </a:moveTo>
                    <a:cubicBezTo>
                      <a:pt x="85" y="168"/>
                      <a:pt x="170" y="84"/>
                      <a:pt x="255" y="0"/>
                    </a:cubicBezTo>
                    <a:cubicBezTo>
                      <a:pt x="272" y="11"/>
                      <a:pt x="289" y="21"/>
                      <a:pt x="306" y="31"/>
                    </a:cubicBezTo>
                    <a:cubicBezTo>
                      <a:pt x="261" y="141"/>
                      <a:pt x="215" y="251"/>
                      <a:pt x="170" y="361"/>
                    </a:cubicBezTo>
                    <a:cubicBezTo>
                      <a:pt x="155" y="353"/>
                      <a:pt x="141" y="344"/>
                      <a:pt x="126" y="336"/>
                    </a:cubicBezTo>
                    <a:cubicBezTo>
                      <a:pt x="141" y="305"/>
                      <a:pt x="156" y="273"/>
                      <a:pt x="171" y="241"/>
                    </a:cubicBezTo>
                    <a:cubicBezTo>
                      <a:pt x="153" y="228"/>
                      <a:pt x="135" y="215"/>
                      <a:pt x="116" y="202"/>
                    </a:cubicBezTo>
                    <a:cubicBezTo>
                      <a:pt x="90" y="229"/>
                      <a:pt x="63" y="255"/>
                      <a:pt x="36" y="281"/>
                    </a:cubicBezTo>
                    <a:cubicBezTo>
                      <a:pt x="24" y="271"/>
                      <a:pt x="12" y="262"/>
                      <a:pt x="0" y="252"/>
                    </a:cubicBezTo>
                    <a:close/>
                    <a:moveTo>
                      <a:pt x="227" y="81"/>
                    </a:moveTo>
                    <a:cubicBezTo>
                      <a:pt x="201" y="109"/>
                      <a:pt x="174" y="135"/>
                      <a:pt x="148" y="163"/>
                    </a:cubicBezTo>
                    <a:cubicBezTo>
                      <a:pt x="162" y="173"/>
                      <a:pt x="177" y="184"/>
                      <a:pt x="191" y="195"/>
                    </a:cubicBezTo>
                    <a:cubicBezTo>
                      <a:pt x="207" y="159"/>
                      <a:pt x="222" y="124"/>
                      <a:pt x="238" y="88"/>
                    </a:cubicBezTo>
                    <a:cubicBezTo>
                      <a:pt x="241" y="82"/>
                      <a:pt x="243" y="75"/>
                      <a:pt x="244" y="68"/>
                    </a:cubicBezTo>
                    <a:cubicBezTo>
                      <a:pt x="238" y="72"/>
                      <a:pt x="232" y="76"/>
                      <a:pt x="227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07">
                <a:extLst>
                  <a:ext uri="{FF2B5EF4-FFF2-40B4-BE49-F238E27FC236}">
                    <a16:creationId xmlns:a16="http://schemas.microsoft.com/office/drawing/2014/main" id="{63C79681-1251-E7FF-3A81-846A1A0BE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9613" y="4710113"/>
                <a:ext cx="236538" cy="290513"/>
              </a:xfrm>
              <a:custGeom>
                <a:avLst/>
                <a:gdLst>
                  <a:gd name="T0" fmla="*/ 0 w 325"/>
                  <a:gd name="T1" fmla="*/ 317 h 399"/>
                  <a:gd name="T2" fmla="*/ 160 w 325"/>
                  <a:gd name="T3" fmla="*/ 0 h 399"/>
                  <a:gd name="T4" fmla="*/ 201 w 325"/>
                  <a:gd name="T5" fmla="*/ 20 h 399"/>
                  <a:gd name="T6" fmla="*/ 182 w 325"/>
                  <a:gd name="T7" fmla="*/ 253 h 399"/>
                  <a:gd name="T8" fmla="*/ 286 w 325"/>
                  <a:gd name="T9" fmla="*/ 60 h 399"/>
                  <a:gd name="T10" fmla="*/ 325 w 325"/>
                  <a:gd name="T11" fmla="*/ 76 h 399"/>
                  <a:gd name="T12" fmla="*/ 166 w 325"/>
                  <a:gd name="T13" fmla="*/ 399 h 399"/>
                  <a:gd name="T14" fmla="*/ 120 w 325"/>
                  <a:gd name="T15" fmla="*/ 377 h 399"/>
                  <a:gd name="T16" fmla="*/ 147 w 325"/>
                  <a:gd name="T17" fmla="*/ 132 h 399"/>
                  <a:gd name="T18" fmla="*/ 46 w 325"/>
                  <a:gd name="T19" fmla="*/ 338 h 399"/>
                  <a:gd name="T20" fmla="*/ 0 w 325"/>
                  <a:gd name="T21" fmla="*/ 317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99">
                    <a:moveTo>
                      <a:pt x="0" y="317"/>
                    </a:moveTo>
                    <a:cubicBezTo>
                      <a:pt x="53" y="211"/>
                      <a:pt x="107" y="106"/>
                      <a:pt x="160" y="0"/>
                    </a:cubicBezTo>
                    <a:cubicBezTo>
                      <a:pt x="174" y="7"/>
                      <a:pt x="188" y="13"/>
                      <a:pt x="201" y="20"/>
                    </a:cubicBezTo>
                    <a:cubicBezTo>
                      <a:pt x="195" y="97"/>
                      <a:pt x="188" y="175"/>
                      <a:pt x="182" y="253"/>
                    </a:cubicBezTo>
                    <a:cubicBezTo>
                      <a:pt x="217" y="189"/>
                      <a:pt x="251" y="125"/>
                      <a:pt x="286" y="60"/>
                    </a:cubicBezTo>
                    <a:cubicBezTo>
                      <a:pt x="299" y="66"/>
                      <a:pt x="312" y="71"/>
                      <a:pt x="325" y="76"/>
                    </a:cubicBezTo>
                    <a:cubicBezTo>
                      <a:pt x="272" y="184"/>
                      <a:pt x="219" y="291"/>
                      <a:pt x="166" y="399"/>
                    </a:cubicBezTo>
                    <a:cubicBezTo>
                      <a:pt x="151" y="392"/>
                      <a:pt x="135" y="384"/>
                      <a:pt x="120" y="377"/>
                    </a:cubicBezTo>
                    <a:cubicBezTo>
                      <a:pt x="129" y="295"/>
                      <a:pt x="138" y="214"/>
                      <a:pt x="147" y="132"/>
                    </a:cubicBezTo>
                    <a:cubicBezTo>
                      <a:pt x="113" y="200"/>
                      <a:pt x="80" y="269"/>
                      <a:pt x="46" y="338"/>
                    </a:cubicBezTo>
                    <a:cubicBezTo>
                      <a:pt x="31" y="331"/>
                      <a:pt x="15" y="324"/>
                      <a:pt x="0" y="3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208">
                <a:extLst>
                  <a:ext uri="{FF2B5EF4-FFF2-40B4-BE49-F238E27FC236}">
                    <a16:creationId xmlns:a16="http://schemas.microsoft.com/office/drawing/2014/main" id="{3EAA86A5-839D-C75C-63FB-1A1FE6738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4800" y="4713288"/>
                <a:ext cx="171450" cy="279400"/>
              </a:xfrm>
              <a:custGeom>
                <a:avLst/>
                <a:gdLst>
                  <a:gd name="T0" fmla="*/ 138 w 235"/>
                  <a:gd name="T1" fmla="*/ 17 h 384"/>
                  <a:gd name="T2" fmla="*/ 179 w 235"/>
                  <a:gd name="T3" fmla="*/ 0 h 384"/>
                  <a:gd name="T4" fmla="*/ 235 w 235"/>
                  <a:gd name="T5" fmla="*/ 363 h 384"/>
                  <a:gd name="T6" fmla="*/ 192 w 235"/>
                  <a:gd name="T7" fmla="*/ 384 h 384"/>
                  <a:gd name="T8" fmla="*/ 0 w 235"/>
                  <a:gd name="T9" fmla="*/ 76 h 384"/>
                  <a:gd name="T10" fmla="*/ 42 w 235"/>
                  <a:gd name="T11" fmla="*/ 58 h 384"/>
                  <a:gd name="T12" fmla="*/ 175 w 235"/>
                  <a:gd name="T13" fmla="*/ 268 h 384"/>
                  <a:gd name="T14" fmla="*/ 138 w 235"/>
                  <a:gd name="T15" fmla="*/ 17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384">
                    <a:moveTo>
                      <a:pt x="138" y="17"/>
                    </a:moveTo>
                    <a:cubicBezTo>
                      <a:pt x="152" y="11"/>
                      <a:pt x="166" y="6"/>
                      <a:pt x="179" y="0"/>
                    </a:cubicBezTo>
                    <a:cubicBezTo>
                      <a:pt x="198" y="121"/>
                      <a:pt x="217" y="242"/>
                      <a:pt x="235" y="363"/>
                    </a:cubicBezTo>
                    <a:cubicBezTo>
                      <a:pt x="221" y="369"/>
                      <a:pt x="206" y="377"/>
                      <a:pt x="192" y="384"/>
                    </a:cubicBezTo>
                    <a:cubicBezTo>
                      <a:pt x="128" y="281"/>
                      <a:pt x="64" y="179"/>
                      <a:pt x="0" y="76"/>
                    </a:cubicBezTo>
                    <a:cubicBezTo>
                      <a:pt x="14" y="70"/>
                      <a:pt x="28" y="64"/>
                      <a:pt x="42" y="58"/>
                    </a:cubicBezTo>
                    <a:cubicBezTo>
                      <a:pt x="86" y="128"/>
                      <a:pt x="131" y="198"/>
                      <a:pt x="175" y="268"/>
                    </a:cubicBezTo>
                    <a:cubicBezTo>
                      <a:pt x="163" y="184"/>
                      <a:pt x="150" y="101"/>
                      <a:pt x="13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209">
                <a:extLst>
                  <a:ext uri="{FF2B5EF4-FFF2-40B4-BE49-F238E27FC236}">
                    <a16:creationId xmlns:a16="http://schemas.microsoft.com/office/drawing/2014/main" id="{730E5C7E-90EF-1C7E-0FA1-97AECD4E3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50" y="4775200"/>
                <a:ext cx="100013" cy="249238"/>
              </a:xfrm>
              <a:custGeom>
                <a:avLst/>
                <a:gdLst>
                  <a:gd name="T0" fmla="*/ 0 w 137"/>
                  <a:gd name="T1" fmla="*/ 14 h 342"/>
                  <a:gd name="T2" fmla="*/ 45 w 137"/>
                  <a:gd name="T3" fmla="*/ 0 h 342"/>
                  <a:gd name="T4" fmla="*/ 137 w 137"/>
                  <a:gd name="T5" fmla="*/ 329 h 342"/>
                  <a:gd name="T6" fmla="*/ 93 w 137"/>
                  <a:gd name="T7" fmla="*/ 342 h 342"/>
                  <a:gd name="T8" fmla="*/ 0 w 137"/>
                  <a:gd name="T9" fmla="*/ 14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342">
                    <a:moveTo>
                      <a:pt x="0" y="14"/>
                    </a:moveTo>
                    <a:cubicBezTo>
                      <a:pt x="15" y="9"/>
                      <a:pt x="30" y="5"/>
                      <a:pt x="45" y="0"/>
                    </a:cubicBezTo>
                    <a:cubicBezTo>
                      <a:pt x="76" y="110"/>
                      <a:pt x="106" y="219"/>
                      <a:pt x="137" y="329"/>
                    </a:cubicBezTo>
                    <a:cubicBezTo>
                      <a:pt x="122" y="333"/>
                      <a:pt x="108" y="338"/>
                      <a:pt x="93" y="342"/>
                    </a:cubicBezTo>
                    <a:cubicBezTo>
                      <a:pt x="62" y="233"/>
                      <a:pt x="31" y="123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210">
                <a:extLst>
                  <a:ext uri="{FF2B5EF4-FFF2-40B4-BE49-F238E27FC236}">
                    <a16:creationId xmlns:a16="http://schemas.microsoft.com/office/drawing/2014/main" id="{4E5AFE36-0645-B544-3DDD-78FEE276F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4783138"/>
                <a:ext cx="174625" cy="268288"/>
              </a:xfrm>
              <a:custGeom>
                <a:avLst/>
                <a:gdLst>
                  <a:gd name="T0" fmla="*/ 91 w 240"/>
                  <a:gd name="T1" fmla="*/ 28 h 370"/>
                  <a:gd name="T2" fmla="*/ 184 w 240"/>
                  <a:gd name="T3" fmla="*/ 10 h 370"/>
                  <a:gd name="T4" fmla="*/ 231 w 240"/>
                  <a:gd name="T5" fmla="*/ 60 h 370"/>
                  <a:gd name="T6" fmla="*/ 236 w 240"/>
                  <a:gd name="T7" fmla="*/ 134 h 370"/>
                  <a:gd name="T8" fmla="*/ 190 w 240"/>
                  <a:gd name="T9" fmla="*/ 130 h 370"/>
                  <a:gd name="T10" fmla="*/ 176 w 240"/>
                  <a:gd name="T11" fmla="*/ 55 h 370"/>
                  <a:gd name="T12" fmla="*/ 100 w 240"/>
                  <a:gd name="T13" fmla="*/ 73 h 370"/>
                  <a:gd name="T14" fmla="*/ 54 w 240"/>
                  <a:gd name="T15" fmla="*/ 183 h 370"/>
                  <a:gd name="T16" fmla="*/ 55 w 240"/>
                  <a:gd name="T17" fmla="*/ 288 h 370"/>
                  <a:gd name="T18" fmla="*/ 120 w 240"/>
                  <a:gd name="T19" fmla="*/ 301 h 370"/>
                  <a:gd name="T20" fmla="*/ 157 w 240"/>
                  <a:gd name="T21" fmla="*/ 230 h 370"/>
                  <a:gd name="T22" fmla="*/ 102 w 240"/>
                  <a:gd name="T23" fmla="*/ 212 h 370"/>
                  <a:gd name="T24" fmla="*/ 113 w 240"/>
                  <a:gd name="T25" fmla="*/ 176 h 370"/>
                  <a:gd name="T26" fmla="*/ 203 w 240"/>
                  <a:gd name="T27" fmla="*/ 205 h 370"/>
                  <a:gd name="T28" fmla="*/ 152 w 240"/>
                  <a:gd name="T29" fmla="*/ 370 h 370"/>
                  <a:gd name="T30" fmla="*/ 122 w 240"/>
                  <a:gd name="T31" fmla="*/ 360 h 370"/>
                  <a:gd name="T32" fmla="*/ 125 w 240"/>
                  <a:gd name="T33" fmla="*/ 333 h 370"/>
                  <a:gd name="T34" fmla="*/ 37 w 240"/>
                  <a:gd name="T35" fmla="*/ 326 h 370"/>
                  <a:gd name="T36" fmla="*/ 1 w 240"/>
                  <a:gd name="T37" fmla="*/ 236 h 370"/>
                  <a:gd name="T38" fmla="*/ 30 w 240"/>
                  <a:gd name="T39" fmla="*/ 115 h 370"/>
                  <a:gd name="T40" fmla="*/ 91 w 240"/>
                  <a:gd name="T41" fmla="*/ 2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370">
                    <a:moveTo>
                      <a:pt x="91" y="28"/>
                    </a:moveTo>
                    <a:cubicBezTo>
                      <a:pt x="117" y="9"/>
                      <a:pt x="152" y="0"/>
                      <a:pt x="184" y="10"/>
                    </a:cubicBezTo>
                    <a:cubicBezTo>
                      <a:pt x="207" y="17"/>
                      <a:pt x="223" y="38"/>
                      <a:pt x="231" y="60"/>
                    </a:cubicBezTo>
                    <a:cubicBezTo>
                      <a:pt x="240" y="84"/>
                      <a:pt x="239" y="109"/>
                      <a:pt x="236" y="134"/>
                    </a:cubicBezTo>
                    <a:cubicBezTo>
                      <a:pt x="221" y="133"/>
                      <a:pt x="206" y="132"/>
                      <a:pt x="190" y="130"/>
                    </a:cubicBezTo>
                    <a:cubicBezTo>
                      <a:pt x="195" y="105"/>
                      <a:pt x="197" y="74"/>
                      <a:pt x="176" y="55"/>
                    </a:cubicBezTo>
                    <a:cubicBezTo>
                      <a:pt x="151" y="39"/>
                      <a:pt x="116" y="50"/>
                      <a:pt x="100" y="73"/>
                    </a:cubicBezTo>
                    <a:cubicBezTo>
                      <a:pt x="77" y="106"/>
                      <a:pt x="65" y="145"/>
                      <a:pt x="54" y="183"/>
                    </a:cubicBezTo>
                    <a:cubicBezTo>
                      <a:pt x="45" y="217"/>
                      <a:pt x="36" y="256"/>
                      <a:pt x="55" y="288"/>
                    </a:cubicBezTo>
                    <a:cubicBezTo>
                      <a:pt x="68" y="310"/>
                      <a:pt x="100" y="317"/>
                      <a:pt x="120" y="301"/>
                    </a:cubicBezTo>
                    <a:cubicBezTo>
                      <a:pt x="142" y="284"/>
                      <a:pt x="148" y="255"/>
                      <a:pt x="157" y="230"/>
                    </a:cubicBezTo>
                    <a:cubicBezTo>
                      <a:pt x="139" y="224"/>
                      <a:pt x="121" y="218"/>
                      <a:pt x="102" y="212"/>
                    </a:cubicBezTo>
                    <a:cubicBezTo>
                      <a:pt x="106" y="200"/>
                      <a:pt x="110" y="188"/>
                      <a:pt x="113" y="176"/>
                    </a:cubicBezTo>
                    <a:cubicBezTo>
                      <a:pt x="143" y="186"/>
                      <a:pt x="173" y="196"/>
                      <a:pt x="203" y="205"/>
                    </a:cubicBezTo>
                    <a:cubicBezTo>
                      <a:pt x="186" y="260"/>
                      <a:pt x="169" y="315"/>
                      <a:pt x="152" y="370"/>
                    </a:cubicBezTo>
                    <a:cubicBezTo>
                      <a:pt x="142" y="367"/>
                      <a:pt x="132" y="363"/>
                      <a:pt x="122" y="360"/>
                    </a:cubicBezTo>
                    <a:cubicBezTo>
                      <a:pt x="123" y="351"/>
                      <a:pt x="124" y="342"/>
                      <a:pt x="125" y="333"/>
                    </a:cubicBezTo>
                    <a:cubicBezTo>
                      <a:pt x="98" y="351"/>
                      <a:pt x="61" y="347"/>
                      <a:pt x="37" y="326"/>
                    </a:cubicBezTo>
                    <a:cubicBezTo>
                      <a:pt x="12" y="304"/>
                      <a:pt x="0" y="269"/>
                      <a:pt x="1" y="236"/>
                    </a:cubicBezTo>
                    <a:cubicBezTo>
                      <a:pt x="2" y="194"/>
                      <a:pt x="15" y="154"/>
                      <a:pt x="30" y="115"/>
                    </a:cubicBezTo>
                    <a:cubicBezTo>
                      <a:pt x="44" y="82"/>
                      <a:pt x="61" y="49"/>
                      <a:pt x="9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211">
                <a:extLst>
                  <a:ext uri="{FF2B5EF4-FFF2-40B4-BE49-F238E27FC236}">
                    <a16:creationId xmlns:a16="http://schemas.microsoft.com/office/drawing/2014/main" id="{F8FCFA7D-F6A6-4021-C90B-EF0F0F752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013" y="4792663"/>
                <a:ext cx="153988" cy="269875"/>
              </a:xfrm>
              <a:custGeom>
                <a:avLst/>
                <a:gdLst>
                  <a:gd name="T0" fmla="*/ 132 w 211"/>
                  <a:gd name="T1" fmla="*/ 6 h 370"/>
                  <a:gd name="T2" fmla="*/ 170 w 211"/>
                  <a:gd name="T3" fmla="*/ 0 h 370"/>
                  <a:gd name="T4" fmla="*/ 211 w 211"/>
                  <a:gd name="T5" fmla="*/ 341 h 370"/>
                  <a:gd name="T6" fmla="*/ 173 w 211"/>
                  <a:gd name="T7" fmla="*/ 347 h 370"/>
                  <a:gd name="T8" fmla="*/ 53 w 211"/>
                  <a:gd name="T9" fmla="*/ 117 h 370"/>
                  <a:gd name="T10" fmla="*/ 72 w 211"/>
                  <a:gd name="T11" fmla="*/ 364 h 370"/>
                  <a:gd name="T12" fmla="*/ 26 w 211"/>
                  <a:gd name="T13" fmla="*/ 370 h 370"/>
                  <a:gd name="T14" fmla="*/ 0 w 211"/>
                  <a:gd name="T15" fmla="*/ 23 h 370"/>
                  <a:gd name="T16" fmla="*/ 52 w 211"/>
                  <a:gd name="T17" fmla="*/ 19 h 370"/>
                  <a:gd name="T18" fmla="*/ 150 w 211"/>
                  <a:gd name="T19" fmla="*/ 180 h 370"/>
                  <a:gd name="T20" fmla="*/ 132 w 211"/>
                  <a:gd name="T21" fmla="*/ 6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370">
                    <a:moveTo>
                      <a:pt x="132" y="6"/>
                    </a:moveTo>
                    <a:cubicBezTo>
                      <a:pt x="145" y="4"/>
                      <a:pt x="157" y="2"/>
                      <a:pt x="170" y="0"/>
                    </a:cubicBezTo>
                    <a:cubicBezTo>
                      <a:pt x="183" y="114"/>
                      <a:pt x="197" y="227"/>
                      <a:pt x="211" y="341"/>
                    </a:cubicBezTo>
                    <a:cubicBezTo>
                      <a:pt x="198" y="343"/>
                      <a:pt x="185" y="345"/>
                      <a:pt x="173" y="347"/>
                    </a:cubicBezTo>
                    <a:cubicBezTo>
                      <a:pt x="133" y="270"/>
                      <a:pt x="93" y="193"/>
                      <a:pt x="53" y="117"/>
                    </a:cubicBezTo>
                    <a:cubicBezTo>
                      <a:pt x="59" y="199"/>
                      <a:pt x="65" y="281"/>
                      <a:pt x="72" y="364"/>
                    </a:cubicBezTo>
                    <a:cubicBezTo>
                      <a:pt x="56" y="366"/>
                      <a:pt x="41" y="368"/>
                      <a:pt x="26" y="370"/>
                    </a:cubicBezTo>
                    <a:cubicBezTo>
                      <a:pt x="18" y="255"/>
                      <a:pt x="9" y="139"/>
                      <a:pt x="0" y="23"/>
                    </a:cubicBezTo>
                    <a:cubicBezTo>
                      <a:pt x="17" y="22"/>
                      <a:pt x="34" y="20"/>
                      <a:pt x="52" y="19"/>
                    </a:cubicBezTo>
                    <a:cubicBezTo>
                      <a:pt x="85" y="72"/>
                      <a:pt x="117" y="126"/>
                      <a:pt x="150" y="180"/>
                    </a:cubicBezTo>
                    <a:cubicBezTo>
                      <a:pt x="144" y="122"/>
                      <a:pt x="138" y="64"/>
                      <a:pt x="1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12">
                <a:extLst>
                  <a:ext uri="{FF2B5EF4-FFF2-40B4-BE49-F238E27FC236}">
                    <a16:creationId xmlns:a16="http://schemas.microsoft.com/office/drawing/2014/main" id="{A93B2514-FAE5-CBF2-8D98-BD21A7B72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0" y="4813300"/>
                <a:ext cx="146050" cy="257175"/>
              </a:xfrm>
              <a:custGeom>
                <a:avLst/>
                <a:gdLst>
                  <a:gd name="T0" fmla="*/ 8 w 201"/>
                  <a:gd name="T1" fmla="*/ 0 h 353"/>
                  <a:gd name="T2" fmla="*/ 51 w 201"/>
                  <a:gd name="T3" fmla="*/ 2 h 353"/>
                  <a:gd name="T4" fmla="*/ 43 w 201"/>
                  <a:gd name="T5" fmla="*/ 241 h 353"/>
                  <a:gd name="T6" fmla="*/ 54 w 201"/>
                  <a:gd name="T7" fmla="*/ 291 h 353"/>
                  <a:gd name="T8" fmla="*/ 138 w 201"/>
                  <a:gd name="T9" fmla="*/ 291 h 353"/>
                  <a:gd name="T10" fmla="*/ 151 w 201"/>
                  <a:gd name="T11" fmla="*/ 233 h 353"/>
                  <a:gd name="T12" fmla="*/ 158 w 201"/>
                  <a:gd name="T13" fmla="*/ 6 h 353"/>
                  <a:gd name="T14" fmla="*/ 201 w 201"/>
                  <a:gd name="T15" fmla="*/ 7 h 353"/>
                  <a:gd name="T16" fmla="*/ 192 w 201"/>
                  <a:gd name="T17" fmla="*/ 253 h 353"/>
                  <a:gd name="T18" fmla="*/ 146 w 201"/>
                  <a:gd name="T19" fmla="*/ 339 h 353"/>
                  <a:gd name="T20" fmla="*/ 49 w 201"/>
                  <a:gd name="T21" fmla="*/ 340 h 353"/>
                  <a:gd name="T22" fmla="*/ 0 w 201"/>
                  <a:gd name="T23" fmla="*/ 249 h 353"/>
                  <a:gd name="T24" fmla="*/ 8 w 201"/>
                  <a:gd name="T25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1" h="353">
                    <a:moveTo>
                      <a:pt x="8" y="0"/>
                    </a:moveTo>
                    <a:cubicBezTo>
                      <a:pt x="22" y="0"/>
                      <a:pt x="36" y="1"/>
                      <a:pt x="51" y="2"/>
                    </a:cubicBezTo>
                    <a:cubicBezTo>
                      <a:pt x="48" y="81"/>
                      <a:pt x="45" y="161"/>
                      <a:pt x="43" y="241"/>
                    </a:cubicBezTo>
                    <a:cubicBezTo>
                      <a:pt x="43" y="258"/>
                      <a:pt x="44" y="277"/>
                      <a:pt x="54" y="291"/>
                    </a:cubicBezTo>
                    <a:cubicBezTo>
                      <a:pt x="74" y="317"/>
                      <a:pt x="119" y="318"/>
                      <a:pt x="138" y="291"/>
                    </a:cubicBezTo>
                    <a:cubicBezTo>
                      <a:pt x="150" y="274"/>
                      <a:pt x="150" y="253"/>
                      <a:pt x="151" y="233"/>
                    </a:cubicBezTo>
                    <a:cubicBezTo>
                      <a:pt x="153" y="157"/>
                      <a:pt x="156" y="81"/>
                      <a:pt x="158" y="6"/>
                    </a:cubicBezTo>
                    <a:cubicBezTo>
                      <a:pt x="172" y="6"/>
                      <a:pt x="186" y="7"/>
                      <a:pt x="201" y="7"/>
                    </a:cubicBezTo>
                    <a:cubicBezTo>
                      <a:pt x="198" y="89"/>
                      <a:pt x="195" y="171"/>
                      <a:pt x="192" y="253"/>
                    </a:cubicBezTo>
                    <a:cubicBezTo>
                      <a:pt x="191" y="286"/>
                      <a:pt x="178" y="324"/>
                      <a:pt x="146" y="339"/>
                    </a:cubicBezTo>
                    <a:cubicBezTo>
                      <a:pt x="116" y="353"/>
                      <a:pt x="80" y="352"/>
                      <a:pt x="49" y="340"/>
                    </a:cubicBezTo>
                    <a:cubicBezTo>
                      <a:pt x="14" y="325"/>
                      <a:pt x="0" y="285"/>
                      <a:pt x="0" y="249"/>
                    </a:cubicBezTo>
                    <a:cubicBezTo>
                      <a:pt x="2" y="166"/>
                      <a:pt x="6" y="83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F2676E8-8AF0-5FBE-F825-931A64221247}"/>
                </a:ext>
              </a:extLst>
            </p:cNvPr>
            <p:cNvGrpSpPr/>
            <p:nvPr/>
          </p:nvGrpSpPr>
          <p:grpSpPr>
            <a:xfrm>
              <a:off x="5468639" y="-4691071"/>
              <a:ext cx="2601711" cy="962068"/>
              <a:chOff x="5074771" y="1883801"/>
              <a:chExt cx="5705475" cy="2109787"/>
            </a:xfrm>
            <a:grpFill/>
          </p:grpSpPr>
          <p:sp>
            <p:nvSpPr>
              <p:cNvPr id="9" name="Freeform 14">
                <a:extLst>
                  <a:ext uri="{FF2B5EF4-FFF2-40B4-BE49-F238E27FC236}">
                    <a16:creationId xmlns:a16="http://schemas.microsoft.com/office/drawing/2014/main" id="{073198A9-77B1-BCCD-9890-5036C76684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29321" y="1883801"/>
                <a:ext cx="915988" cy="1314450"/>
              </a:xfrm>
              <a:custGeom>
                <a:avLst/>
                <a:gdLst>
                  <a:gd name="T0" fmla="*/ 189 w 244"/>
                  <a:gd name="T1" fmla="*/ 0 h 350"/>
                  <a:gd name="T2" fmla="*/ 211 w 244"/>
                  <a:gd name="T3" fmla="*/ 19 h 350"/>
                  <a:gd name="T4" fmla="*/ 204 w 244"/>
                  <a:gd name="T5" fmla="*/ 44 h 350"/>
                  <a:gd name="T6" fmla="*/ 243 w 244"/>
                  <a:gd name="T7" fmla="*/ 83 h 350"/>
                  <a:gd name="T8" fmla="*/ 206 w 244"/>
                  <a:gd name="T9" fmla="*/ 139 h 350"/>
                  <a:gd name="T10" fmla="*/ 218 w 244"/>
                  <a:gd name="T11" fmla="*/ 167 h 350"/>
                  <a:gd name="T12" fmla="*/ 197 w 244"/>
                  <a:gd name="T13" fmla="*/ 188 h 350"/>
                  <a:gd name="T14" fmla="*/ 159 w 244"/>
                  <a:gd name="T15" fmla="*/ 219 h 350"/>
                  <a:gd name="T16" fmla="*/ 174 w 244"/>
                  <a:gd name="T17" fmla="*/ 247 h 350"/>
                  <a:gd name="T18" fmla="*/ 151 w 244"/>
                  <a:gd name="T19" fmla="*/ 272 h 350"/>
                  <a:gd name="T20" fmla="*/ 149 w 244"/>
                  <a:gd name="T21" fmla="*/ 330 h 350"/>
                  <a:gd name="T22" fmla="*/ 124 w 244"/>
                  <a:gd name="T23" fmla="*/ 349 h 350"/>
                  <a:gd name="T24" fmla="*/ 72 w 244"/>
                  <a:gd name="T25" fmla="*/ 331 h 350"/>
                  <a:gd name="T26" fmla="*/ 112 w 244"/>
                  <a:gd name="T27" fmla="*/ 311 h 350"/>
                  <a:gd name="T28" fmla="*/ 109 w 244"/>
                  <a:gd name="T29" fmla="*/ 290 h 350"/>
                  <a:gd name="T30" fmla="*/ 44 w 244"/>
                  <a:gd name="T31" fmla="*/ 314 h 350"/>
                  <a:gd name="T32" fmla="*/ 0 w 244"/>
                  <a:gd name="T33" fmla="*/ 283 h 350"/>
                  <a:gd name="T34" fmla="*/ 111 w 244"/>
                  <a:gd name="T35" fmla="*/ 238 h 350"/>
                  <a:gd name="T36" fmla="*/ 125 w 244"/>
                  <a:gd name="T37" fmla="*/ 212 h 350"/>
                  <a:gd name="T38" fmla="*/ 79 w 244"/>
                  <a:gd name="T39" fmla="*/ 238 h 350"/>
                  <a:gd name="T40" fmla="*/ 27 w 244"/>
                  <a:gd name="T41" fmla="*/ 232 h 350"/>
                  <a:gd name="T42" fmla="*/ 136 w 244"/>
                  <a:gd name="T43" fmla="*/ 155 h 350"/>
                  <a:gd name="T44" fmla="*/ 97 w 244"/>
                  <a:gd name="T45" fmla="*/ 160 h 350"/>
                  <a:gd name="T46" fmla="*/ 71 w 244"/>
                  <a:gd name="T47" fmla="*/ 177 h 350"/>
                  <a:gd name="T48" fmla="*/ 64 w 244"/>
                  <a:gd name="T49" fmla="*/ 159 h 350"/>
                  <a:gd name="T50" fmla="*/ 50 w 244"/>
                  <a:gd name="T51" fmla="*/ 87 h 350"/>
                  <a:gd name="T52" fmla="*/ 65 w 244"/>
                  <a:gd name="T53" fmla="*/ 78 h 350"/>
                  <a:gd name="T54" fmla="*/ 101 w 244"/>
                  <a:gd name="T55" fmla="*/ 131 h 350"/>
                  <a:gd name="T56" fmla="*/ 110 w 244"/>
                  <a:gd name="T57" fmla="*/ 119 h 350"/>
                  <a:gd name="T58" fmla="*/ 103 w 244"/>
                  <a:gd name="T59" fmla="*/ 107 h 350"/>
                  <a:gd name="T60" fmla="*/ 104 w 244"/>
                  <a:gd name="T61" fmla="*/ 95 h 350"/>
                  <a:gd name="T62" fmla="*/ 134 w 244"/>
                  <a:gd name="T63" fmla="*/ 76 h 350"/>
                  <a:gd name="T64" fmla="*/ 119 w 244"/>
                  <a:gd name="T65" fmla="*/ 47 h 350"/>
                  <a:gd name="T66" fmla="*/ 160 w 244"/>
                  <a:gd name="T67" fmla="*/ 41 h 350"/>
                  <a:gd name="T68" fmla="*/ 189 w 244"/>
                  <a:gd name="T69" fmla="*/ 0 h 350"/>
                  <a:gd name="T70" fmla="*/ 175 w 244"/>
                  <a:gd name="T71" fmla="*/ 85 h 350"/>
                  <a:gd name="T72" fmla="*/ 180 w 244"/>
                  <a:gd name="T73" fmla="*/ 119 h 350"/>
                  <a:gd name="T74" fmla="*/ 193 w 244"/>
                  <a:gd name="T75" fmla="*/ 99 h 350"/>
                  <a:gd name="T76" fmla="*/ 175 w 244"/>
                  <a:gd name="T77" fmla="*/ 8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4" h="350">
                    <a:moveTo>
                      <a:pt x="189" y="0"/>
                    </a:moveTo>
                    <a:cubicBezTo>
                      <a:pt x="199" y="0"/>
                      <a:pt x="210" y="8"/>
                      <a:pt x="211" y="19"/>
                    </a:cubicBezTo>
                    <a:cubicBezTo>
                      <a:pt x="211" y="28"/>
                      <a:pt x="207" y="36"/>
                      <a:pt x="204" y="44"/>
                    </a:cubicBezTo>
                    <a:cubicBezTo>
                      <a:pt x="224" y="46"/>
                      <a:pt x="244" y="61"/>
                      <a:pt x="243" y="83"/>
                    </a:cubicBezTo>
                    <a:cubicBezTo>
                      <a:pt x="239" y="106"/>
                      <a:pt x="217" y="119"/>
                      <a:pt x="206" y="139"/>
                    </a:cubicBezTo>
                    <a:cubicBezTo>
                      <a:pt x="211" y="148"/>
                      <a:pt x="221" y="156"/>
                      <a:pt x="218" y="167"/>
                    </a:cubicBezTo>
                    <a:cubicBezTo>
                      <a:pt x="217" y="178"/>
                      <a:pt x="207" y="184"/>
                      <a:pt x="197" y="188"/>
                    </a:cubicBezTo>
                    <a:cubicBezTo>
                      <a:pt x="182" y="194"/>
                      <a:pt x="170" y="206"/>
                      <a:pt x="159" y="219"/>
                    </a:cubicBezTo>
                    <a:cubicBezTo>
                      <a:pt x="169" y="225"/>
                      <a:pt x="176" y="235"/>
                      <a:pt x="174" y="247"/>
                    </a:cubicBezTo>
                    <a:cubicBezTo>
                      <a:pt x="174" y="261"/>
                      <a:pt x="160" y="266"/>
                      <a:pt x="151" y="272"/>
                    </a:cubicBezTo>
                    <a:cubicBezTo>
                      <a:pt x="150" y="292"/>
                      <a:pt x="151" y="311"/>
                      <a:pt x="149" y="330"/>
                    </a:cubicBezTo>
                    <a:cubicBezTo>
                      <a:pt x="148" y="343"/>
                      <a:pt x="135" y="350"/>
                      <a:pt x="124" y="349"/>
                    </a:cubicBezTo>
                    <a:cubicBezTo>
                      <a:pt x="105" y="348"/>
                      <a:pt x="87" y="341"/>
                      <a:pt x="72" y="331"/>
                    </a:cubicBezTo>
                    <a:cubicBezTo>
                      <a:pt x="85" y="324"/>
                      <a:pt x="101" y="322"/>
                      <a:pt x="112" y="311"/>
                    </a:cubicBezTo>
                    <a:cubicBezTo>
                      <a:pt x="114" y="305"/>
                      <a:pt x="119" y="291"/>
                      <a:pt x="109" y="290"/>
                    </a:cubicBezTo>
                    <a:cubicBezTo>
                      <a:pt x="84" y="288"/>
                      <a:pt x="66" y="306"/>
                      <a:pt x="44" y="314"/>
                    </a:cubicBezTo>
                    <a:cubicBezTo>
                      <a:pt x="23" y="320"/>
                      <a:pt x="6" y="302"/>
                      <a:pt x="0" y="283"/>
                    </a:cubicBezTo>
                    <a:cubicBezTo>
                      <a:pt x="38" y="271"/>
                      <a:pt x="80" y="265"/>
                      <a:pt x="111" y="238"/>
                    </a:cubicBezTo>
                    <a:cubicBezTo>
                      <a:pt x="120" y="232"/>
                      <a:pt x="123" y="222"/>
                      <a:pt x="125" y="212"/>
                    </a:cubicBezTo>
                    <a:cubicBezTo>
                      <a:pt x="109" y="220"/>
                      <a:pt x="96" y="233"/>
                      <a:pt x="79" y="238"/>
                    </a:cubicBezTo>
                    <a:cubicBezTo>
                      <a:pt x="62" y="243"/>
                      <a:pt x="42" y="243"/>
                      <a:pt x="27" y="232"/>
                    </a:cubicBezTo>
                    <a:cubicBezTo>
                      <a:pt x="59" y="201"/>
                      <a:pt x="102" y="184"/>
                      <a:pt x="136" y="155"/>
                    </a:cubicBezTo>
                    <a:cubicBezTo>
                      <a:pt x="123" y="154"/>
                      <a:pt x="109" y="153"/>
                      <a:pt x="97" y="160"/>
                    </a:cubicBezTo>
                    <a:cubicBezTo>
                      <a:pt x="89" y="166"/>
                      <a:pt x="83" y="181"/>
                      <a:pt x="71" y="177"/>
                    </a:cubicBezTo>
                    <a:cubicBezTo>
                      <a:pt x="65" y="173"/>
                      <a:pt x="66" y="165"/>
                      <a:pt x="64" y="159"/>
                    </a:cubicBezTo>
                    <a:cubicBezTo>
                      <a:pt x="61" y="135"/>
                      <a:pt x="48" y="112"/>
                      <a:pt x="50" y="87"/>
                    </a:cubicBezTo>
                    <a:cubicBezTo>
                      <a:pt x="50" y="80"/>
                      <a:pt x="58" y="73"/>
                      <a:pt x="65" y="78"/>
                    </a:cubicBezTo>
                    <a:cubicBezTo>
                      <a:pt x="84" y="89"/>
                      <a:pt x="94" y="111"/>
                      <a:pt x="101" y="131"/>
                    </a:cubicBezTo>
                    <a:cubicBezTo>
                      <a:pt x="104" y="128"/>
                      <a:pt x="114" y="126"/>
                      <a:pt x="110" y="119"/>
                    </a:cubicBezTo>
                    <a:cubicBezTo>
                      <a:pt x="108" y="115"/>
                      <a:pt x="105" y="111"/>
                      <a:pt x="103" y="107"/>
                    </a:cubicBezTo>
                    <a:cubicBezTo>
                      <a:pt x="103" y="104"/>
                      <a:pt x="104" y="98"/>
                      <a:pt x="104" y="95"/>
                    </a:cubicBezTo>
                    <a:cubicBezTo>
                      <a:pt x="117" y="95"/>
                      <a:pt x="128" y="88"/>
                      <a:pt x="134" y="76"/>
                    </a:cubicBezTo>
                    <a:cubicBezTo>
                      <a:pt x="126" y="69"/>
                      <a:pt x="112" y="61"/>
                      <a:pt x="119" y="47"/>
                    </a:cubicBezTo>
                    <a:cubicBezTo>
                      <a:pt x="126" y="30"/>
                      <a:pt x="147" y="37"/>
                      <a:pt x="160" y="41"/>
                    </a:cubicBezTo>
                    <a:cubicBezTo>
                      <a:pt x="171" y="28"/>
                      <a:pt x="178" y="13"/>
                      <a:pt x="189" y="0"/>
                    </a:cubicBezTo>
                    <a:close/>
                    <a:moveTo>
                      <a:pt x="175" y="85"/>
                    </a:moveTo>
                    <a:cubicBezTo>
                      <a:pt x="167" y="97"/>
                      <a:pt x="171" y="110"/>
                      <a:pt x="180" y="119"/>
                    </a:cubicBezTo>
                    <a:cubicBezTo>
                      <a:pt x="185" y="113"/>
                      <a:pt x="189" y="106"/>
                      <a:pt x="193" y="99"/>
                    </a:cubicBezTo>
                    <a:cubicBezTo>
                      <a:pt x="192" y="90"/>
                      <a:pt x="182" y="89"/>
                      <a:pt x="175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2C5EE43E-6A9B-E073-A828-9BA198E06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258" y="2056838"/>
                <a:ext cx="920750" cy="987425"/>
              </a:xfrm>
              <a:custGeom>
                <a:avLst/>
                <a:gdLst>
                  <a:gd name="T0" fmla="*/ 152 w 245"/>
                  <a:gd name="T1" fmla="*/ 45 h 263"/>
                  <a:gd name="T2" fmla="*/ 166 w 245"/>
                  <a:gd name="T3" fmla="*/ 0 h 263"/>
                  <a:gd name="T4" fmla="*/ 204 w 245"/>
                  <a:gd name="T5" fmla="*/ 49 h 263"/>
                  <a:gd name="T6" fmla="*/ 186 w 245"/>
                  <a:gd name="T7" fmla="*/ 119 h 263"/>
                  <a:gd name="T8" fmla="*/ 238 w 245"/>
                  <a:gd name="T9" fmla="*/ 97 h 263"/>
                  <a:gd name="T10" fmla="*/ 213 w 245"/>
                  <a:gd name="T11" fmla="*/ 140 h 263"/>
                  <a:gd name="T12" fmla="*/ 173 w 245"/>
                  <a:gd name="T13" fmla="*/ 164 h 263"/>
                  <a:gd name="T14" fmla="*/ 125 w 245"/>
                  <a:gd name="T15" fmla="*/ 236 h 263"/>
                  <a:gd name="T16" fmla="*/ 51 w 245"/>
                  <a:gd name="T17" fmla="*/ 249 h 263"/>
                  <a:gd name="T18" fmla="*/ 106 w 245"/>
                  <a:gd name="T19" fmla="*/ 213 h 263"/>
                  <a:gd name="T20" fmla="*/ 117 w 245"/>
                  <a:gd name="T21" fmla="*/ 190 h 263"/>
                  <a:gd name="T22" fmla="*/ 67 w 245"/>
                  <a:gd name="T23" fmla="*/ 210 h 263"/>
                  <a:gd name="T24" fmla="*/ 8 w 245"/>
                  <a:gd name="T25" fmla="*/ 195 h 263"/>
                  <a:gd name="T26" fmla="*/ 3 w 245"/>
                  <a:gd name="T27" fmla="*/ 165 h 263"/>
                  <a:gd name="T28" fmla="*/ 30 w 245"/>
                  <a:gd name="T29" fmla="*/ 166 h 263"/>
                  <a:gd name="T30" fmla="*/ 126 w 245"/>
                  <a:gd name="T31" fmla="*/ 148 h 263"/>
                  <a:gd name="T32" fmla="*/ 142 w 245"/>
                  <a:gd name="T33" fmla="*/ 137 h 263"/>
                  <a:gd name="T34" fmla="*/ 152 w 245"/>
                  <a:gd name="T35" fmla="*/ 4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5" h="263">
                    <a:moveTo>
                      <a:pt x="152" y="45"/>
                    </a:moveTo>
                    <a:cubicBezTo>
                      <a:pt x="153" y="30"/>
                      <a:pt x="154" y="10"/>
                      <a:pt x="166" y="0"/>
                    </a:cubicBezTo>
                    <a:cubicBezTo>
                      <a:pt x="187" y="5"/>
                      <a:pt x="203" y="28"/>
                      <a:pt x="204" y="49"/>
                    </a:cubicBezTo>
                    <a:cubicBezTo>
                      <a:pt x="206" y="74"/>
                      <a:pt x="190" y="96"/>
                      <a:pt x="186" y="119"/>
                    </a:cubicBezTo>
                    <a:cubicBezTo>
                      <a:pt x="203" y="112"/>
                      <a:pt x="219" y="101"/>
                      <a:pt x="238" y="97"/>
                    </a:cubicBezTo>
                    <a:cubicBezTo>
                      <a:pt x="245" y="116"/>
                      <a:pt x="228" y="131"/>
                      <a:pt x="213" y="140"/>
                    </a:cubicBezTo>
                    <a:cubicBezTo>
                      <a:pt x="200" y="149"/>
                      <a:pt x="182" y="150"/>
                      <a:pt x="173" y="164"/>
                    </a:cubicBezTo>
                    <a:cubicBezTo>
                      <a:pt x="156" y="187"/>
                      <a:pt x="150" y="219"/>
                      <a:pt x="125" y="236"/>
                    </a:cubicBezTo>
                    <a:cubicBezTo>
                      <a:pt x="104" y="250"/>
                      <a:pt x="75" y="263"/>
                      <a:pt x="51" y="249"/>
                    </a:cubicBezTo>
                    <a:cubicBezTo>
                      <a:pt x="67" y="233"/>
                      <a:pt x="91" y="230"/>
                      <a:pt x="106" y="213"/>
                    </a:cubicBezTo>
                    <a:cubicBezTo>
                      <a:pt x="111" y="207"/>
                      <a:pt x="121" y="199"/>
                      <a:pt x="117" y="190"/>
                    </a:cubicBezTo>
                    <a:cubicBezTo>
                      <a:pt x="99" y="191"/>
                      <a:pt x="85" y="206"/>
                      <a:pt x="67" y="210"/>
                    </a:cubicBezTo>
                    <a:cubicBezTo>
                      <a:pt x="47" y="218"/>
                      <a:pt x="22" y="211"/>
                      <a:pt x="8" y="195"/>
                    </a:cubicBezTo>
                    <a:cubicBezTo>
                      <a:pt x="0" y="187"/>
                      <a:pt x="1" y="175"/>
                      <a:pt x="3" y="165"/>
                    </a:cubicBezTo>
                    <a:cubicBezTo>
                      <a:pt x="12" y="164"/>
                      <a:pt x="21" y="166"/>
                      <a:pt x="30" y="166"/>
                    </a:cubicBezTo>
                    <a:cubicBezTo>
                      <a:pt x="63" y="169"/>
                      <a:pt x="95" y="159"/>
                      <a:pt x="126" y="148"/>
                    </a:cubicBezTo>
                    <a:cubicBezTo>
                      <a:pt x="132" y="146"/>
                      <a:pt x="139" y="144"/>
                      <a:pt x="142" y="137"/>
                    </a:cubicBezTo>
                    <a:cubicBezTo>
                      <a:pt x="154" y="108"/>
                      <a:pt x="155" y="76"/>
                      <a:pt x="15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F973F260-D3B4-1988-1721-D4FA8EBE4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1221" y="2071126"/>
                <a:ext cx="212725" cy="255588"/>
              </a:xfrm>
              <a:custGeom>
                <a:avLst/>
                <a:gdLst>
                  <a:gd name="T0" fmla="*/ 9 w 57"/>
                  <a:gd name="T1" fmla="*/ 67 h 68"/>
                  <a:gd name="T2" fmla="*/ 15 w 57"/>
                  <a:gd name="T3" fmla="*/ 0 h 68"/>
                  <a:gd name="T4" fmla="*/ 49 w 57"/>
                  <a:gd name="T5" fmla="*/ 53 h 68"/>
                  <a:gd name="T6" fmla="*/ 9 w 57"/>
                  <a:gd name="T7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68">
                    <a:moveTo>
                      <a:pt x="9" y="67"/>
                    </a:moveTo>
                    <a:cubicBezTo>
                      <a:pt x="8" y="44"/>
                      <a:pt x="0" y="20"/>
                      <a:pt x="15" y="0"/>
                    </a:cubicBezTo>
                    <a:cubicBezTo>
                      <a:pt x="30" y="14"/>
                      <a:pt x="57" y="28"/>
                      <a:pt x="49" y="53"/>
                    </a:cubicBezTo>
                    <a:cubicBezTo>
                      <a:pt x="43" y="68"/>
                      <a:pt x="23" y="68"/>
                      <a:pt x="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1">
                <a:extLst>
                  <a:ext uri="{FF2B5EF4-FFF2-40B4-BE49-F238E27FC236}">
                    <a16:creationId xmlns:a16="http://schemas.microsoft.com/office/drawing/2014/main" id="{D03C646E-7186-6EAE-C3B7-B82F3C448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421" y="2090176"/>
                <a:ext cx="207963" cy="288925"/>
              </a:xfrm>
              <a:custGeom>
                <a:avLst/>
                <a:gdLst>
                  <a:gd name="T0" fmla="*/ 17 w 55"/>
                  <a:gd name="T1" fmla="*/ 5 h 77"/>
                  <a:gd name="T2" fmla="*/ 31 w 55"/>
                  <a:gd name="T3" fmla="*/ 9 h 77"/>
                  <a:gd name="T4" fmla="*/ 43 w 55"/>
                  <a:gd name="T5" fmla="*/ 59 h 77"/>
                  <a:gd name="T6" fmla="*/ 20 w 55"/>
                  <a:gd name="T7" fmla="*/ 72 h 77"/>
                  <a:gd name="T8" fmla="*/ 17 w 55"/>
                  <a:gd name="T9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7">
                    <a:moveTo>
                      <a:pt x="17" y="5"/>
                    </a:moveTo>
                    <a:cubicBezTo>
                      <a:pt x="21" y="0"/>
                      <a:pt x="27" y="6"/>
                      <a:pt x="31" y="9"/>
                    </a:cubicBezTo>
                    <a:cubicBezTo>
                      <a:pt x="42" y="22"/>
                      <a:pt x="55" y="42"/>
                      <a:pt x="43" y="59"/>
                    </a:cubicBezTo>
                    <a:cubicBezTo>
                      <a:pt x="39" y="66"/>
                      <a:pt x="29" y="77"/>
                      <a:pt x="20" y="72"/>
                    </a:cubicBezTo>
                    <a:cubicBezTo>
                      <a:pt x="0" y="56"/>
                      <a:pt x="0" y="23"/>
                      <a:pt x="1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3">
                <a:extLst>
                  <a:ext uri="{FF2B5EF4-FFF2-40B4-BE49-F238E27FC236}">
                    <a16:creationId xmlns:a16="http://schemas.microsoft.com/office/drawing/2014/main" id="{AA0D2EB6-9833-D224-6C36-BD0E12095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771" y="2233051"/>
                <a:ext cx="1198563" cy="1050925"/>
              </a:xfrm>
              <a:custGeom>
                <a:avLst/>
                <a:gdLst>
                  <a:gd name="T0" fmla="*/ 231 w 319"/>
                  <a:gd name="T1" fmla="*/ 11 h 280"/>
                  <a:gd name="T2" fmla="*/ 258 w 319"/>
                  <a:gd name="T3" fmla="*/ 22 h 280"/>
                  <a:gd name="T4" fmla="*/ 298 w 319"/>
                  <a:gd name="T5" fmla="*/ 9 h 280"/>
                  <a:gd name="T6" fmla="*/ 299 w 319"/>
                  <a:gd name="T7" fmla="*/ 34 h 280"/>
                  <a:gd name="T8" fmla="*/ 255 w 319"/>
                  <a:gd name="T9" fmla="*/ 68 h 280"/>
                  <a:gd name="T10" fmla="*/ 295 w 319"/>
                  <a:gd name="T11" fmla="*/ 45 h 280"/>
                  <a:gd name="T12" fmla="*/ 306 w 319"/>
                  <a:gd name="T13" fmla="*/ 56 h 280"/>
                  <a:gd name="T14" fmla="*/ 319 w 319"/>
                  <a:gd name="T15" fmla="*/ 66 h 280"/>
                  <a:gd name="T16" fmla="*/ 298 w 319"/>
                  <a:gd name="T17" fmla="*/ 93 h 280"/>
                  <a:gd name="T18" fmla="*/ 288 w 319"/>
                  <a:gd name="T19" fmla="*/ 180 h 280"/>
                  <a:gd name="T20" fmla="*/ 259 w 319"/>
                  <a:gd name="T21" fmla="*/ 199 h 280"/>
                  <a:gd name="T22" fmla="*/ 258 w 319"/>
                  <a:gd name="T23" fmla="*/ 111 h 280"/>
                  <a:gd name="T24" fmla="*/ 240 w 319"/>
                  <a:gd name="T25" fmla="*/ 140 h 280"/>
                  <a:gd name="T26" fmla="*/ 205 w 319"/>
                  <a:gd name="T27" fmla="*/ 148 h 280"/>
                  <a:gd name="T28" fmla="*/ 206 w 319"/>
                  <a:gd name="T29" fmla="*/ 130 h 280"/>
                  <a:gd name="T30" fmla="*/ 210 w 319"/>
                  <a:gd name="T31" fmla="*/ 96 h 280"/>
                  <a:gd name="T32" fmla="*/ 171 w 319"/>
                  <a:gd name="T33" fmla="*/ 138 h 280"/>
                  <a:gd name="T34" fmla="*/ 139 w 319"/>
                  <a:gd name="T35" fmla="*/ 199 h 280"/>
                  <a:gd name="T36" fmla="*/ 118 w 319"/>
                  <a:gd name="T37" fmla="*/ 198 h 280"/>
                  <a:gd name="T38" fmla="*/ 131 w 319"/>
                  <a:gd name="T39" fmla="*/ 159 h 280"/>
                  <a:gd name="T40" fmla="*/ 104 w 319"/>
                  <a:gd name="T41" fmla="*/ 179 h 280"/>
                  <a:gd name="T42" fmla="*/ 78 w 319"/>
                  <a:gd name="T43" fmla="*/ 178 h 280"/>
                  <a:gd name="T44" fmla="*/ 42 w 319"/>
                  <a:gd name="T45" fmla="*/ 258 h 280"/>
                  <a:gd name="T46" fmla="*/ 26 w 319"/>
                  <a:gd name="T47" fmla="*/ 279 h 280"/>
                  <a:gd name="T48" fmla="*/ 6 w 319"/>
                  <a:gd name="T49" fmla="*/ 262 h 280"/>
                  <a:gd name="T50" fmla="*/ 15 w 319"/>
                  <a:gd name="T51" fmla="*/ 208 h 280"/>
                  <a:gd name="T52" fmla="*/ 76 w 319"/>
                  <a:gd name="T53" fmla="*/ 132 h 280"/>
                  <a:gd name="T54" fmla="*/ 96 w 319"/>
                  <a:gd name="T55" fmla="*/ 140 h 280"/>
                  <a:gd name="T56" fmla="*/ 140 w 319"/>
                  <a:gd name="T57" fmla="*/ 104 h 280"/>
                  <a:gd name="T58" fmla="*/ 117 w 319"/>
                  <a:gd name="T59" fmla="*/ 90 h 280"/>
                  <a:gd name="T60" fmla="*/ 147 w 319"/>
                  <a:gd name="T61" fmla="*/ 63 h 280"/>
                  <a:gd name="T62" fmla="*/ 157 w 319"/>
                  <a:gd name="T63" fmla="*/ 21 h 280"/>
                  <a:gd name="T64" fmla="*/ 179 w 319"/>
                  <a:gd name="T65" fmla="*/ 21 h 280"/>
                  <a:gd name="T66" fmla="*/ 202 w 319"/>
                  <a:gd name="T67" fmla="*/ 52 h 280"/>
                  <a:gd name="T68" fmla="*/ 201 w 319"/>
                  <a:gd name="T69" fmla="*/ 60 h 280"/>
                  <a:gd name="T70" fmla="*/ 180 w 319"/>
                  <a:gd name="T71" fmla="*/ 77 h 280"/>
                  <a:gd name="T72" fmla="*/ 222 w 319"/>
                  <a:gd name="T73" fmla="*/ 58 h 280"/>
                  <a:gd name="T74" fmla="*/ 231 w 319"/>
                  <a:gd name="T75" fmla="*/ 11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9" h="280">
                    <a:moveTo>
                      <a:pt x="231" y="11"/>
                    </a:moveTo>
                    <a:cubicBezTo>
                      <a:pt x="241" y="0"/>
                      <a:pt x="249" y="18"/>
                      <a:pt x="258" y="22"/>
                    </a:cubicBezTo>
                    <a:cubicBezTo>
                      <a:pt x="272" y="21"/>
                      <a:pt x="284" y="11"/>
                      <a:pt x="298" y="9"/>
                    </a:cubicBezTo>
                    <a:cubicBezTo>
                      <a:pt x="309" y="11"/>
                      <a:pt x="310" y="32"/>
                      <a:pt x="299" y="34"/>
                    </a:cubicBezTo>
                    <a:cubicBezTo>
                      <a:pt x="280" y="39"/>
                      <a:pt x="267" y="54"/>
                      <a:pt x="255" y="68"/>
                    </a:cubicBezTo>
                    <a:cubicBezTo>
                      <a:pt x="274" y="75"/>
                      <a:pt x="278" y="46"/>
                      <a:pt x="295" y="45"/>
                    </a:cubicBezTo>
                    <a:cubicBezTo>
                      <a:pt x="299" y="49"/>
                      <a:pt x="301" y="55"/>
                      <a:pt x="306" y="56"/>
                    </a:cubicBezTo>
                    <a:cubicBezTo>
                      <a:pt x="311" y="59"/>
                      <a:pt x="319" y="58"/>
                      <a:pt x="319" y="66"/>
                    </a:cubicBezTo>
                    <a:cubicBezTo>
                      <a:pt x="317" y="78"/>
                      <a:pt x="306" y="85"/>
                      <a:pt x="298" y="93"/>
                    </a:cubicBezTo>
                    <a:cubicBezTo>
                      <a:pt x="297" y="122"/>
                      <a:pt x="305" y="154"/>
                      <a:pt x="288" y="180"/>
                    </a:cubicBezTo>
                    <a:cubicBezTo>
                      <a:pt x="282" y="190"/>
                      <a:pt x="270" y="195"/>
                      <a:pt x="259" y="199"/>
                    </a:cubicBezTo>
                    <a:cubicBezTo>
                      <a:pt x="258" y="170"/>
                      <a:pt x="259" y="141"/>
                      <a:pt x="258" y="111"/>
                    </a:cubicBezTo>
                    <a:cubicBezTo>
                      <a:pt x="247" y="117"/>
                      <a:pt x="246" y="131"/>
                      <a:pt x="240" y="140"/>
                    </a:cubicBezTo>
                    <a:cubicBezTo>
                      <a:pt x="234" y="153"/>
                      <a:pt x="215" y="157"/>
                      <a:pt x="205" y="148"/>
                    </a:cubicBezTo>
                    <a:cubicBezTo>
                      <a:pt x="199" y="143"/>
                      <a:pt x="204" y="136"/>
                      <a:pt x="206" y="130"/>
                    </a:cubicBezTo>
                    <a:cubicBezTo>
                      <a:pt x="212" y="120"/>
                      <a:pt x="210" y="107"/>
                      <a:pt x="210" y="96"/>
                    </a:cubicBezTo>
                    <a:cubicBezTo>
                      <a:pt x="196" y="109"/>
                      <a:pt x="181" y="122"/>
                      <a:pt x="171" y="138"/>
                    </a:cubicBezTo>
                    <a:cubicBezTo>
                      <a:pt x="169" y="161"/>
                      <a:pt x="160" y="187"/>
                      <a:pt x="139" y="199"/>
                    </a:cubicBezTo>
                    <a:cubicBezTo>
                      <a:pt x="133" y="202"/>
                      <a:pt x="121" y="205"/>
                      <a:pt x="118" y="198"/>
                    </a:cubicBezTo>
                    <a:cubicBezTo>
                      <a:pt x="123" y="185"/>
                      <a:pt x="133" y="173"/>
                      <a:pt x="131" y="159"/>
                    </a:cubicBezTo>
                    <a:cubicBezTo>
                      <a:pt x="122" y="166"/>
                      <a:pt x="115" y="176"/>
                      <a:pt x="104" y="179"/>
                    </a:cubicBezTo>
                    <a:cubicBezTo>
                      <a:pt x="95" y="181"/>
                      <a:pt x="87" y="178"/>
                      <a:pt x="78" y="178"/>
                    </a:cubicBezTo>
                    <a:cubicBezTo>
                      <a:pt x="60" y="201"/>
                      <a:pt x="49" y="230"/>
                      <a:pt x="42" y="258"/>
                    </a:cubicBezTo>
                    <a:cubicBezTo>
                      <a:pt x="40" y="267"/>
                      <a:pt x="36" y="277"/>
                      <a:pt x="26" y="279"/>
                    </a:cubicBezTo>
                    <a:cubicBezTo>
                      <a:pt x="16" y="280"/>
                      <a:pt x="8" y="271"/>
                      <a:pt x="6" y="262"/>
                    </a:cubicBezTo>
                    <a:cubicBezTo>
                      <a:pt x="0" y="244"/>
                      <a:pt x="1" y="222"/>
                      <a:pt x="15" y="208"/>
                    </a:cubicBezTo>
                    <a:cubicBezTo>
                      <a:pt x="38" y="185"/>
                      <a:pt x="57" y="159"/>
                      <a:pt x="76" y="132"/>
                    </a:cubicBezTo>
                    <a:cubicBezTo>
                      <a:pt x="82" y="135"/>
                      <a:pt x="88" y="144"/>
                      <a:pt x="96" y="140"/>
                    </a:cubicBezTo>
                    <a:cubicBezTo>
                      <a:pt x="114" y="133"/>
                      <a:pt x="129" y="119"/>
                      <a:pt x="140" y="104"/>
                    </a:cubicBezTo>
                    <a:cubicBezTo>
                      <a:pt x="132" y="100"/>
                      <a:pt x="124" y="96"/>
                      <a:pt x="117" y="90"/>
                    </a:cubicBezTo>
                    <a:cubicBezTo>
                      <a:pt x="125" y="79"/>
                      <a:pt x="139" y="74"/>
                      <a:pt x="147" y="63"/>
                    </a:cubicBezTo>
                    <a:cubicBezTo>
                      <a:pt x="154" y="50"/>
                      <a:pt x="152" y="35"/>
                      <a:pt x="157" y="21"/>
                    </a:cubicBezTo>
                    <a:cubicBezTo>
                      <a:pt x="161" y="13"/>
                      <a:pt x="175" y="13"/>
                      <a:pt x="179" y="21"/>
                    </a:cubicBezTo>
                    <a:cubicBezTo>
                      <a:pt x="186" y="32"/>
                      <a:pt x="193" y="42"/>
                      <a:pt x="202" y="52"/>
                    </a:cubicBezTo>
                    <a:cubicBezTo>
                      <a:pt x="202" y="54"/>
                      <a:pt x="201" y="58"/>
                      <a:pt x="201" y="60"/>
                    </a:cubicBezTo>
                    <a:cubicBezTo>
                      <a:pt x="193" y="65"/>
                      <a:pt x="187" y="71"/>
                      <a:pt x="180" y="77"/>
                    </a:cubicBezTo>
                    <a:cubicBezTo>
                      <a:pt x="197" y="81"/>
                      <a:pt x="209" y="66"/>
                      <a:pt x="222" y="58"/>
                    </a:cubicBezTo>
                    <a:cubicBezTo>
                      <a:pt x="225" y="42"/>
                      <a:pt x="224" y="25"/>
                      <a:pt x="2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4">
                <a:extLst>
                  <a:ext uri="{FF2B5EF4-FFF2-40B4-BE49-F238E27FC236}">
                    <a16:creationId xmlns:a16="http://schemas.microsoft.com/office/drawing/2014/main" id="{6A2DCAAF-F94E-01C7-1E57-3848070D7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2533" y="2277501"/>
                <a:ext cx="409575" cy="387350"/>
              </a:xfrm>
              <a:custGeom>
                <a:avLst/>
                <a:gdLst>
                  <a:gd name="T0" fmla="*/ 24 w 109"/>
                  <a:gd name="T1" fmla="*/ 18 h 103"/>
                  <a:gd name="T2" fmla="*/ 76 w 109"/>
                  <a:gd name="T3" fmla="*/ 3 h 103"/>
                  <a:gd name="T4" fmla="*/ 102 w 109"/>
                  <a:gd name="T5" fmla="*/ 43 h 103"/>
                  <a:gd name="T6" fmla="*/ 70 w 109"/>
                  <a:gd name="T7" fmla="*/ 88 h 103"/>
                  <a:gd name="T8" fmla="*/ 33 w 109"/>
                  <a:gd name="T9" fmla="*/ 103 h 103"/>
                  <a:gd name="T10" fmla="*/ 51 w 109"/>
                  <a:gd name="T11" fmla="*/ 59 h 103"/>
                  <a:gd name="T12" fmla="*/ 20 w 109"/>
                  <a:gd name="T13" fmla="*/ 65 h 103"/>
                  <a:gd name="T14" fmla="*/ 0 w 109"/>
                  <a:gd name="T15" fmla="*/ 34 h 103"/>
                  <a:gd name="T16" fmla="*/ 24 w 109"/>
                  <a:gd name="T17" fmla="*/ 1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3">
                    <a:moveTo>
                      <a:pt x="24" y="18"/>
                    </a:moveTo>
                    <a:cubicBezTo>
                      <a:pt x="41" y="13"/>
                      <a:pt x="58" y="6"/>
                      <a:pt x="76" y="3"/>
                    </a:cubicBezTo>
                    <a:cubicBezTo>
                      <a:pt x="97" y="0"/>
                      <a:pt x="109" y="27"/>
                      <a:pt x="102" y="43"/>
                    </a:cubicBezTo>
                    <a:cubicBezTo>
                      <a:pt x="94" y="60"/>
                      <a:pt x="81" y="74"/>
                      <a:pt x="70" y="88"/>
                    </a:cubicBezTo>
                    <a:cubicBezTo>
                      <a:pt x="61" y="99"/>
                      <a:pt x="46" y="101"/>
                      <a:pt x="33" y="103"/>
                    </a:cubicBezTo>
                    <a:cubicBezTo>
                      <a:pt x="37" y="88"/>
                      <a:pt x="45" y="74"/>
                      <a:pt x="51" y="59"/>
                    </a:cubicBezTo>
                    <a:cubicBezTo>
                      <a:pt x="40" y="61"/>
                      <a:pt x="31" y="65"/>
                      <a:pt x="20" y="65"/>
                    </a:cubicBezTo>
                    <a:cubicBezTo>
                      <a:pt x="11" y="57"/>
                      <a:pt x="2" y="46"/>
                      <a:pt x="0" y="34"/>
                    </a:cubicBezTo>
                    <a:cubicBezTo>
                      <a:pt x="3" y="24"/>
                      <a:pt x="15" y="21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27">
                <a:extLst>
                  <a:ext uri="{FF2B5EF4-FFF2-40B4-BE49-F238E27FC236}">
                    <a16:creationId xmlns:a16="http://schemas.microsoft.com/office/drawing/2014/main" id="{B72D0046-4AD0-3837-7DBE-36CA3A56E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1633" y="2383863"/>
                <a:ext cx="220663" cy="300038"/>
              </a:xfrm>
              <a:custGeom>
                <a:avLst/>
                <a:gdLst>
                  <a:gd name="T0" fmla="*/ 1 w 59"/>
                  <a:gd name="T1" fmla="*/ 30 h 80"/>
                  <a:gd name="T2" fmla="*/ 19 w 59"/>
                  <a:gd name="T3" fmla="*/ 0 h 80"/>
                  <a:gd name="T4" fmla="*/ 50 w 59"/>
                  <a:gd name="T5" fmla="*/ 36 h 80"/>
                  <a:gd name="T6" fmla="*/ 10 w 59"/>
                  <a:gd name="T7" fmla="*/ 76 h 80"/>
                  <a:gd name="T8" fmla="*/ 13 w 59"/>
                  <a:gd name="T9" fmla="*/ 58 h 80"/>
                  <a:gd name="T10" fmla="*/ 1 w 59"/>
                  <a:gd name="T11" fmla="*/ 3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80">
                    <a:moveTo>
                      <a:pt x="1" y="30"/>
                    </a:moveTo>
                    <a:cubicBezTo>
                      <a:pt x="0" y="17"/>
                      <a:pt x="11" y="8"/>
                      <a:pt x="19" y="0"/>
                    </a:cubicBezTo>
                    <a:cubicBezTo>
                      <a:pt x="28" y="13"/>
                      <a:pt x="42" y="22"/>
                      <a:pt x="50" y="36"/>
                    </a:cubicBezTo>
                    <a:cubicBezTo>
                      <a:pt x="59" y="59"/>
                      <a:pt x="32" y="80"/>
                      <a:pt x="10" y="76"/>
                    </a:cubicBezTo>
                    <a:cubicBezTo>
                      <a:pt x="11" y="70"/>
                      <a:pt x="13" y="64"/>
                      <a:pt x="13" y="58"/>
                    </a:cubicBezTo>
                    <a:cubicBezTo>
                      <a:pt x="10" y="48"/>
                      <a:pt x="4" y="40"/>
                      <a:pt x="1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29">
                <a:extLst>
                  <a:ext uri="{FF2B5EF4-FFF2-40B4-BE49-F238E27FC236}">
                    <a16:creationId xmlns:a16="http://schemas.microsoft.com/office/drawing/2014/main" id="{DAFC5CE9-A8F9-646F-0467-BBA8704F1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3583" y="2402913"/>
                <a:ext cx="230188" cy="250825"/>
              </a:xfrm>
              <a:custGeom>
                <a:avLst/>
                <a:gdLst>
                  <a:gd name="T0" fmla="*/ 6 w 61"/>
                  <a:gd name="T1" fmla="*/ 36 h 67"/>
                  <a:gd name="T2" fmla="*/ 22 w 61"/>
                  <a:gd name="T3" fmla="*/ 0 h 67"/>
                  <a:gd name="T4" fmla="*/ 44 w 61"/>
                  <a:gd name="T5" fmla="*/ 19 h 67"/>
                  <a:gd name="T6" fmla="*/ 20 w 61"/>
                  <a:gd name="T7" fmla="*/ 65 h 67"/>
                  <a:gd name="T8" fmla="*/ 6 w 61"/>
                  <a:gd name="T9" fmla="*/ 3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7">
                    <a:moveTo>
                      <a:pt x="6" y="36"/>
                    </a:moveTo>
                    <a:cubicBezTo>
                      <a:pt x="0" y="23"/>
                      <a:pt x="9" y="6"/>
                      <a:pt x="22" y="0"/>
                    </a:cubicBezTo>
                    <a:cubicBezTo>
                      <a:pt x="32" y="3"/>
                      <a:pt x="38" y="12"/>
                      <a:pt x="44" y="19"/>
                    </a:cubicBezTo>
                    <a:cubicBezTo>
                      <a:pt x="61" y="36"/>
                      <a:pt x="43" y="67"/>
                      <a:pt x="20" y="65"/>
                    </a:cubicBezTo>
                    <a:cubicBezTo>
                      <a:pt x="16" y="55"/>
                      <a:pt x="10" y="46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1">
                <a:extLst>
                  <a:ext uri="{FF2B5EF4-FFF2-40B4-BE49-F238E27FC236}">
                    <a16:creationId xmlns:a16="http://schemas.microsoft.com/office/drawing/2014/main" id="{29F24D46-3FAB-5024-FFDF-CF715C3E7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0596" y="2390213"/>
                <a:ext cx="173038" cy="249238"/>
              </a:xfrm>
              <a:custGeom>
                <a:avLst/>
                <a:gdLst>
                  <a:gd name="T0" fmla="*/ 15 w 46"/>
                  <a:gd name="T1" fmla="*/ 10 h 66"/>
                  <a:gd name="T2" fmla="*/ 40 w 46"/>
                  <a:gd name="T3" fmla="*/ 21 h 66"/>
                  <a:gd name="T4" fmla="*/ 25 w 46"/>
                  <a:gd name="T5" fmla="*/ 66 h 66"/>
                  <a:gd name="T6" fmla="*/ 15 w 46"/>
                  <a:gd name="T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6">
                    <a:moveTo>
                      <a:pt x="15" y="10"/>
                    </a:moveTo>
                    <a:cubicBezTo>
                      <a:pt x="24" y="0"/>
                      <a:pt x="35" y="14"/>
                      <a:pt x="40" y="21"/>
                    </a:cubicBezTo>
                    <a:cubicBezTo>
                      <a:pt x="46" y="36"/>
                      <a:pt x="45" y="63"/>
                      <a:pt x="25" y="66"/>
                    </a:cubicBezTo>
                    <a:cubicBezTo>
                      <a:pt x="8" y="55"/>
                      <a:pt x="0" y="26"/>
                      <a:pt x="1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9617AAE8-764D-45C1-D6A5-ECF5D60A5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71" y="2623576"/>
                <a:ext cx="520700" cy="638175"/>
              </a:xfrm>
              <a:custGeom>
                <a:avLst/>
                <a:gdLst>
                  <a:gd name="T0" fmla="*/ 102 w 139"/>
                  <a:gd name="T1" fmla="*/ 43 h 170"/>
                  <a:gd name="T2" fmla="*/ 138 w 139"/>
                  <a:gd name="T3" fmla="*/ 0 h 170"/>
                  <a:gd name="T4" fmla="*/ 135 w 139"/>
                  <a:gd name="T5" fmla="*/ 25 h 170"/>
                  <a:gd name="T6" fmla="*/ 55 w 139"/>
                  <a:gd name="T7" fmla="*/ 152 h 170"/>
                  <a:gd name="T8" fmla="*/ 25 w 139"/>
                  <a:gd name="T9" fmla="*/ 163 h 170"/>
                  <a:gd name="T10" fmla="*/ 2 w 139"/>
                  <a:gd name="T11" fmla="*/ 134 h 170"/>
                  <a:gd name="T12" fmla="*/ 16 w 139"/>
                  <a:gd name="T13" fmla="*/ 117 h 170"/>
                  <a:gd name="T14" fmla="*/ 102 w 139"/>
                  <a:gd name="T15" fmla="*/ 4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170">
                    <a:moveTo>
                      <a:pt x="102" y="43"/>
                    </a:moveTo>
                    <a:cubicBezTo>
                      <a:pt x="115" y="30"/>
                      <a:pt x="124" y="12"/>
                      <a:pt x="138" y="0"/>
                    </a:cubicBezTo>
                    <a:cubicBezTo>
                      <a:pt x="138" y="8"/>
                      <a:pt x="139" y="17"/>
                      <a:pt x="135" y="25"/>
                    </a:cubicBezTo>
                    <a:cubicBezTo>
                      <a:pt x="115" y="71"/>
                      <a:pt x="85" y="112"/>
                      <a:pt x="55" y="152"/>
                    </a:cubicBezTo>
                    <a:cubicBezTo>
                      <a:pt x="48" y="161"/>
                      <a:pt x="36" y="170"/>
                      <a:pt x="25" y="163"/>
                    </a:cubicBezTo>
                    <a:cubicBezTo>
                      <a:pt x="15" y="155"/>
                      <a:pt x="5" y="147"/>
                      <a:pt x="2" y="134"/>
                    </a:cubicBezTo>
                    <a:cubicBezTo>
                      <a:pt x="0" y="125"/>
                      <a:pt x="9" y="121"/>
                      <a:pt x="16" y="117"/>
                    </a:cubicBezTo>
                    <a:cubicBezTo>
                      <a:pt x="50" y="99"/>
                      <a:pt x="76" y="71"/>
                      <a:pt x="10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4B61425E-57A0-B21A-F80F-264744EEB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5383" y="2664851"/>
                <a:ext cx="346075" cy="211138"/>
              </a:xfrm>
              <a:custGeom>
                <a:avLst/>
                <a:gdLst>
                  <a:gd name="T0" fmla="*/ 15 w 92"/>
                  <a:gd name="T1" fmla="*/ 17 h 56"/>
                  <a:gd name="T2" fmla="*/ 92 w 92"/>
                  <a:gd name="T3" fmla="*/ 0 h 56"/>
                  <a:gd name="T4" fmla="*/ 80 w 92"/>
                  <a:gd name="T5" fmla="*/ 36 h 56"/>
                  <a:gd name="T6" fmla="*/ 39 w 92"/>
                  <a:gd name="T7" fmla="*/ 56 h 56"/>
                  <a:gd name="T8" fmla="*/ 4 w 92"/>
                  <a:gd name="T9" fmla="*/ 34 h 56"/>
                  <a:gd name="T10" fmla="*/ 15 w 92"/>
                  <a:gd name="T11" fmla="*/ 1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56">
                    <a:moveTo>
                      <a:pt x="15" y="17"/>
                    </a:moveTo>
                    <a:cubicBezTo>
                      <a:pt x="41" y="12"/>
                      <a:pt x="65" y="1"/>
                      <a:pt x="92" y="0"/>
                    </a:cubicBezTo>
                    <a:cubicBezTo>
                      <a:pt x="90" y="13"/>
                      <a:pt x="90" y="27"/>
                      <a:pt x="80" y="36"/>
                    </a:cubicBezTo>
                    <a:cubicBezTo>
                      <a:pt x="69" y="47"/>
                      <a:pt x="55" y="56"/>
                      <a:pt x="39" y="56"/>
                    </a:cubicBezTo>
                    <a:cubicBezTo>
                      <a:pt x="25" y="55"/>
                      <a:pt x="11" y="46"/>
                      <a:pt x="4" y="34"/>
                    </a:cubicBezTo>
                    <a:cubicBezTo>
                      <a:pt x="0" y="26"/>
                      <a:pt x="8" y="18"/>
                      <a:pt x="1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7EC268D2-045B-5C64-007D-73943176A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7808" y="2799788"/>
                <a:ext cx="244475" cy="277813"/>
              </a:xfrm>
              <a:custGeom>
                <a:avLst/>
                <a:gdLst>
                  <a:gd name="T0" fmla="*/ 6 w 65"/>
                  <a:gd name="T1" fmla="*/ 11 h 74"/>
                  <a:gd name="T2" fmla="*/ 23 w 65"/>
                  <a:gd name="T3" fmla="*/ 2 h 74"/>
                  <a:gd name="T4" fmla="*/ 58 w 65"/>
                  <a:gd name="T5" fmla="*/ 58 h 74"/>
                  <a:gd name="T6" fmla="*/ 19 w 65"/>
                  <a:gd name="T7" fmla="*/ 73 h 74"/>
                  <a:gd name="T8" fmla="*/ 6 w 65"/>
                  <a:gd name="T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4">
                    <a:moveTo>
                      <a:pt x="6" y="11"/>
                    </a:moveTo>
                    <a:cubicBezTo>
                      <a:pt x="7" y="3"/>
                      <a:pt x="16" y="0"/>
                      <a:pt x="23" y="2"/>
                    </a:cubicBezTo>
                    <a:cubicBezTo>
                      <a:pt x="47" y="6"/>
                      <a:pt x="65" y="34"/>
                      <a:pt x="58" y="58"/>
                    </a:cubicBezTo>
                    <a:cubicBezTo>
                      <a:pt x="52" y="73"/>
                      <a:pt x="33" y="74"/>
                      <a:pt x="19" y="73"/>
                    </a:cubicBezTo>
                    <a:cubicBezTo>
                      <a:pt x="27" y="50"/>
                      <a:pt x="0" y="34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45">
                <a:extLst>
                  <a:ext uri="{FF2B5EF4-FFF2-40B4-BE49-F238E27FC236}">
                    <a16:creationId xmlns:a16="http://schemas.microsoft.com/office/drawing/2014/main" id="{74794BF1-8FB0-29BF-F644-1BE4F9AB5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521" y="3618938"/>
                <a:ext cx="274638" cy="374650"/>
              </a:xfrm>
              <a:custGeom>
                <a:avLst/>
                <a:gdLst>
                  <a:gd name="T0" fmla="*/ 1 w 73"/>
                  <a:gd name="T1" fmla="*/ 0 h 100"/>
                  <a:gd name="T2" fmla="*/ 19 w 73"/>
                  <a:gd name="T3" fmla="*/ 0 h 100"/>
                  <a:gd name="T4" fmla="*/ 20 w 73"/>
                  <a:gd name="T5" fmla="*/ 61 h 100"/>
                  <a:gd name="T6" fmla="*/ 54 w 73"/>
                  <a:gd name="T7" fmla="*/ 61 h 100"/>
                  <a:gd name="T8" fmla="*/ 54 w 73"/>
                  <a:gd name="T9" fmla="*/ 0 h 100"/>
                  <a:gd name="T10" fmla="*/ 72 w 73"/>
                  <a:gd name="T11" fmla="*/ 0 h 100"/>
                  <a:gd name="T12" fmla="*/ 71 w 73"/>
                  <a:gd name="T13" fmla="*/ 65 h 100"/>
                  <a:gd name="T14" fmla="*/ 2 w 73"/>
                  <a:gd name="T15" fmla="*/ 66 h 100"/>
                  <a:gd name="T16" fmla="*/ 1 w 73"/>
                  <a:gd name="T1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100">
                    <a:moveTo>
                      <a:pt x="1" y="0"/>
                    </a:moveTo>
                    <a:cubicBezTo>
                      <a:pt x="7" y="0"/>
                      <a:pt x="13" y="0"/>
                      <a:pt x="19" y="0"/>
                    </a:cubicBezTo>
                    <a:cubicBezTo>
                      <a:pt x="20" y="20"/>
                      <a:pt x="18" y="41"/>
                      <a:pt x="20" y="61"/>
                    </a:cubicBezTo>
                    <a:cubicBezTo>
                      <a:pt x="20" y="80"/>
                      <a:pt x="54" y="80"/>
                      <a:pt x="54" y="61"/>
                    </a:cubicBezTo>
                    <a:cubicBezTo>
                      <a:pt x="55" y="41"/>
                      <a:pt x="54" y="20"/>
                      <a:pt x="54" y="0"/>
                    </a:cubicBezTo>
                    <a:cubicBezTo>
                      <a:pt x="60" y="0"/>
                      <a:pt x="66" y="0"/>
                      <a:pt x="72" y="0"/>
                    </a:cubicBezTo>
                    <a:cubicBezTo>
                      <a:pt x="72" y="22"/>
                      <a:pt x="73" y="44"/>
                      <a:pt x="71" y="65"/>
                    </a:cubicBezTo>
                    <a:cubicBezTo>
                      <a:pt x="69" y="100"/>
                      <a:pt x="6" y="100"/>
                      <a:pt x="2" y="66"/>
                    </a:cubicBezTo>
                    <a:cubicBezTo>
                      <a:pt x="0" y="44"/>
                      <a:pt x="2" y="2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46">
                <a:extLst>
                  <a:ext uri="{FF2B5EF4-FFF2-40B4-BE49-F238E27FC236}">
                    <a16:creationId xmlns:a16="http://schemas.microsoft.com/office/drawing/2014/main" id="{04F51922-8C59-714B-9C11-AC504047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6933" y="3588776"/>
                <a:ext cx="293688" cy="376238"/>
              </a:xfrm>
              <a:custGeom>
                <a:avLst/>
                <a:gdLst>
                  <a:gd name="T0" fmla="*/ 14 w 78"/>
                  <a:gd name="T1" fmla="*/ 13 h 100"/>
                  <a:gd name="T2" fmla="*/ 72 w 78"/>
                  <a:gd name="T3" fmla="*/ 33 h 100"/>
                  <a:gd name="T4" fmla="*/ 55 w 78"/>
                  <a:gd name="T5" fmla="*/ 34 h 100"/>
                  <a:gd name="T6" fmla="*/ 38 w 78"/>
                  <a:gd name="T7" fmla="*/ 21 h 100"/>
                  <a:gd name="T8" fmla="*/ 24 w 78"/>
                  <a:gd name="T9" fmla="*/ 35 h 100"/>
                  <a:gd name="T10" fmla="*/ 64 w 78"/>
                  <a:gd name="T11" fmla="*/ 51 h 100"/>
                  <a:gd name="T12" fmla="*/ 59 w 78"/>
                  <a:gd name="T13" fmla="*/ 94 h 100"/>
                  <a:gd name="T14" fmla="*/ 17 w 78"/>
                  <a:gd name="T15" fmla="*/ 94 h 100"/>
                  <a:gd name="T16" fmla="*/ 0 w 78"/>
                  <a:gd name="T17" fmla="*/ 68 h 100"/>
                  <a:gd name="T18" fmla="*/ 17 w 78"/>
                  <a:gd name="T19" fmla="*/ 67 h 100"/>
                  <a:gd name="T20" fmla="*/ 38 w 78"/>
                  <a:gd name="T21" fmla="*/ 83 h 100"/>
                  <a:gd name="T22" fmla="*/ 54 w 78"/>
                  <a:gd name="T23" fmla="*/ 66 h 100"/>
                  <a:gd name="T24" fmla="*/ 11 w 78"/>
                  <a:gd name="T25" fmla="*/ 48 h 100"/>
                  <a:gd name="T26" fmla="*/ 14 w 78"/>
                  <a:gd name="T27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100">
                    <a:moveTo>
                      <a:pt x="14" y="13"/>
                    </a:moveTo>
                    <a:cubicBezTo>
                      <a:pt x="34" y="0"/>
                      <a:pt x="69" y="6"/>
                      <a:pt x="72" y="33"/>
                    </a:cubicBezTo>
                    <a:cubicBezTo>
                      <a:pt x="66" y="34"/>
                      <a:pt x="61" y="34"/>
                      <a:pt x="55" y="34"/>
                    </a:cubicBezTo>
                    <a:cubicBezTo>
                      <a:pt x="50" y="29"/>
                      <a:pt x="46" y="20"/>
                      <a:pt x="38" y="21"/>
                    </a:cubicBezTo>
                    <a:cubicBezTo>
                      <a:pt x="30" y="20"/>
                      <a:pt x="16" y="26"/>
                      <a:pt x="24" y="35"/>
                    </a:cubicBezTo>
                    <a:cubicBezTo>
                      <a:pt x="36" y="42"/>
                      <a:pt x="52" y="42"/>
                      <a:pt x="64" y="51"/>
                    </a:cubicBezTo>
                    <a:cubicBezTo>
                      <a:pt x="78" y="61"/>
                      <a:pt x="75" y="86"/>
                      <a:pt x="59" y="94"/>
                    </a:cubicBezTo>
                    <a:cubicBezTo>
                      <a:pt x="46" y="100"/>
                      <a:pt x="30" y="100"/>
                      <a:pt x="17" y="94"/>
                    </a:cubicBezTo>
                    <a:cubicBezTo>
                      <a:pt x="7" y="89"/>
                      <a:pt x="4" y="78"/>
                      <a:pt x="0" y="68"/>
                    </a:cubicBezTo>
                    <a:cubicBezTo>
                      <a:pt x="6" y="68"/>
                      <a:pt x="11" y="67"/>
                      <a:pt x="17" y="67"/>
                    </a:cubicBezTo>
                    <a:cubicBezTo>
                      <a:pt x="22" y="74"/>
                      <a:pt x="27" y="85"/>
                      <a:pt x="38" y="83"/>
                    </a:cubicBezTo>
                    <a:cubicBezTo>
                      <a:pt x="47" y="85"/>
                      <a:pt x="60" y="76"/>
                      <a:pt x="54" y="66"/>
                    </a:cubicBezTo>
                    <a:cubicBezTo>
                      <a:pt x="41" y="57"/>
                      <a:pt x="23" y="58"/>
                      <a:pt x="11" y="48"/>
                    </a:cubicBezTo>
                    <a:cubicBezTo>
                      <a:pt x="1" y="39"/>
                      <a:pt x="3" y="21"/>
                      <a:pt x="1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47">
                <a:extLst>
                  <a:ext uri="{FF2B5EF4-FFF2-40B4-BE49-F238E27FC236}">
                    <a16:creationId xmlns:a16="http://schemas.microsoft.com/office/drawing/2014/main" id="{AFCC5FE6-971B-DF33-2432-61986C4A5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771" y="3618938"/>
                <a:ext cx="277813" cy="333375"/>
              </a:xfrm>
              <a:custGeom>
                <a:avLst/>
                <a:gdLst>
                  <a:gd name="T0" fmla="*/ 6 w 74"/>
                  <a:gd name="T1" fmla="*/ 0 h 89"/>
                  <a:gd name="T2" fmla="*/ 73 w 74"/>
                  <a:gd name="T3" fmla="*/ 0 h 89"/>
                  <a:gd name="T4" fmla="*/ 67 w 74"/>
                  <a:gd name="T5" fmla="*/ 20 h 89"/>
                  <a:gd name="T6" fmla="*/ 23 w 74"/>
                  <a:gd name="T7" fmla="*/ 74 h 89"/>
                  <a:gd name="T8" fmla="*/ 73 w 74"/>
                  <a:gd name="T9" fmla="*/ 74 h 89"/>
                  <a:gd name="T10" fmla="*/ 74 w 74"/>
                  <a:gd name="T11" fmla="*/ 89 h 89"/>
                  <a:gd name="T12" fmla="*/ 0 w 74"/>
                  <a:gd name="T13" fmla="*/ 89 h 89"/>
                  <a:gd name="T14" fmla="*/ 6 w 74"/>
                  <a:gd name="T15" fmla="*/ 67 h 89"/>
                  <a:gd name="T16" fmla="*/ 48 w 74"/>
                  <a:gd name="T17" fmla="*/ 15 h 89"/>
                  <a:gd name="T18" fmla="*/ 6 w 74"/>
                  <a:gd name="T19" fmla="*/ 15 h 89"/>
                  <a:gd name="T20" fmla="*/ 6 w 74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9">
                    <a:moveTo>
                      <a:pt x="6" y="0"/>
                    </a:moveTo>
                    <a:cubicBezTo>
                      <a:pt x="29" y="0"/>
                      <a:pt x="51" y="0"/>
                      <a:pt x="73" y="0"/>
                    </a:cubicBezTo>
                    <a:cubicBezTo>
                      <a:pt x="71" y="7"/>
                      <a:pt x="72" y="15"/>
                      <a:pt x="67" y="20"/>
                    </a:cubicBezTo>
                    <a:cubicBezTo>
                      <a:pt x="52" y="38"/>
                      <a:pt x="37" y="56"/>
                      <a:pt x="23" y="74"/>
                    </a:cubicBezTo>
                    <a:cubicBezTo>
                      <a:pt x="40" y="74"/>
                      <a:pt x="57" y="74"/>
                      <a:pt x="73" y="74"/>
                    </a:cubicBezTo>
                    <a:cubicBezTo>
                      <a:pt x="73" y="79"/>
                      <a:pt x="74" y="84"/>
                      <a:pt x="74" y="89"/>
                    </a:cubicBezTo>
                    <a:cubicBezTo>
                      <a:pt x="49" y="89"/>
                      <a:pt x="25" y="89"/>
                      <a:pt x="0" y="89"/>
                    </a:cubicBezTo>
                    <a:cubicBezTo>
                      <a:pt x="1" y="81"/>
                      <a:pt x="0" y="73"/>
                      <a:pt x="6" y="67"/>
                    </a:cubicBezTo>
                    <a:cubicBezTo>
                      <a:pt x="19" y="50"/>
                      <a:pt x="34" y="33"/>
                      <a:pt x="48" y="15"/>
                    </a:cubicBezTo>
                    <a:cubicBezTo>
                      <a:pt x="34" y="15"/>
                      <a:pt x="20" y="15"/>
                      <a:pt x="6" y="15"/>
                    </a:cubicBezTo>
                    <a:cubicBezTo>
                      <a:pt x="6" y="11"/>
                      <a:pt x="6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8">
                <a:extLst>
                  <a:ext uri="{FF2B5EF4-FFF2-40B4-BE49-F238E27FC236}">
                    <a16:creationId xmlns:a16="http://schemas.microsoft.com/office/drawing/2014/main" id="{EAC81A7E-1C0D-AD17-1D6E-29CBD5B77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846" y="3618938"/>
                <a:ext cx="265113" cy="333375"/>
              </a:xfrm>
              <a:custGeom>
                <a:avLst/>
                <a:gdLst>
                  <a:gd name="T0" fmla="*/ 0 w 71"/>
                  <a:gd name="T1" fmla="*/ 0 h 89"/>
                  <a:gd name="T2" fmla="*/ 18 w 71"/>
                  <a:gd name="T3" fmla="*/ 0 h 89"/>
                  <a:gd name="T4" fmla="*/ 18 w 71"/>
                  <a:gd name="T5" fmla="*/ 35 h 89"/>
                  <a:gd name="T6" fmla="*/ 53 w 71"/>
                  <a:gd name="T7" fmla="*/ 35 h 89"/>
                  <a:gd name="T8" fmla="*/ 53 w 71"/>
                  <a:gd name="T9" fmla="*/ 0 h 89"/>
                  <a:gd name="T10" fmla="*/ 71 w 71"/>
                  <a:gd name="T11" fmla="*/ 0 h 89"/>
                  <a:gd name="T12" fmla="*/ 71 w 71"/>
                  <a:gd name="T13" fmla="*/ 89 h 89"/>
                  <a:gd name="T14" fmla="*/ 53 w 71"/>
                  <a:gd name="T15" fmla="*/ 89 h 89"/>
                  <a:gd name="T16" fmla="*/ 53 w 71"/>
                  <a:gd name="T17" fmla="*/ 50 h 89"/>
                  <a:gd name="T18" fmla="*/ 18 w 71"/>
                  <a:gd name="T19" fmla="*/ 50 h 89"/>
                  <a:gd name="T20" fmla="*/ 18 w 71"/>
                  <a:gd name="T21" fmla="*/ 89 h 89"/>
                  <a:gd name="T22" fmla="*/ 0 w 71"/>
                  <a:gd name="T23" fmla="*/ 89 h 89"/>
                  <a:gd name="T24" fmla="*/ 0 w 71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12"/>
                      <a:pt x="18" y="23"/>
                      <a:pt x="18" y="35"/>
                    </a:cubicBezTo>
                    <a:cubicBezTo>
                      <a:pt x="29" y="35"/>
                      <a:pt x="41" y="35"/>
                      <a:pt x="53" y="35"/>
                    </a:cubicBezTo>
                    <a:cubicBezTo>
                      <a:pt x="53" y="23"/>
                      <a:pt x="53" y="12"/>
                      <a:pt x="53" y="0"/>
                    </a:cubicBezTo>
                    <a:cubicBezTo>
                      <a:pt x="59" y="0"/>
                      <a:pt x="65" y="0"/>
                      <a:pt x="71" y="0"/>
                    </a:cubicBezTo>
                    <a:cubicBezTo>
                      <a:pt x="71" y="30"/>
                      <a:pt x="71" y="59"/>
                      <a:pt x="71" y="89"/>
                    </a:cubicBezTo>
                    <a:cubicBezTo>
                      <a:pt x="65" y="89"/>
                      <a:pt x="59" y="89"/>
                      <a:pt x="53" y="89"/>
                    </a:cubicBezTo>
                    <a:cubicBezTo>
                      <a:pt x="53" y="76"/>
                      <a:pt x="53" y="63"/>
                      <a:pt x="53" y="50"/>
                    </a:cubicBezTo>
                    <a:cubicBezTo>
                      <a:pt x="41" y="50"/>
                      <a:pt x="29" y="50"/>
                      <a:pt x="18" y="50"/>
                    </a:cubicBezTo>
                    <a:cubicBezTo>
                      <a:pt x="18" y="63"/>
                      <a:pt x="18" y="76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9">
                <a:extLst>
                  <a:ext uri="{FF2B5EF4-FFF2-40B4-BE49-F238E27FC236}">
                    <a16:creationId xmlns:a16="http://schemas.microsoft.com/office/drawing/2014/main" id="{7076F14C-3714-FC02-195B-563433AA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208" y="3618938"/>
                <a:ext cx="254000" cy="333375"/>
              </a:xfrm>
              <a:custGeom>
                <a:avLst/>
                <a:gdLst>
                  <a:gd name="T0" fmla="*/ 0 w 68"/>
                  <a:gd name="T1" fmla="*/ 0 h 89"/>
                  <a:gd name="T2" fmla="*/ 66 w 68"/>
                  <a:gd name="T3" fmla="*/ 0 h 89"/>
                  <a:gd name="T4" fmla="*/ 67 w 68"/>
                  <a:gd name="T5" fmla="*/ 15 h 89"/>
                  <a:gd name="T6" fmla="*/ 18 w 68"/>
                  <a:gd name="T7" fmla="*/ 15 h 89"/>
                  <a:gd name="T8" fmla="*/ 18 w 68"/>
                  <a:gd name="T9" fmla="*/ 35 h 89"/>
                  <a:gd name="T10" fmla="*/ 63 w 68"/>
                  <a:gd name="T11" fmla="*/ 35 h 89"/>
                  <a:gd name="T12" fmla="*/ 63 w 68"/>
                  <a:gd name="T13" fmla="*/ 50 h 89"/>
                  <a:gd name="T14" fmla="*/ 18 w 68"/>
                  <a:gd name="T15" fmla="*/ 50 h 89"/>
                  <a:gd name="T16" fmla="*/ 18 w 68"/>
                  <a:gd name="T17" fmla="*/ 74 h 89"/>
                  <a:gd name="T18" fmla="*/ 68 w 68"/>
                  <a:gd name="T19" fmla="*/ 74 h 89"/>
                  <a:gd name="T20" fmla="*/ 68 w 68"/>
                  <a:gd name="T21" fmla="*/ 89 h 89"/>
                  <a:gd name="T22" fmla="*/ 0 w 68"/>
                  <a:gd name="T23" fmla="*/ 89 h 89"/>
                  <a:gd name="T24" fmla="*/ 0 w 68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89">
                    <a:moveTo>
                      <a:pt x="0" y="0"/>
                    </a:moveTo>
                    <a:cubicBezTo>
                      <a:pt x="22" y="0"/>
                      <a:pt x="44" y="0"/>
                      <a:pt x="66" y="0"/>
                    </a:cubicBezTo>
                    <a:cubicBezTo>
                      <a:pt x="66" y="5"/>
                      <a:pt x="66" y="10"/>
                      <a:pt x="67" y="15"/>
                    </a:cubicBezTo>
                    <a:cubicBezTo>
                      <a:pt x="51" y="15"/>
                      <a:pt x="34" y="15"/>
                      <a:pt x="18" y="15"/>
                    </a:cubicBezTo>
                    <a:cubicBezTo>
                      <a:pt x="18" y="22"/>
                      <a:pt x="18" y="28"/>
                      <a:pt x="18" y="35"/>
                    </a:cubicBezTo>
                    <a:cubicBezTo>
                      <a:pt x="33" y="35"/>
                      <a:pt x="48" y="35"/>
                      <a:pt x="63" y="35"/>
                    </a:cubicBezTo>
                    <a:cubicBezTo>
                      <a:pt x="63" y="40"/>
                      <a:pt x="63" y="45"/>
                      <a:pt x="63" y="50"/>
                    </a:cubicBezTo>
                    <a:cubicBezTo>
                      <a:pt x="48" y="50"/>
                      <a:pt x="33" y="50"/>
                      <a:pt x="18" y="50"/>
                    </a:cubicBezTo>
                    <a:cubicBezTo>
                      <a:pt x="18" y="58"/>
                      <a:pt x="18" y="66"/>
                      <a:pt x="18" y="74"/>
                    </a:cubicBezTo>
                    <a:cubicBezTo>
                      <a:pt x="35" y="74"/>
                      <a:pt x="51" y="74"/>
                      <a:pt x="68" y="74"/>
                    </a:cubicBezTo>
                    <a:cubicBezTo>
                      <a:pt x="68" y="79"/>
                      <a:pt x="68" y="84"/>
                      <a:pt x="68" y="89"/>
                    </a:cubicBezTo>
                    <a:cubicBezTo>
                      <a:pt x="46" y="89"/>
                      <a:pt x="23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50">
                <a:extLst>
                  <a:ext uri="{FF2B5EF4-FFF2-40B4-BE49-F238E27FC236}">
                    <a16:creationId xmlns:a16="http://schemas.microsoft.com/office/drawing/2014/main" id="{06B87449-2DA5-107B-BDCC-F39AC7079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358" y="3618938"/>
                <a:ext cx="220663" cy="360363"/>
              </a:xfrm>
              <a:custGeom>
                <a:avLst/>
                <a:gdLst>
                  <a:gd name="T0" fmla="*/ 39 w 59"/>
                  <a:gd name="T1" fmla="*/ 0 h 96"/>
                  <a:gd name="T2" fmla="*/ 57 w 59"/>
                  <a:gd name="T3" fmla="*/ 0 h 96"/>
                  <a:gd name="T4" fmla="*/ 56 w 59"/>
                  <a:gd name="T5" fmla="*/ 69 h 96"/>
                  <a:gd name="T6" fmla="*/ 9 w 59"/>
                  <a:gd name="T7" fmla="*/ 85 h 96"/>
                  <a:gd name="T8" fmla="*/ 0 w 59"/>
                  <a:gd name="T9" fmla="*/ 62 h 96"/>
                  <a:gd name="T10" fmla="*/ 15 w 59"/>
                  <a:gd name="T11" fmla="*/ 60 h 96"/>
                  <a:gd name="T12" fmla="*/ 36 w 59"/>
                  <a:gd name="T13" fmla="*/ 73 h 96"/>
                  <a:gd name="T14" fmla="*/ 39 w 59"/>
                  <a:gd name="T1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96">
                    <a:moveTo>
                      <a:pt x="39" y="0"/>
                    </a:moveTo>
                    <a:cubicBezTo>
                      <a:pt x="45" y="0"/>
                      <a:pt x="51" y="0"/>
                      <a:pt x="57" y="0"/>
                    </a:cubicBezTo>
                    <a:cubicBezTo>
                      <a:pt x="57" y="23"/>
                      <a:pt x="59" y="46"/>
                      <a:pt x="56" y="69"/>
                    </a:cubicBezTo>
                    <a:cubicBezTo>
                      <a:pt x="53" y="90"/>
                      <a:pt x="24" y="96"/>
                      <a:pt x="9" y="85"/>
                    </a:cubicBezTo>
                    <a:cubicBezTo>
                      <a:pt x="2" y="79"/>
                      <a:pt x="2" y="70"/>
                      <a:pt x="0" y="62"/>
                    </a:cubicBezTo>
                    <a:cubicBezTo>
                      <a:pt x="5" y="61"/>
                      <a:pt x="10" y="60"/>
                      <a:pt x="15" y="60"/>
                    </a:cubicBezTo>
                    <a:cubicBezTo>
                      <a:pt x="18" y="69"/>
                      <a:pt x="25" y="80"/>
                      <a:pt x="36" y="73"/>
                    </a:cubicBezTo>
                    <a:cubicBezTo>
                      <a:pt x="43" y="49"/>
                      <a:pt x="38" y="24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1">
                <a:extLst>
                  <a:ext uri="{FF2B5EF4-FFF2-40B4-BE49-F238E27FC236}">
                    <a16:creationId xmlns:a16="http://schemas.microsoft.com/office/drawing/2014/main" id="{4BC20B2C-DE28-25A5-FFFD-610C0625D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508" y="3618938"/>
                <a:ext cx="68263" cy="333375"/>
              </a:xfrm>
              <a:custGeom>
                <a:avLst/>
                <a:gdLst>
                  <a:gd name="T0" fmla="*/ 0 w 18"/>
                  <a:gd name="T1" fmla="*/ 89 h 89"/>
                  <a:gd name="T2" fmla="*/ 0 w 18"/>
                  <a:gd name="T3" fmla="*/ 0 h 89"/>
                  <a:gd name="T4" fmla="*/ 18 w 18"/>
                  <a:gd name="T5" fmla="*/ 0 h 89"/>
                  <a:gd name="T6" fmla="*/ 18 w 18"/>
                  <a:gd name="T7" fmla="*/ 89 h 89"/>
                  <a:gd name="T8" fmla="*/ 0 w 1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89"/>
                    </a:moveTo>
                    <a:cubicBezTo>
                      <a:pt x="0" y="59"/>
                      <a:pt x="0" y="30"/>
                      <a:pt x="0" y="0"/>
                    </a:cubicBez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52">
                <a:extLst>
                  <a:ext uri="{FF2B5EF4-FFF2-40B4-BE49-F238E27FC236}">
                    <a16:creationId xmlns:a16="http://schemas.microsoft.com/office/drawing/2014/main" id="{DD4062C5-10AE-5265-4B2B-6DD3718407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7333" y="3618938"/>
                <a:ext cx="334963" cy="333375"/>
              </a:xfrm>
              <a:custGeom>
                <a:avLst/>
                <a:gdLst>
                  <a:gd name="T0" fmla="*/ 34 w 89"/>
                  <a:gd name="T1" fmla="*/ 0 h 89"/>
                  <a:gd name="T2" fmla="*/ 53 w 89"/>
                  <a:gd name="T3" fmla="*/ 0 h 89"/>
                  <a:gd name="T4" fmla="*/ 89 w 89"/>
                  <a:gd name="T5" fmla="*/ 89 h 89"/>
                  <a:gd name="T6" fmla="*/ 70 w 89"/>
                  <a:gd name="T7" fmla="*/ 89 h 89"/>
                  <a:gd name="T8" fmla="*/ 62 w 89"/>
                  <a:gd name="T9" fmla="*/ 69 h 89"/>
                  <a:gd name="T10" fmla="*/ 26 w 89"/>
                  <a:gd name="T11" fmla="*/ 69 h 89"/>
                  <a:gd name="T12" fmla="*/ 19 w 89"/>
                  <a:gd name="T13" fmla="*/ 89 h 89"/>
                  <a:gd name="T14" fmla="*/ 0 w 89"/>
                  <a:gd name="T15" fmla="*/ 89 h 89"/>
                  <a:gd name="T16" fmla="*/ 34 w 89"/>
                  <a:gd name="T17" fmla="*/ 0 h 89"/>
                  <a:gd name="T18" fmla="*/ 44 w 89"/>
                  <a:gd name="T19" fmla="*/ 21 h 89"/>
                  <a:gd name="T20" fmla="*/ 32 w 89"/>
                  <a:gd name="T21" fmla="*/ 54 h 89"/>
                  <a:gd name="T22" fmla="*/ 56 w 89"/>
                  <a:gd name="T23" fmla="*/ 54 h 89"/>
                  <a:gd name="T24" fmla="*/ 44 w 89"/>
                  <a:gd name="T25" fmla="*/ 2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89">
                    <a:moveTo>
                      <a:pt x="34" y="0"/>
                    </a:moveTo>
                    <a:cubicBezTo>
                      <a:pt x="41" y="0"/>
                      <a:pt x="47" y="0"/>
                      <a:pt x="53" y="0"/>
                    </a:cubicBezTo>
                    <a:cubicBezTo>
                      <a:pt x="65" y="30"/>
                      <a:pt x="77" y="59"/>
                      <a:pt x="89" y="89"/>
                    </a:cubicBezTo>
                    <a:cubicBezTo>
                      <a:pt x="82" y="89"/>
                      <a:pt x="76" y="89"/>
                      <a:pt x="70" y="89"/>
                    </a:cubicBezTo>
                    <a:cubicBezTo>
                      <a:pt x="67" y="82"/>
                      <a:pt x="64" y="75"/>
                      <a:pt x="62" y="69"/>
                    </a:cubicBezTo>
                    <a:cubicBezTo>
                      <a:pt x="50" y="69"/>
                      <a:pt x="38" y="69"/>
                      <a:pt x="26" y="69"/>
                    </a:cubicBezTo>
                    <a:cubicBezTo>
                      <a:pt x="24" y="75"/>
                      <a:pt x="21" y="82"/>
                      <a:pt x="19" y="89"/>
                    </a:cubicBezTo>
                    <a:cubicBezTo>
                      <a:pt x="13" y="89"/>
                      <a:pt x="6" y="89"/>
                      <a:pt x="0" y="89"/>
                    </a:cubicBezTo>
                    <a:cubicBezTo>
                      <a:pt x="11" y="59"/>
                      <a:pt x="23" y="30"/>
                      <a:pt x="34" y="0"/>
                    </a:cubicBezTo>
                    <a:close/>
                    <a:moveTo>
                      <a:pt x="44" y="21"/>
                    </a:moveTo>
                    <a:cubicBezTo>
                      <a:pt x="40" y="32"/>
                      <a:pt x="36" y="43"/>
                      <a:pt x="32" y="54"/>
                    </a:cubicBezTo>
                    <a:cubicBezTo>
                      <a:pt x="40" y="54"/>
                      <a:pt x="48" y="54"/>
                      <a:pt x="56" y="54"/>
                    </a:cubicBezTo>
                    <a:cubicBezTo>
                      <a:pt x="52" y="43"/>
                      <a:pt x="48" y="32"/>
                      <a:pt x="4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53">
                <a:extLst>
                  <a:ext uri="{FF2B5EF4-FFF2-40B4-BE49-F238E27FC236}">
                    <a16:creationId xmlns:a16="http://schemas.microsoft.com/office/drawing/2014/main" id="{4B05D975-4BAC-D88D-7631-A76585688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5796" y="3618938"/>
                <a:ext cx="261938" cy="333375"/>
              </a:xfrm>
              <a:custGeom>
                <a:avLst/>
                <a:gdLst>
                  <a:gd name="T0" fmla="*/ 0 w 70"/>
                  <a:gd name="T1" fmla="*/ 0 h 89"/>
                  <a:gd name="T2" fmla="*/ 17 w 70"/>
                  <a:gd name="T3" fmla="*/ 0 h 89"/>
                  <a:gd name="T4" fmla="*/ 53 w 70"/>
                  <a:gd name="T5" fmla="*/ 59 h 89"/>
                  <a:gd name="T6" fmla="*/ 54 w 70"/>
                  <a:gd name="T7" fmla="*/ 0 h 89"/>
                  <a:gd name="T8" fmla="*/ 70 w 70"/>
                  <a:gd name="T9" fmla="*/ 0 h 89"/>
                  <a:gd name="T10" fmla="*/ 70 w 70"/>
                  <a:gd name="T11" fmla="*/ 89 h 89"/>
                  <a:gd name="T12" fmla="*/ 52 w 70"/>
                  <a:gd name="T13" fmla="*/ 89 h 89"/>
                  <a:gd name="T14" fmla="*/ 16 w 70"/>
                  <a:gd name="T15" fmla="*/ 31 h 89"/>
                  <a:gd name="T16" fmla="*/ 16 w 70"/>
                  <a:gd name="T17" fmla="*/ 89 h 89"/>
                  <a:gd name="T18" fmla="*/ 0 w 70"/>
                  <a:gd name="T19" fmla="*/ 89 h 89"/>
                  <a:gd name="T20" fmla="*/ 0 w 70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89">
                    <a:moveTo>
                      <a:pt x="0" y="0"/>
                    </a:moveTo>
                    <a:cubicBezTo>
                      <a:pt x="6" y="0"/>
                      <a:pt x="11" y="0"/>
                      <a:pt x="17" y="0"/>
                    </a:cubicBezTo>
                    <a:cubicBezTo>
                      <a:pt x="29" y="20"/>
                      <a:pt x="41" y="40"/>
                      <a:pt x="53" y="59"/>
                    </a:cubicBezTo>
                    <a:cubicBezTo>
                      <a:pt x="54" y="39"/>
                      <a:pt x="54" y="20"/>
                      <a:pt x="54" y="0"/>
                    </a:cubicBezTo>
                    <a:cubicBezTo>
                      <a:pt x="59" y="0"/>
                      <a:pt x="65" y="0"/>
                      <a:pt x="70" y="0"/>
                    </a:cubicBezTo>
                    <a:cubicBezTo>
                      <a:pt x="70" y="30"/>
                      <a:pt x="70" y="59"/>
                      <a:pt x="70" y="89"/>
                    </a:cubicBezTo>
                    <a:cubicBezTo>
                      <a:pt x="64" y="89"/>
                      <a:pt x="58" y="89"/>
                      <a:pt x="52" y="89"/>
                    </a:cubicBezTo>
                    <a:cubicBezTo>
                      <a:pt x="40" y="70"/>
                      <a:pt x="29" y="50"/>
                      <a:pt x="16" y="31"/>
                    </a:cubicBezTo>
                    <a:cubicBezTo>
                      <a:pt x="16" y="51"/>
                      <a:pt x="16" y="70"/>
                      <a:pt x="16" y="89"/>
                    </a:cubicBezTo>
                    <a:cubicBezTo>
                      <a:pt x="11" y="89"/>
                      <a:pt x="5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DDEFC97C-EFB6-90B7-F24F-B95425D44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4883" y="3607826"/>
                <a:ext cx="341313" cy="368300"/>
              </a:xfrm>
              <a:custGeom>
                <a:avLst/>
                <a:gdLst>
                  <a:gd name="T0" fmla="*/ 32 w 91"/>
                  <a:gd name="T1" fmla="*/ 6 h 98"/>
                  <a:gd name="T2" fmla="*/ 73 w 91"/>
                  <a:gd name="T3" fmla="*/ 5 h 98"/>
                  <a:gd name="T4" fmla="*/ 91 w 91"/>
                  <a:gd name="T5" fmla="*/ 27 h 98"/>
                  <a:gd name="T6" fmla="*/ 74 w 91"/>
                  <a:gd name="T7" fmla="*/ 31 h 98"/>
                  <a:gd name="T8" fmla="*/ 30 w 91"/>
                  <a:gd name="T9" fmla="*/ 29 h 98"/>
                  <a:gd name="T10" fmla="*/ 39 w 91"/>
                  <a:gd name="T11" fmla="*/ 75 h 98"/>
                  <a:gd name="T12" fmla="*/ 73 w 91"/>
                  <a:gd name="T13" fmla="*/ 72 h 98"/>
                  <a:gd name="T14" fmla="*/ 73 w 91"/>
                  <a:gd name="T15" fmla="*/ 59 h 98"/>
                  <a:gd name="T16" fmla="*/ 53 w 91"/>
                  <a:gd name="T17" fmla="*/ 59 h 98"/>
                  <a:gd name="T18" fmla="*/ 52 w 91"/>
                  <a:gd name="T19" fmla="*/ 44 h 98"/>
                  <a:gd name="T20" fmla="*/ 91 w 91"/>
                  <a:gd name="T21" fmla="*/ 44 h 98"/>
                  <a:gd name="T22" fmla="*/ 91 w 91"/>
                  <a:gd name="T23" fmla="*/ 81 h 98"/>
                  <a:gd name="T24" fmla="*/ 33 w 91"/>
                  <a:gd name="T25" fmla="*/ 89 h 98"/>
                  <a:gd name="T26" fmla="*/ 32 w 91"/>
                  <a:gd name="T27" fmla="*/ 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8">
                    <a:moveTo>
                      <a:pt x="32" y="6"/>
                    </a:moveTo>
                    <a:cubicBezTo>
                      <a:pt x="45" y="0"/>
                      <a:pt x="60" y="1"/>
                      <a:pt x="73" y="5"/>
                    </a:cubicBezTo>
                    <a:cubicBezTo>
                      <a:pt x="82" y="9"/>
                      <a:pt x="86" y="19"/>
                      <a:pt x="91" y="27"/>
                    </a:cubicBezTo>
                    <a:cubicBezTo>
                      <a:pt x="86" y="28"/>
                      <a:pt x="80" y="30"/>
                      <a:pt x="74" y="31"/>
                    </a:cubicBezTo>
                    <a:cubicBezTo>
                      <a:pt x="66" y="14"/>
                      <a:pt x="40" y="12"/>
                      <a:pt x="30" y="29"/>
                    </a:cubicBezTo>
                    <a:cubicBezTo>
                      <a:pt x="24" y="43"/>
                      <a:pt x="24" y="65"/>
                      <a:pt x="39" y="75"/>
                    </a:cubicBezTo>
                    <a:cubicBezTo>
                      <a:pt x="50" y="82"/>
                      <a:pt x="62" y="76"/>
                      <a:pt x="73" y="72"/>
                    </a:cubicBezTo>
                    <a:cubicBezTo>
                      <a:pt x="73" y="69"/>
                      <a:pt x="73" y="63"/>
                      <a:pt x="73" y="59"/>
                    </a:cubicBezTo>
                    <a:cubicBezTo>
                      <a:pt x="66" y="59"/>
                      <a:pt x="59" y="59"/>
                      <a:pt x="53" y="59"/>
                    </a:cubicBezTo>
                    <a:cubicBezTo>
                      <a:pt x="53" y="54"/>
                      <a:pt x="52" y="49"/>
                      <a:pt x="52" y="44"/>
                    </a:cubicBezTo>
                    <a:cubicBezTo>
                      <a:pt x="65" y="44"/>
                      <a:pt x="78" y="44"/>
                      <a:pt x="91" y="44"/>
                    </a:cubicBezTo>
                    <a:cubicBezTo>
                      <a:pt x="91" y="56"/>
                      <a:pt x="91" y="69"/>
                      <a:pt x="91" y="81"/>
                    </a:cubicBezTo>
                    <a:cubicBezTo>
                      <a:pt x="74" y="92"/>
                      <a:pt x="52" y="98"/>
                      <a:pt x="33" y="89"/>
                    </a:cubicBezTo>
                    <a:cubicBezTo>
                      <a:pt x="0" y="75"/>
                      <a:pt x="0" y="21"/>
                      <a:pt x="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55">
                <a:extLst>
                  <a:ext uri="{FF2B5EF4-FFF2-40B4-BE49-F238E27FC236}">
                    <a16:creationId xmlns:a16="http://schemas.microsoft.com/office/drawing/2014/main" id="{15B62B9E-0014-F5DC-8D74-6E4247781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1821" y="3618938"/>
                <a:ext cx="266700" cy="333375"/>
              </a:xfrm>
              <a:custGeom>
                <a:avLst/>
                <a:gdLst>
                  <a:gd name="T0" fmla="*/ 0 w 71"/>
                  <a:gd name="T1" fmla="*/ 0 h 89"/>
                  <a:gd name="T2" fmla="*/ 18 w 71"/>
                  <a:gd name="T3" fmla="*/ 0 h 89"/>
                  <a:gd name="T4" fmla="*/ 54 w 71"/>
                  <a:gd name="T5" fmla="*/ 59 h 89"/>
                  <a:gd name="T6" fmla="*/ 54 w 71"/>
                  <a:gd name="T7" fmla="*/ 0 h 89"/>
                  <a:gd name="T8" fmla="*/ 71 w 71"/>
                  <a:gd name="T9" fmla="*/ 0 h 89"/>
                  <a:gd name="T10" fmla="*/ 71 w 71"/>
                  <a:gd name="T11" fmla="*/ 89 h 89"/>
                  <a:gd name="T12" fmla="*/ 52 w 71"/>
                  <a:gd name="T13" fmla="*/ 89 h 89"/>
                  <a:gd name="T14" fmla="*/ 17 w 71"/>
                  <a:gd name="T15" fmla="*/ 32 h 89"/>
                  <a:gd name="T16" fmla="*/ 17 w 71"/>
                  <a:gd name="T17" fmla="*/ 89 h 89"/>
                  <a:gd name="T18" fmla="*/ 0 w 71"/>
                  <a:gd name="T19" fmla="*/ 89 h 89"/>
                  <a:gd name="T20" fmla="*/ 0 w 71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30" y="20"/>
                      <a:pt x="42" y="39"/>
                      <a:pt x="54" y="59"/>
                    </a:cubicBezTo>
                    <a:cubicBezTo>
                      <a:pt x="54" y="39"/>
                      <a:pt x="54" y="20"/>
                      <a:pt x="54" y="0"/>
                    </a:cubicBezTo>
                    <a:cubicBezTo>
                      <a:pt x="60" y="0"/>
                      <a:pt x="65" y="0"/>
                      <a:pt x="71" y="0"/>
                    </a:cubicBezTo>
                    <a:cubicBezTo>
                      <a:pt x="71" y="30"/>
                      <a:pt x="71" y="59"/>
                      <a:pt x="71" y="89"/>
                    </a:cubicBezTo>
                    <a:cubicBezTo>
                      <a:pt x="65" y="89"/>
                      <a:pt x="59" y="89"/>
                      <a:pt x="52" y="89"/>
                    </a:cubicBezTo>
                    <a:cubicBezTo>
                      <a:pt x="41" y="69"/>
                      <a:pt x="29" y="50"/>
                      <a:pt x="17" y="32"/>
                    </a:cubicBezTo>
                    <a:cubicBezTo>
                      <a:pt x="17" y="51"/>
                      <a:pt x="17" y="70"/>
                      <a:pt x="17" y="89"/>
                    </a:cubicBezTo>
                    <a:cubicBezTo>
                      <a:pt x="11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56">
                <a:extLst>
                  <a:ext uri="{FF2B5EF4-FFF2-40B4-BE49-F238E27FC236}">
                    <a16:creationId xmlns:a16="http://schemas.microsoft.com/office/drawing/2014/main" id="{D39A065D-4FCE-4626-3DEA-F91F91CED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183" y="3618938"/>
                <a:ext cx="68263" cy="333375"/>
              </a:xfrm>
              <a:custGeom>
                <a:avLst/>
                <a:gdLst>
                  <a:gd name="T0" fmla="*/ 0 w 18"/>
                  <a:gd name="T1" fmla="*/ 0 h 89"/>
                  <a:gd name="T2" fmla="*/ 18 w 18"/>
                  <a:gd name="T3" fmla="*/ 0 h 89"/>
                  <a:gd name="T4" fmla="*/ 18 w 18"/>
                  <a:gd name="T5" fmla="*/ 89 h 89"/>
                  <a:gd name="T6" fmla="*/ 0 w 18"/>
                  <a:gd name="T7" fmla="*/ 89 h 89"/>
                  <a:gd name="T8" fmla="*/ 0 w 1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57">
                <a:extLst>
                  <a:ext uri="{FF2B5EF4-FFF2-40B4-BE49-F238E27FC236}">
                    <a16:creationId xmlns:a16="http://schemas.microsoft.com/office/drawing/2014/main" id="{E7F8F5F3-45AB-AA21-52EC-73741B7D2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6008" y="3618938"/>
                <a:ext cx="311150" cy="333375"/>
              </a:xfrm>
              <a:custGeom>
                <a:avLst/>
                <a:gdLst>
                  <a:gd name="T0" fmla="*/ 0 w 83"/>
                  <a:gd name="T1" fmla="*/ 0 h 89"/>
                  <a:gd name="T2" fmla="*/ 20 w 83"/>
                  <a:gd name="T3" fmla="*/ 0 h 89"/>
                  <a:gd name="T4" fmla="*/ 42 w 83"/>
                  <a:gd name="T5" fmla="*/ 66 h 89"/>
                  <a:gd name="T6" fmla="*/ 64 w 83"/>
                  <a:gd name="T7" fmla="*/ 0 h 89"/>
                  <a:gd name="T8" fmla="*/ 83 w 83"/>
                  <a:gd name="T9" fmla="*/ 0 h 89"/>
                  <a:gd name="T10" fmla="*/ 51 w 83"/>
                  <a:gd name="T11" fmla="*/ 89 h 89"/>
                  <a:gd name="T12" fmla="*/ 32 w 83"/>
                  <a:gd name="T13" fmla="*/ 89 h 89"/>
                  <a:gd name="T14" fmla="*/ 0 w 83"/>
                  <a:gd name="T1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89">
                    <a:moveTo>
                      <a:pt x="0" y="0"/>
                    </a:moveTo>
                    <a:cubicBezTo>
                      <a:pt x="7" y="0"/>
                      <a:pt x="13" y="0"/>
                      <a:pt x="20" y="0"/>
                    </a:cubicBezTo>
                    <a:cubicBezTo>
                      <a:pt x="27" y="22"/>
                      <a:pt x="35" y="44"/>
                      <a:pt x="42" y="66"/>
                    </a:cubicBezTo>
                    <a:cubicBezTo>
                      <a:pt x="49" y="44"/>
                      <a:pt x="57" y="22"/>
                      <a:pt x="64" y="0"/>
                    </a:cubicBezTo>
                    <a:cubicBezTo>
                      <a:pt x="70" y="0"/>
                      <a:pt x="77" y="0"/>
                      <a:pt x="83" y="0"/>
                    </a:cubicBezTo>
                    <a:cubicBezTo>
                      <a:pt x="72" y="30"/>
                      <a:pt x="62" y="59"/>
                      <a:pt x="51" y="89"/>
                    </a:cubicBezTo>
                    <a:cubicBezTo>
                      <a:pt x="45" y="89"/>
                      <a:pt x="38" y="89"/>
                      <a:pt x="32" y="89"/>
                    </a:cubicBezTo>
                    <a:cubicBezTo>
                      <a:pt x="21" y="59"/>
                      <a:pt x="11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58">
                <a:extLst>
                  <a:ext uri="{FF2B5EF4-FFF2-40B4-BE49-F238E27FC236}">
                    <a16:creationId xmlns:a16="http://schemas.microsoft.com/office/drawing/2014/main" id="{8CB2EB26-B5AD-98F7-51EC-FF96065C0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483" y="3618938"/>
                <a:ext cx="255588" cy="333375"/>
              </a:xfrm>
              <a:custGeom>
                <a:avLst/>
                <a:gdLst>
                  <a:gd name="T0" fmla="*/ 0 w 68"/>
                  <a:gd name="T1" fmla="*/ 0 h 89"/>
                  <a:gd name="T2" fmla="*/ 66 w 68"/>
                  <a:gd name="T3" fmla="*/ 0 h 89"/>
                  <a:gd name="T4" fmla="*/ 66 w 68"/>
                  <a:gd name="T5" fmla="*/ 15 h 89"/>
                  <a:gd name="T6" fmla="*/ 18 w 68"/>
                  <a:gd name="T7" fmla="*/ 15 h 89"/>
                  <a:gd name="T8" fmla="*/ 18 w 68"/>
                  <a:gd name="T9" fmla="*/ 35 h 89"/>
                  <a:gd name="T10" fmla="*/ 63 w 68"/>
                  <a:gd name="T11" fmla="*/ 35 h 89"/>
                  <a:gd name="T12" fmla="*/ 63 w 68"/>
                  <a:gd name="T13" fmla="*/ 50 h 89"/>
                  <a:gd name="T14" fmla="*/ 18 w 68"/>
                  <a:gd name="T15" fmla="*/ 50 h 89"/>
                  <a:gd name="T16" fmla="*/ 18 w 68"/>
                  <a:gd name="T17" fmla="*/ 74 h 89"/>
                  <a:gd name="T18" fmla="*/ 68 w 68"/>
                  <a:gd name="T19" fmla="*/ 74 h 89"/>
                  <a:gd name="T20" fmla="*/ 68 w 68"/>
                  <a:gd name="T21" fmla="*/ 89 h 89"/>
                  <a:gd name="T22" fmla="*/ 0 w 68"/>
                  <a:gd name="T23" fmla="*/ 89 h 89"/>
                  <a:gd name="T24" fmla="*/ 0 w 68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89">
                    <a:moveTo>
                      <a:pt x="0" y="0"/>
                    </a:moveTo>
                    <a:cubicBezTo>
                      <a:pt x="22" y="0"/>
                      <a:pt x="44" y="0"/>
                      <a:pt x="66" y="0"/>
                    </a:cubicBezTo>
                    <a:cubicBezTo>
                      <a:pt x="66" y="5"/>
                      <a:pt x="66" y="10"/>
                      <a:pt x="66" y="15"/>
                    </a:cubicBezTo>
                    <a:cubicBezTo>
                      <a:pt x="50" y="15"/>
                      <a:pt x="34" y="15"/>
                      <a:pt x="18" y="15"/>
                    </a:cubicBezTo>
                    <a:cubicBezTo>
                      <a:pt x="18" y="22"/>
                      <a:pt x="18" y="28"/>
                      <a:pt x="18" y="35"/>
                    </a:cubicBezTo>
                    <a:cubicBezTo>
                      <a:pt x="33" y="35"/>
                      <a:pt x="48" y="35"/>
                      <a:pt x="63" y="35"/>
                    </a:cubicBezTo>
                    <a:cubicBezTo>
                      <a:pt x="63" y="40"/>
                      <a:pt x="63" y="45"/>
                      <a:pt x="63" y="50"/>
                    </a:cubicBezTo>
                    <a:cubicBezTo>
                      <a:pt x="48" y="50"/>
                      <a:pt x="33" y="50"/>
                      <a:pt x="18" y="50"/>
                    </a:cubicBezTo>
                    <a:cubicBezTo>
                      <a:pt x="18" y="58"/>
                      <a:pt x="18" y="66"/>
                      <a:pt x="18" y="74"/>
                    </a:cubicBezTo>
                    <a:cubicBezTo>
                      <a:pt x="35" y="74"/>
                      <a:pt x="51" y="74"/>
                      <a:pt x="68" y="74"/>
                    </a:cubicBezTo>
                    <a:cubicBezTo>
                      <a:pt x="68" y="79"/>
                      <a:pt x="68" y="84"/>
                      <a:pt x="68" y="89"/>
                    </a:cubicBezTo>
                    <a:cubicBezTo>
                      <a:pt x="45" y="89"/>
                      <a:pt x="23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59">
                <a:extLst>
                  <a:ext uri="{FF2B5EF4-FFF2-40B4-BE49-F238E27FC236}">
                    <a16:creationId xmlns:a16="http://schemas.microsoft.com/office/drawing/2014/main" id="{54902AC0-9B34-1BEE-C462-18454A1A79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5621" y="3611001"/>
                <a:ext cx="300038" cy="341313"/>
              </a:xfrm>
              <a:custGeom>
                <a:avLst/>
                <a:gdLst>
                  <a:gd name="T0" fmla="*/ 0 w 80"/>
                  <a:gd name="T1" fmla="*/ 2 h 91"/>
                  <a:gd name="T2" fmla="*/ 57 w 80"/>
                  <a:gd name="T3" fmla="*/ 4 h 91"/>
                  <a:gd name="T4" fmla="*/ 66 w 80"/>
                  <a:gd name="T5" fmla="*/ 44 h 91"/>
                  <a:gd name="T6" fmla="*/ 51 w 80"/>
                  <a:gd name="T7" fmla="*/ 52 h 91"/>
                  <a:gd name="T8" fmla="*/ 80 w 80"/>
                  <a:gd name="T9" fmla="*/ 91 h 91"/>
                  <a:gd name="T10" fmla="*/ 58 w 80"/>
                  <a:gd name="T11" fmla="*/ 91 h 91"/>
                  <a:gd name="T12" fmla="*/ 18 w 80"/>
                  <a:gd name="T13" fmla="*/ 53 h 91"/>
                  <a:gd name="T14" fmla="*/ 18 w 80"/>
                  <a:gd name="T15" fmla="*/ 91 h 91"/>
                  <a:gd name="T16" fmla="*/ 0 w 80"/>
                  <a:gd name="T17" fmla="*/ 91 h 91"/>
                  <a:gd name="T18" fmla="*/ 0 w 80"/>
                  <a:gd name="T19" fmla="*/ 2 h 91"/>
                  <a:gd name="T20" fmla="*/ 18 w 80"/>
                  <a:gd name="T21" fmla="*/ 17 h 91"/>
                  <a:gd name="T22" fmla="*/ 18 w 80"/>
                  <a:gd name="T23" fmla="*/ 40 h 91"/>
                  <a:gd name="T24" fmla="*/ 48 w 80"/>
                  <a:gd name="T25" fmla="*/ 38 h 91"/>
                  <a:gd name="T26" fmla="*/ 45 w 80"/>
                  <a:gd name="T27" fmla="*/ 18 h 91"/>
                  <a:gd name="T28" fmla="*/ 18 w 80"/>
                  <a:gd name="T29" fmla="*/ 1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91">
                    <a:moveTo>
                      <a:pt x="0" y="2"/>
                    </a:moveTo>
                    <a:cubicBezTo>
                      <a:pt x="19" y="2"/>
                      <a:pt x="38" y="0"/>
                      <a:pt x="57" y="4"/>
                    </a:cubicBezTo>
                    <a:cubicBezTo>
                      <a:pt x="73" y="8"/>
                      <a:pt x="78" y="32"/>
                      <a:pt x="66" y="44"/>
                    </a:cubicBezTo>
                    <a:cubicBezTo>
                      <a:pt x="61" y="48"/>
                      <a:pt x="56" y="50"/>
                      <a:pt x="51" y="52"/>
                    </a:cubicBezTo>
                    <a:cubicBezTo>
                      <a:pt x="63" y="63"/>
                      <a:pt x="71" y="77"/>
                      <a:pt x="80" y="91"/>
                    </a:cubicBezTo>
                    <a:cubicBezTo>
                      <a:pt x="73" y="91"/>
                      <a:pt x="65" y="91"/>
                      <a:pt x="58" y="91"/>
                    </a:cubicBezTo>
                    <a:cubicBezTo>
                      <a:pt x="47" y="76"/>
                      <a:pt x="40" y="53"/>
                      <a:pt x="18" y="53"/>
                    </a:cubicBezTo>
                    <a:cubicBezTo>
                      <a:pt x="18" y="65"/>
                      <a:pt x="18" y="78"/>
                      <a:pt x="18" y="91"/>
                    </a:cubicBezTo>
                    <a:cubicBezTo>
                      <a:pt x="12" y="91"/>
                      <a:pt x="6" y="91"/>
                      <a:pt x="0" y="91"/>
                    </a:cubicBezTo>
                    <a:cubicBezTo>
                      <a:pt x="0" y="61"/>
                      <a:pt x="0" y="32"/>
                      <a:pt x="0" y="2"/>
                    </a:cubicBezTo>
                    <a:close/>
                    <a:moveTo>
                      <a:pt x="18" y="17"/>
                    </a:moveTo>
                    <a:cubicBezTo>
                      <a:pt x="18" y="25"/>
                      <a:pt x="18" y="32"/>
                      <a:pt x="18" y="40"/>
                    </a:cubicBezTo>
                    <a:cubicBezTo>
                      <a:pt x="28" y="39"/>
                      <a:pt x="38" y="40"/>
                      <a:pt x="48" y="38"/>
                    </a:cubicBezTo>
                    <a:cubicBezTo>
                      <a:pt x="58" y="35"/>
                      <a:pt x="56" y="17"/>
                      <a:pt x="45" y="18"/>
                    </a:cubicBezTo>
                    <a:cubicBezTo>
                      <a:pt x="36" y="17"/>
                      <a:pt x="27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16A84722-8F4C-2509-6FA2-E0E4BE199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4121" y="3618938"/>
                <a:ext cx="66675" cy="333375"/>
              </a:xfrm>
              <a:custGeom>
                <a:avLst/>
                <a:gdLst>
                  <a:gd name="T0" fmla="*/ 0 w 18"/>
                  <a:gd name="T1" fmla="*/ 0 h 89"/>
                  <a:gd name="T2" fmla="*/ 18 w 18"/>
                  <a:gd name="T3" fmla="*/ 0 h 89"/>
                  <a:gd name="T4" fmla="*/ 18 w 18"/>
                  <a:gd name="T5" fmla="*/ 89 h 89"/>
                  <a:gd name="T6" fmla="*/ 0 w 18"/>
                  <a:gd name="T7" fmla="*/ 89 h 89"/>
                  <a:gd name="T8" fmla="*/ 0 w 1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6DB0E2F9-5398-FCA9-7874-46A9CF842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5883" y="3618938"/>
                <a:ext cx="265113" cy="333375"/>
              </a:xfrm>
              <a:custGeom>
                <a:avLst/>
                <a:gdLst>
                  <a:gd name="T0" fmla="*/ 0 w 71"/>
                  <a:gd name="T1" fmla="*/ 0 h 89"/>
                  <a:gd name="T2" fmla="*/ 71 w 71"/>
                  <a:gd name="T3" fmla="*/ 0 h 89"/>
                  <a:gd name="T4" fmla="*/ 71 w 71"/>
                  <a:gd name="T5" fmla="*/ 15 h 89"/>
                  <a:gd name="T6" fmla="*/ 45 w 71"/>
                  <a:gd name="T7" fmla="*/ 15 h 89"/>
                  <a:gd name="T8" fmla="*/ 45 w 71"/>
                  <a:gd name="T9" fmla="*/ 89 h 89"/>
                  <a:gd name="T10" fmla="*/ 27 w 71"/>
                  <a:gd name="T11" fmla="*/ 89 h 89"/>
                  <a:gd name="T12" fmla="*/ 27 w 71"/>
                  <a:gd name="T13" fmla="*/ 15 h 89"/>
                  <a:gd name="T14" fmla="*/ 0 w 71"/>
                  <a:gd name="T15" fmla="*/ 15 h 89"/>
                  <a:gd name="T16" fmla="*/ 0 w 71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24" y="0"/>
                      <a:pt x="48" y="0"/>
                      <a:pt x="71" y="0"/>
                    </a:cubicBezTo>
                    <a:cubicBezTo>
                      <a:pt x="71" y="4"/>
                      <a:pt x="71" y="11"/>
                      <a:pt x="71" y="15"/>
                    </a:cubicBezTo>
                    <a:cubicBezTo>
                      <a:pt x="62" y="15"/>
                      <a:pt x="54" y="15"/>
                      <a:pt x="45" y="15"/>
                    </a:cubicBezTo>
                    <a:cubicBezTo>
                      <a:pt x="45" y="40"/>
                      <a:pt x="45" y="64"/>
                      <a:pt x="45" y="89"/>
                    </a:cubicBezTo>
                    <a:cubicBezTo>
                      <a:pt x="39" y="89"/>
                      <a:pt x="33" y="89"/>
                      <a:pt x="27" y="89"/>
                    </a:cubicBezTo>
                    <a:cubicBezTo>
                      <a:pt x="27" y="64"/>
                      <a:pt x="27" y="40"/>
                      <a:pt x="27" y="15"/>
                    </a:cubicBezTo>
                    <a:cubicBezTo>
                      <a:pt x="18" y="15"/>
                      <a:pt x="9" y="15"/>
                      <a:pt x="0" y="15"/>
                    </a:cubicBezTo>
                    <a:cubicBezTo>
                      <a:pt x="0" y="11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6D059B64-A7E9-7ECB-A4BE-E00B8D805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9096" y="3618938"/>
                <a:ext cx="311150" cy="333375"/>
              </a:xfrm>
              <a:custGeom>
                <a:avLst/>
                <a:gdLst>
                  <a:gd name="T0" fmla="*/ 0 w 83"/>
                  <a:gd name="T1" fmla="*/ 0 h 89"/>
                  <a:gd name="T2" fmla="*/ 20 w 83"/>
                  <a:gd name="T3" fmla="*/ 0 h 89"/>
                  <a:gd name="T4" fmla="*/ 42 w 83"/>
                  <a:gd name="T5" fmla="*/ 35 h 89"/>
                  <a:gd name="T6" fmla="*/ 62 w 83"/>
                  <a:gd name="T7" fmla="*/ 0 h 89"/>
                  <a:gd name="T8" fmla="*/ 83 w 83"/>
                  <a:gd name="T9" fmla="*/ 0 h 89"/>
                  <a:gd name="T10" fmla="*/ 51 w 83"/>
                  <a:gd name="T11" fmla="*/ 53 h 89"/>
                  <a:gd name="T12" fmla="*/ 50 w 83"/>
                  <a:gd name="T13" fmla="*/ 89 h 89"/>
                  <a:gd name="T14" fmla="*/ 32 w 83"/>
                  <a:gd name="T15" fmla="*/ 89 h 89"/>
                  <a:gd name="T16" fmla="*/ 31 w 83"/>
                  <a:gd name="T17" fmla="*/ 52 h 89"/>
                  <a:gd name="T18" fmla="*/ 0 w 83"/>
                  <a:gd name="T1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89">
                    <a:moveTo>
                      <a:pt x="0" y="0"/>
                    </a:moveTo>
                    <a:cubicBezTo>
                      <a:pt x="6" y="0"/>
                      <a:pt x="13" y="0"/>
                      <a:pt x="20" y="0"/>
                    </a:cubicBezTo>
                    <a:cubicBezTo>
                      <a:pt x="27" y="12"/>
                      <a:pt x="34" y="23"/>
                      <a:pt x="42" y="35"/>
                    </a:cubicBezTo>
                    <a:cubicBezTo>
                      <a:pt x="48" y="23"/>
                      <a:pt x="55" y="12"/>
                      <a:pt x="62" y="0"/>
                    </a:cubicBezTo>
                    <a:cubicBezTo>
                      <a:pt x="69" y="0"/>
                      <a:pt x="76" y="0"/>
                      <a:pt x="83" y="0"/>
                    </a:cubicBezTo>
                    <a:cubicBezTo>
                      <a:pt x="72" y="18"/>
                      <a:pt x="59" y="34"/>
                      <a:pt x="51" y="53"/>
                    </a:cubicBezTo>
                    <a:cubicBezTo>
                      <a:pt x="49" y="65"/>
                      <a:pt x="50" y="77"/>
                      <a:pt x="50" y="89"/>
                    </a:cubicBezTo>
                    <a:cubicBezTo>
                      <a:pt x="44" y="89"/>
                      <a:pt x="38" y="89"/>
                      <a:pt x="32" y="89"/>
                    </a:cubicBezTo>
                    <a:cubicBezTo>
                      <a:pt x="32" y="77"/>
                      <a:pt x="33" y="65"/>
                      <a:pt x="31" y="52"/>
                    </a:cubicBezTo>
                    <a:cubicBezTo>
                      <a:pt x="23" y="34"/>
                      <a:pt x="10" y="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6" name="灯片编号占位符 75">
            <a:extLst>
              <a:ext uri="{FF2B5EF4-FFF2-40B4-BE49-F238E27FC236}">
                <a16:creationId xmlns:a16="http://schemas.microsoft.com/office/drawing/2014/main" id="{7A58752B-9071-E4B5-34FD-778CEB54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15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6533E20-8BE1-4244-B906-06CAB00997A0}"/>
              </a:ext>
            </a:extLst>
          </p:cNvPr>
          <p:cNvSpPr/>
          <p:nvPr/>
        </p:nvSpPr>
        <p:spPr>
          <a:xfrm>
            <a:off x="0" y="3230108"/>
            <a:ext cx="12192000" cy="2088978"/>
          </a:xfrm>
          <a:prstGeom prst="rect">
            <a:avLst/>
          </a:prstGeom>
          <a:solidFill>
            <a:srgbClr val="013E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1568" y="1658682"/>
            <a:ext cx="66886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</a:rPr>
              <a:t>敬请批评指正！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D327E6-981F-4E25-ADEE-594CABA5B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41" y="3617534"/>
            <a:ext cx="1251930" cy="12519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F3D07D-CD5E-443C-B522-DE78F8BE81A9}"/>
              </a:ext>
            </a:extLst>
          </p:cNvPr>
          <p:cNvSpPr txBox="1"/>
          <p:nvPr/>
        </p:nvSpPr>
        <p:spPr>
          <a:xfrm>
            <a:off x="4463230" y="3411244"/>
            <a:ext cx="6430911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地址：浙江省杭州市萧山区平澜路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2118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号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网址：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https://mne.zju.edu.cn/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08C834E-D44A-679E-5F63-01B4AAAC4A89}"/>
              </a:ext>
            </a:extLst>
          </p:cNvPr>
          <p:cNvGrpSpPr>
            <a:grpSpLocks noChangeAspect="1"/>
          </p:cNvGrpSpPr>
          <p:nvPr/>
        </p:nvGrpSpPr>
        <p:grpSpPr>
          <a:xfrm>
            <a:off x="9764884" y="211083"/>
            <a:ext cx="2126363" cy="601700"/>
            <a:chOff x="4294890" y="-4746215"/>
            <a:chExt cx="3775460" cy="1068348"/>
          </a:xfrm>
          <a:solidFill>
            <a:srgbClr val="034C9C"/>
          </a:solidFill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900768D-CE6D-619D-3330-52614F748FC9}"/>
                </a:ext>
              </a:extLst>
            </p:cNvPr>
            <p:cNvGrpSpPr/>
            <p:nvPr/>
          </p:nvGrpSpPr>
          <p:grpSpPr>
            <a:xfrm>
              <a:off x="4294890" y="-4746215"/>
              <a:ext cx="1065162" cy="1068348"/>
              <a:chOff x="1220788" y="2549525"/>
              <a:chExt cx="2652713" cy="2660650"/>
            </a:xfrm>
            <a:grpFill/>
          </p:grpSpPr>
          <p:sp>
            <p:nvSpPr>
              <p:cNvPr id="110" name="Freeform 176">
                <a:extLst>
                  <a:ext uri="{FF2B5EF4-FFF2-40B4-BE49-F238E27FC236}">
                    <a16:creationId xmlns:a16="http://schemas.microsoft.com/office/drawing/2014/main" id="{08E4B117-8574-C2C3-37DC-6DC987EB48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0788" y="2549525"/>
                <a:ext cx="2652713" cy="2660650"/>
              </a:xfrm>
              <a:custGeom>
                <a:avLst/>
                <a:gdLst>
                  <a:gd name="T0" fmla="*/ 1718 w 3644"/>
                  <a:gd name="T1" fmla="*/ 11 h 3653"/>
                  <a:gd name="T2" fmla="*/ 2295 w 3644"/>
                  <a:gd name="T3" fmla="*/ 72 h 3653"/>
                  <a:gd name="T4" fmla="*/ 3083 w 3644"/>
                  <a:gd name="T5" fmla="*/ 524 h 3653"/>
                  <a:gd name="T6" fmla="*/ 3527 w 3644"/>
                  <a:gd name="T7" fmla="*/ 1217 h 3653"/>
                  <a:gd name="T8" fmla="*/ 3627 w 3644"/>
                  <a:gd name="T9" fmla="*/ 1946 h 3653"/>
                  <a:gd name="T10" fmla="*/ 3259 w 3644"/>
                  <a:gd name="T11" fmla="*/ 2920 h 3653"/>
                  <a:gd name="T12" fmla="*/ 2587 w 3644"/>
                  <a:gd name="T13" fmla="*/ 3464 h 3653"/>
                  <a:gd name="T14" fmla="*/ 2035 w 3644"/>
                  <a:gd name="T15" fmla="*/ 3623 h 3653"/>
                  <a:gd name="T16" fmla="*/ 1299 w 3644"/>
                  <a:gd name="T17" fmla="*/ 3561 h 3653"/>
                  <a:gd name="T18" fmla="*/ 551 w 3644"/>
                  <a:gd name="T19" fmla="*/ 3120 h 3653"/>
                  <a:gd name="T20" fmla="*/ 92 w 3644"/>
                  <a:gd name="T21" fmla="*/ 2383 h 3653"/>
                  <a:gd name="T22" fmla="*/ 3 w 3644"/>
                  <a:gd name="T23" fmla="*/ 1794 h 3653"/>
                  <a:gd name="T24" fmla="*/ 231 w 3644"/>
                  <a:gd name="T25" fmla="*/ 943 h 3653"/>
                  <a:gd name="T26" fmla="*/ 824 w 3644"/>
                  <a:gd name="T27" fmla="*/ 305 h 3653"/>
                  <a:gd name="T28" fmla="*/ 1718 w 3644"/>
                  <a:gd name="T29" fmla="*/ 11 h 3653"/>
                  <a:gd name="T30" fmla="*/ 1683 w 3644"/>
                  <a:gd name="T31" fmla="*/ 85 h 3653"/>
                  <a:gd name="T32" fmla="*/ 1045 w 3644"/>
                  <a:gd name="T33" fmla="*/ 261 h 3653"/>
                  <a:gd name="T34" fmla="*/ 363 w 3644"/>
                  <a:gd name="T35" fmla="*/ 864 h 3653"/>
                  <a:gd name="T36" fmla="*/ 79 w 3644"/>
                  <a:gd name="T37" fmla="*/ 1706 h 3653"/>
                  <a:gd name="T38" fmla="*/ 134 w 3644"/>
                  <a:gd name="T39" fmla="*/ 2270 h 3653"/>
                  <a:gd name="T40" fmla="*/ 319 w 3644"/>
                  <a:gd name="T41" fmla="*/ 2708 h 3653"/>
                  <a:gd name="T42" fmla="*/ 936 w 3644"/>
                  <a:gd name="T43" fmla="*/ 3323 h 3653"/>
                  <a:gd name="T44" fmla="*/ 1705 w 3644"/>
                  <a:gd name="T45" fmla="*/ 3560 h 3653"/>
                  <a:gd name="T46" fmla="*/ 2393 w 3644"/>
                  <a:gd name="T47" fmla="*/ 3465 h 3653"/>
                  <a:gd name="T48" fmla="*/ 3116 w 3644"/>
                  <a:gd name="T49" fmla="*/ 2981 h 3653"/>
                  <a:gd name="T50" fmla="*/ 3543 w 3644"/>
                  <a:gd name="T51" fmla="*/ 2058 h 3653"/>
                  <a:gd name="T52" fmla="*/ 3474 w 3644"/>
                  <a:gd name="T53" fmla="*/ 1285 h 3653"/>
                  <a:gd name="T54" fmla="*/ 3031 w 3644"/>
                  <a:gd name="T55" fmla="*/ 575 h 3653"/>
                  <a:gd name="T56" fmla="*/ 2274 w 3644"/>
                  <a:gd name="T57" fmla="*/ 141 h 3653"/>
                  <a:gd name="T58" fmla="*/ 1683 w 3644"/>
                  <a:gd name="T59" fmla="*/ 85 h 3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44" h="3653">
                    <a:moveTo>
                      <a:pt x="1718" y="11"/>
                    </a:moveTo>
                    <a:cubicBezTo>
                      <a:pt x="1912" y="0"/>
                      <a:pt x="2108" y="21"/>
                      <a:pt x="2295" y="72"/>
                    </a:cubicBezTo>
                    <a:cubicBezTo>
                      <a:pt x="2591" y="153"/>
                      <a:pt x="2864" y="311"/>
                      <a:pt x="3083" y="524"/>
                    </a:cubicBezTo>
                    <a:cubicBezTo>
                      <a:pt x="3281" y="717"/>
                      <a:pt x="3434" y="956"/>
                      <a:pt x="3527" y="1217"/>
                    </a:cubicBezTo>
                    <a:cubicBezTo>
                      <a:pt x="3610" y="1449"/>
                      <a:pt x="3644" y="1699"/>
                      <a:pt x="3627" y="1946"/>
                    </a:cubicBezTo>
                    <a:cubicBezTo>
                      <a:pt x="3604" y="2298"/>
                      <a:pt x="3474" y="2641"/>
                      <a:pt x="3259" y="2920"/>
                    </a:cubicBezTo>
                    <a:cubicBezTo>
                      <a:pt x="3083" y="3152"/>
                      <a:pt x="2850" y="3340"/>
                      <a:pt x="2587" y="3464"/>
                    </a:cubicBezTo>
                    <a:cubicBezTo>
                      <a:pt x="2413" y="3546"/>
                      <a:pt x="2226" y="3600"/>
                      <a:pt x="2035" y="3623"/>
                    </a:cubicBezTo>
                    <a:cubicBezTo>
                      <a:pt x="1789" y="3653"/>
                      <a:pt x="1537" y="3632"/>
                      <a:pt x="1299" y="3561"/>
                    </a:cubicBezTo>
                    <a:cubicBezTo>
                      <a:pt x="1019" y="3477"/>
                      <a:pt x="760" y="3324"/>
                      <a:pt x="551" y="3120"/>
                    </a:cubicBezTo>
                    <a:cubicBezTo>
                      <a:pt x="342" y="2916"/>
                      <a:pt x="183" y="2661"/>
                      <a:pt x="92" y="2383"/>
                    </a:cubicBezTo>
                    <a:cubicBezTo>
                      <a:pt x="30" y="2194"/>
                      <a:pt x="0" y="1994"/>
                      <a:pt x="3" y="1794"/>
                    </a:cubicBezTo>
                    <a:cubicBezTo>
                      <a:pt x="7" y="1497"/>
                      <a:pt x="86" y="1202"/>
                      <a:pt x="231" y="943"/>
                    </a:cubicBezTo>
                    <a:cubicBezTo>
                      <a:pt x="373" y="687"/>
                      <a:pt x="579" y="466"/>
                      <a:pt x="824" y="305"/>
                    </a:cubicBezTo>
                    <a:cubicBezTo>
                      <a:pt x="1089" y="130"/>
                      <a:pt x="1401" y="27"/>
                      <a:pt x="1718" y="11"/>
                    </a:cubicBezTo>
                    <a:close/>
                    <a:moveTo>
                      <a:pt x="1683" y="85"/>
                    </a:moveTo>
                    <a:cubicBezTo>
                      <a:pt x="1462" y="102"/>
                      <a:pt x="1244" y="162"/>
                      <a:pt x="1045" y="261"/>
                    </a:cubicBezTo>
                    <a:cubicBezTo>
                      <a:pt x="770" y="398"/>
                      <a:pt x="532" y="608"/>
                      <a:pt x="363" y="864"/>
                    </a:cubicBezTo>
                    <a:cubicBezTo>
                      <a:pt x="198" y="1114"/>
                      <a:pt x="98" y="1407"/>
                      <a:pt x="79" y="1706"/>
                    </a:cubicBezTo>
                    <a:cubicBezTo>
                      <a:pt x="66" y="1895"/>
                      <a:pt x="85" y="2087"/>
                      <a:pt x="134" y="2270"/>
                    </a:cubicBezTo>
                    <a:cubicBezTo>
                      <a:pt x="175" y="2424"/>
                      <a:pt x="237" y="2572"/>
                      <a:pt x="319" y="2708"/>
                    </a:cubicBezTo>
                    <a:cubicBezTo>
                      <a:pt x="468" y="2961"/>
                      <a:pt x="683" y="3174"/>
                      <a:pt x="936" y="3323"/>
                    </a:cubicBezTo>
                    <a:cubicBezTo>
                      <a:pt x="1169" y="3461"/>
                      <a:pt x="1435" y="3543"/>
                      <a:pt x="1705" y="3560"/>
                    </a:cubicBezTo>
                    <a:cubicBezTo>
                      <a:pt x="1938" y="3575"/>
                      <a:pt x="2173" y="3543"/>
                      <a:pt x="2393" y="3465"/>
                    </a:cubicBezTo>
                    <a:cubicBezTo>
                      <a:pt x="2670" y="3368"/>
                      <a:pt x="2921" y="3199"/>
                      <a:pt x="3116" y="2981"/>
                    </a:cubicBezTo>
                    <a:cubicBezTo>
                      <a:pt x="3345" y="2725"/>
                      <a:pt x="3497" y="2399"/>
                      <a:pt x="3543" y="2058"/>
                    </a:cubicBezTo>
                    <a:cubicBezTo>
                      <a:pt x="3578" y="1800"/>
                      <a:pt x="3555" y="1533"/>
                      <a:pt x="3474" y="1285"/>
                    </a:cubicBezTo>
                    <a:cubicBezTo>
                      <a:pt x="3387" y="1017"/>
                      <a:pt x="3233" y="772"/>
                      <a:pt x="3031" y="575"/>
                    </a:cubicBezTo>
                    <a:cubicBezTo>
                      <a:pt x="2821" y="370"/>
                      <a:pt x="2558" y="218"/>
                      <a:pt x="2274" y="141"/>
                    </a:cubicBezTo>
                    <a:cubicBezTo>
                      <a:pt x="2082" y="89"/>
                      <a:pt x="1881" y="70"/>
                      <a:pt x="1683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77">
                <a:extLst>
                  <a:ext uri="{FF2B5EF4-FFF2-40B4-BE49-F238E27FC236}">
                    <a16:creationId xmlns:a16="http://schemas.microsoft.com/office/drawing/2014/main" id="{1E758F0F-C529-78B9-56F6-8349B1E2C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5" y="2733675"/>
                <a:ext cx="153988" cy="155575"/>
              </a:xfrm>
              <a:custGeom>
                <a:avLst/>
                <a:gdLst>
                  <a:gd name="T0" fmla="*/ 78 w 211"/>
                  <a:gd name="T1" fmla="*/ 40 h 212"/>
                  <a:gd name="T2" fmla="*/ 142 w 211"/>
                  <a:gd name="T3" fmla="*/ 3 h 212"/>
                  <a:gd name="T4" fmla="*/ 194 w 211"/>
                  <a:gd name="T5" fmla="*/ 36 h 212"/>
                  <a:gd name="T6" fmla="*/ 183 w 211"/>
                  <a:gd name="T7" fmla="*/ 125 h 212"/>
                  <a:gd name="T8" fmla="*/ 146 w 211"/>
                  <a:gd name="T9" fmla="*/ 172 h 212"/>
                  <a:gd name="T10" fmla="*/ 98 w 211"/>
                  <a:gd name="T11" fmla="*/ 212 h 212"/>
                  <a:gd name="T12" fmla="*/ 98 w 211"/>
                  <a:gd name="T13" fmla="*/ 137 h 212"/>
                  <a:gd name="T14" fmla="*/ 66 w 211"/>
                  <a:gd name="T15" fmla="*/ 150 h 212"/>
                  <a:gd name="T16" fmla="*/ 13 w 211"/>
                  <a:gd name="T17" fmla="*/ 117 h 212"/>
                  <a:gd name="T18" fmla="*/ 30 w 211"/>
                  <a:gd name="T19" fmla="*/ 72 h 212"/>
                  <a:gd name="T20" fmla="*/ 78 w 211"/>
                  <a:gd name="T21" fmla="*/ 4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212">
                    <a:moveTo>
                      <a:pt x="78" y="40"/>
                    </a:moveTo>
                    <a:cubicBezTo>
                      <a:pt x="98" y="26"/>
                      <a:pt x="116" y="5"/>
                      <a:pt x="142" y="3"/>
                    </a:cubicBezTo>
                    <a:cubicBezTo>
                      <a:pt x="165" y="0"/>
                      <a:pt x="185" y="16"/>
                      <a:pt x="194" y="36"/>
                    </a:cubicBezTo>
                    <a:cubicBezTo>
                      <a:pt x="211" y="64"/>
                      <a:pt x="193" y="97"/>
                      <a:pt x="183" y="125"/>
                    </a:cubicBezTo>
                    <a:cubicBezTo>
                      <a:pt x="177" y="145"/>
                      <a:pt x="159" y="157"/>
                      <a:pt x="146" y="172"/>
                    </a:cubicBezTo>
                    <a:cubicBezTo>
                      <a:pt x="131" y="187"/>
                      <a:pt x="119" y="206"/>
                      <a:pt x="98" y="212"/>
                    </a:cubicBezTo>
                    <a:cubicBezTo>
                      <a:pt x="94" y="187"/>
                      <a:pt x="101" y="162"/>
                      <a:pt x="98" y="137"/>
                    </a:cubicBezTo>
                    <a:cubicBezTo>
                      <a:pt x="87" y="141"/>
                      <a:pt x="77" y="147"/>
                      <a:pt x="66" y="150"/>
                    </a:cubicBezTo>
                    <a:cubicBezTo>
                      <a:pt x="45" y="147"/>
                      <a:pt x="25" y="135"/>
                      <a:pt x="13" y="117"/>
                    </a:cubicBezTo>
                    <a:cubicBezTo>
                      <a:pt x="0" y="102"/>
                      <a:pt x="11" y="76"/>
                      <a:pt x="30" y="72"/>
                    </a:cubicBezTo>
                    <a:cubicBezTo>
                      <a:pt x="49" y="68"/>
                      <a:pt x="63" y="51"/>
                      <a:pt x="7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8424BF84-ED18-4400-00B2-A6692CA00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2738438"/>
                <a:ext cx="90488" cy="103188"/>
              </a:xfrm>
              <a:custGeom>
                <a:avLst/>
                <a:gdLst>
                  <a:gd name="T0" fmla="*/ 1 w 124"/>
                  <a:gd name="T1" fmla="*/ 26 h 142"/>
                  <a:gd name="T2" fmla="*/ 15 w 124"/>
                  <a:gd name="T3" fmla="*/ 0 h 142"/>
                  <a:gd name="T4" fmla="*/ 101 w 124"/>
                  <a:gd name="T5" fmla="*/ 33 h 142"/>
                  <a:gd name="T6" fmla="*/ 115 w 124"/>
                  <a:gd name="T7" fmla="*/ 77 h 142"/>
                  <a:gd name="T8" fmla="*/ 36 w 124"/>
                  <a:gd name="T9" fmla="*/ 142 h 142"/>
                  <a:gd name="T10" fmla="*/ 32 w 124"/>
                  <a:gd name="T11" fmla="*/ 118 h 142"/>
                  <a:gd name="T12" fmla="*/ 3 w 124"/>
                  <a:gd name="T13" fmla="*/ 60 h 142"/>
                  <a:gd name="T14" fmla="*/ 1 w 124"/>
                  <a:gd name="T15" fmla="*/ 2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42">
                    <a:moveTo>
                      <a:pt x="1" y="26"/>
                    </a:moveTo>
                    <a:cubicBezTo>
                      <a:pt x="2" y="15"/>
                      <a:pt x="10" y="8"/>
                      <a:pt x="15" y="0"/>
                    </a:cubicBezTo>
                    <a:cubicBezTo>
                      <a:pt x="45" y="7"/>
                      <a:pt x="77" y="14"/>
                      <a:pt x="101" y="33"/>
                    </a:cubicBezTo>
                    <a:cubicBezTo>
                      <a:pt x="114" y="43"/>
                      <a:pt x="124" y="62"/>
                      <a:pt x="115" y="77"/>
                    </a:cubicBezTo>
                    <a:cubicBezTo>
                      <a:pt x="97" y="107"/>
                      <a:pt x="68" y="128"/>
                      <a:pt x="36" y="142"/>
                    </a:cubicBezTo>
                    <a:cubicBezTo>
                      <a:pt x="29" y="135"/>
                      <a:pt x="29" y="126"/>
                      <a:pt x="32" y="118"/>
                    </a:cubicBezTo>
                    <a:cubicBezTo>
                      <a:pt x="24" y="98"/>
                      <a:pt x="5" y="82"/>
                      <a:pt x="3" y="60"/>
                    </a:cubicBezTo>
                    <a:cubicBezTo>
                      <a:pt x="2" y="49"/>
                      <a:pt x="0" y="37"/>
                      <a:pt x="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79">
                <a:extLst>
                  <a:ext uri="{FF2B5EF4-FFF2-40B4-BE49-F238E27FC236}">
                    <a16:creationId xmlns:a16="http://schemas.microsoft.com/office/drawing/2014/main" id="{30880BFC-FB43-58CE-58F1-52CFA4288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9238" y="2841625"/>
                <a:ext cx="376238" cy="292100"/>
              </a:xfrm>
              <a:custGeom>
                <a:avLst/>
                <a:gdLst>
                  <a:gd name="T0" fmla="*/ 390 w 516"/>
                  <a:gd name="T1" fmla="*/ 24 h 402"/>
                  <a:gd name="T2" fmla="*/ 423 w 516"/>
                  <a:gd name="T3" fmla="*/ 0 h 402"/>
                  <a:gd name="T4" fmla="*/ 456 w 516"/>
                  <a:gd name="T5" fmla="*/ 32 h 402"/>
                  <a:gd name="T6" fmla="*/ 476 w 516"/>
                  <a:gd name="T7" fmla="*/ 107 h 402"/>
                  <a:gd name="T8" fmla="*/ 448 w 516"/>
                  <a:gd name="T9" fmla="*/ 138 h 402"/>
                  <a:gd name="T10" fmla="*/ 395 w 516"/>
                  <a:gd name="T11" fmla="*/ 231 h 402"/>
                  <a:gd name="T12" fmla="*/ 513 w 516"/>
                  <a:gd name="T13" fmla="*/ 232 h 402"/>
                  <a:gd name="T14" fmla="*/ 478 w 516"/>
                  <a:gd name="T15" fmla="*/ 282 h 402"/>
                  <a:gd name="T16" fmla="*/ 364 w 516"/>
                  <a:gd name="T17" fmla="*/ 286 h 402"/>
                  <a:gd name="T18" fmla="*/ 242 w 516"/>
                  <a:gd name="T19" fmla="*/ 388 h 402"/>
                  <a:gd name="T20" fmla="*/ 143 w 516"/>
                  <a:gd name="T21" fmla="*/ 397 h 402"/>
                  <a:gd name="T22" fmla="*/ 60 w 516"/>
                  <a:gd name="T23" fmla="*/ 382 h 402"/>
                  <a:gd name="T24" fmla="*/ 67 w 516"/>
                  <a:gd name="T25" fmla="*/ 373 h 402"/>
                  <a:gd name="T26" fmla="*/ 196 w 516"/>
                  <a:gd name="T27" fmla="*/ 342 h 402"/>
                  <a:gd name="T28" fmla="*/ 237 w 516"/>
                  <a:gd name="T29" fmla="*/ 309 h 402"/>
                  <a:gd name="T30" fmla="*/ 61 w 516"/>
                  <a:gd name="T31" fmla="*/ 306 h 402"/>
                  <a:gd name="T32" fmla="*/ 18 w 516"/>
                  <a:gd name="T33" fmla="*/ 263 h 402"/>
                  <a:gd name="T34" fmla="*/ 0 w 516"/>
                  <a:gd name="T35" fmla="*/ 221 h 402"/>
                  <a:gd name="T36" fmla="*/ 40 w 516"/>
                  <a:gd name="T37" fmla="*/ 204 h 402"/>
                  <a:gd name="T38" fmla="*/ 112 w 516"/>
                  <a:gd name="T39" fmla="*/ 224 h 402"/>
                  <a:gd name="T40" fmla="*/ 235 w 516"/>
                  <a:gd name="T41" fmla="*/ 229 h 402"/>
                  <a:gd name="T42" fmla="*/ 302 w 516"/>
                  <a:gd name="T43" fmla="*/ 224 h 402"/>
                  <a:gd name="T44" fmla="*/ 390 w 516"/>
                  <a:gd name="T45" fmla="*/ 24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6" h="402">
                    <a:moveTo>
                      <a:pt x="390" y="24"/>
                    </a:moveTo>
                    <a:cubicBezTo>
                      <a:pt x="396" y="11"/>
                      <a:pt x="408" y="0"/>
                      <a:pt x="423" y="0"/>
                    </a:cubicBezTo>
                    <a:cubicBezTo>
                      <a:pt x="440" y="3"/>
                      <a:pt x="448" y="19"/>
                      <a:pt x="456" y="32"/>
                    </a:cubicBezTo>
                    <a:cubicBezTo>
                      <a:pt x="468" y="55"/>
                      <a:pt x="484" y="80"/>
                      <a:pt x="476" y="107"/>
                    </a:cubicBezTo>
                    <a:cubicBezTo>
                      <a:pt x="473" y="122"/>
                      <a:pt x="457" y="127"/>
                      <a:pt x="448" y="138"/>
                    </a:cubicBezTo>
                    <a:cubicBezTo>
                      <a:pt x="425" y="165"/>
                      <a:pt x="407" y="197"/>
                      <a:pt x="395" y="231"/>
                    </a:cubicBezTo>
                    <a:cubicBezTo>
                      <a:pt x="434" y="237"/>
                      <a:pt x="474" y="218"/>
                      <a:pt x="513" y="232"/>
                    </a:cubicBezTo>
                    <a:cubicBezTo>
                      <a:pt x="516" y="255"/>
                      <a:pt x="502" y="279"/>
                      <a:pt x="478" y="282"/>
                    </a:cubicBezTo>
                    <a:cubicBezTo>
                      <a:pt x="440" y="284"/>
                      <a:pt x="402" y="285"/>
                      <a:pt x="364" y="286"/>
                    </a:cubicBezTo>
                    <a:cubicBezTo>
                      <a:pt x="333" y="329"/>
                      <a:pt x="295" y="374"/>
                      <a:pt x="242" y="388"/>
                    </a:cubicBezTo>
                    <a:cubicBezTo>
                      <a:pt x="210" y="394"/>
                      <a:pt x="176" y="402"/>
                      <a:pt x="143" y="397"/>
                    </a:cubicBezTo>
                    <a:cubicBezTo>
                      <a:pt x="115" y="394"/>
                      <a:pt x="86" y="392"/>
                      <a:pt x="60" y="382"/>
                    </a:cubicBezTo>
                    <a:cubicBezTo>
                      <a:pt x="62" y="380"/>
                      <a:pt x="65" y="376"/>
                      <a:pt x="67" y="373"/>
                    </a:cubicBezTo>
                    <a:cubicBezTo>
                      <a:pt x="111" y="365"/>
                      <a:pt x="156" y="360"/>
                      <a:pt x="196" y="342"/>
                    </a:cubicBezTo>
                    <a:cubicBezTo>
                      <a:pt x="212" y="335"/>
                      <a:pt x="226" y="323"/>
                      <a:pt x="237" y="309"/>
                    </a:cubicBezTo>
                    <a:cubicBezTo>
                      <a:pt x="178" y="305"/>
                      <a:pt x="118" y="323"/>
                      <a:pt x="61" y="306"/>
                    </a:cubicBezTo>
                    <a:cubicBezTo>
                      <a:pt x="43" y="296"/>
                      <a:pt x="31" y="278"/>
                      <a:pt x="18" y="263"/>
                    </a:cubicBezTo>
                    <a:cubicBezTo>
                      <a:pt x="9" y="250"/>
                      <a:pt x="1" y="236"/>
                      <a:pt x="0" y="221"/>
                    </a:cubicBezTo>
                    <a:cubicBezTo>
                      <a:pt x="0" y="202"/>
                      <a:pt x="26" y="194"/>
                      <a:pt x="40" y="204"/>
                    </a:cubicBezTo>
                    <a:cubicBezTo>
                      <a:pt x="62" y="216"/>
                      <a:pt x="87" y="221"/>
                      <a:pt x="112" y="224"/>
                    </a:cubicBezTo>
                    <a:cubicBezTo>
                      <a:pt x="153" y="229"/>
                      <a:pt x="194" y="229"/>
                      <a:pt x="235" y="229"/>
                    </a:cubicBezTo>
                    <a:cubicBezTo>
                      <a:pt x="257" y="229"/>
                      <a:pt x="280" y="229"/>
                      <a:pt x="302" y="224"/>
                    </a:cubicBezTo>
                    <a:cubicBezTo>
                      <a:pt x="339" y="161"/>
                      <a:pt x="361" y="91"/>
                      <a:pt x="39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80">
                <a:extLst>
                  <a:ext uri="{FF2B5EF4-FFF2-40B4-BE49-F238E27FC236}">
                    <a16:creationId xmlns:a16="http://schemas.microsoft.com/office/drawing/2014/main" id="{45476262-AAE1-AFDB-5444-C805AFE8E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325" y="2863850"/>
                <a:ext cx="125413" cy="106363"/>
              </a:xfrm>
              <a:custGeom>
                <a:avLst/>
                <a:gdLst>
                  <a:gd name="T0" fmla="*/ 138 w 172"/>
                  <a:gd name="T1" fmla="*/ 3 h 146"/>
                  <a:gd name="T2" fmla="*/ 160 w 172"/>
                  <a:gd name="T3" fmla="*/ 0 h 146"/>
                  <a:gd name="T4" fmla="*/ 122 w 172"/>
                  <a:gd name="T5" fmla="*/ 118 h 146"/>
                  <a:gd name="T6" fmla="*/ 82 w 172"/>
                  <a:gd name="T7" fmla="*/ 143 h 146"/>
                  <a:gd name="T8" fmla="*/ 12 w 172"/>
                  <a:gd name="T9" fmla="*/ 113 h 146"/>
                  <a:gd name="T10" fmla="*/ 7 w 172"/>
                  <a:gd name="T11" fmla="*/ 82 h 146"/>
                  <a:gd name="T12" fmla="*/ 64 w 172"/>
                  <a:gd name="T13" fmla="*/ 57 h 146"/>
                  <a:gd name="T14" fmla="*/ 138 w 172"/>
                  <a:gd name="T15" fmla="*/ 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6">
                    <a:moveTo>
                      <a:pt x="138" y="3"/>
                    </a:moveTo>
                    <a:cubicBezTo>
                      <a:pt x="145" y="0"/>
                      <a:pt x="153" y="0"/>
                      <a:pt x="160" y="0"/>
                    </a:cubicBezTo>
                    <a:cubicBezTo>
                      <a:pt x="172" y="43"/>
                      <a:pt x="150" y="87"/>
                      <a:pt x="122" y="118"/>
                    </a:cubicBezTo>
                    <a:cubicBezTo>
                      <a:pt x="111" y="129"/>
                      <a:pt x="99" y="144"/>
                      <a:pt x="82" y="143"/>
                    </a:cubicBezTo>
                    <a:cubicBezTo>
                      <a:pt x="55" y="146"/>
                      <a:pt x="33" y="128"/>
                      <a:pt x="12" y="113"/>
                    </a:cubicBezTo>
                    <a:cubicBezTo>
                      <a:pt x="0" y="107"/>
                      <a:pt x="7" y="92"/>
                      <a:pt x="7" y="82"/>
                    </a:cubicBezTo>
                    <a:cubicBezTo>
                      <a:pt x="26" y="73"/>
                      <a:pt x="45" y="65"/>
                      <a:pt x="64" y="57"/>
                    </a:cubicBezTo>
                    <a:cubicBezTo>
                      <a:pt x="90" y="41"/>
                      <a:pt x="110" y="16"/>
                      <a:pt x="13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81">
                <a:extLst>
                  <a:ext uri="{FF2B5EF4-FFF2-40B4-BE49-F238E27FC236}">
                    <a16:creationId xmlns:a16="http://schemas.microsoft.com/office/drawing/2014/main" id="{9E73CDA8-4412-BB9B-6AF0-479607C89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00" y="2870200"/>
                <a:ext cx="90488" cy="100013"/>
              </a:xfrm>
              <a:custGeom>
                <a:avLst/>
                <a:gdLst>
                  <a:gd name="T0" fmla="*/ 34 w 124"/>
                  <a:gd name="T1" fmla="*/ 5 h 137"/>
                  <a:gd name="T2" fmla="*/ 91 w 124"/>
                  <a:gd name="T3" fmla="*/ 18 h 137"/>
                  <a:gd name="T4" fmla="*/ 120 w 124"/>
                  <a:gd name="T5" fmla="*/ 66 h 137"/>
                  <a:gd name="T6" fmla="*/ 50 w 124"/>
                  <a:gd name="T7" fmla="*/ 137 h 137"/>
                  <a:gd name="T8" fmla="*/ 9 w 124"/>
                  <a:gd name="T9" fmla="*/ 54 h 137"/>
                  <a:gd name="T10" fmla="*/ 34 w 124"/>
                  <a:gd name="T11" fmla="*/ 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137">
                    <a:moveTo>
                      <a:pt x="34" y="5"/>
                    </a:moveTo>
                    <a:cubicBezTo>
                      <a:pt x="53" y="0"/>
                      <a:pt x="76" y="5"/>
                      <a:pt x="91" y="18"/>
                    </a:cubicBezTo>
                    <a:cubicBezTo>
                      <a:pt x="106" y="30"/>
                      <a:pt x="124" y="45"/>
                      <a:pt x="120" y="66"/>
                    </a:cubicBezTo>
                    <a:cubicBezTo>
                      <a:pt x="116" y="102"/>
                      <a:pt x="82" y="125"/>
                      <a:pt x="50" y="137"/>
                    </a:cubicBezTo>
                    <a:cubicBezTo>
                      <a:pt x="28" y="114"/>
                      <a:pt x="20" y="82"/>
                      <a:pt x="9" y="54"/>
                    </a:cubicBezTo>
                    <a:cubicBezTo>
                      <a:pt x="0" y="34"/>
                      <a:pt x="14" y="10"/>
                      <a:pt x="3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82">
                <a:extLst>
                  <a:ext uri="{FF2B5EF4-FFF2-40B4-BE49-F238E27FC236}">
                    <a16:creationId xmlns:a16="http://schemas.microsoft.com/office/drawing/2014/main" id="{C2869795-2CDB-E2C1-E52D-2A6CE2028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788" y="2917825"/>
                <a:ext cx="173038" cy="293688"/>
              </a:xfrm>
              <a:custGeom>
                <a:avLst/>
                <a:gdLst>
                  <a:gd name="T0" fmla="*/ 195 w 239"/>
                  <a:gd name="T1" fmla="*/ 23 h 405"/>
                  <a:gd name="T2" fmla="*/ 216 w 239"/>
                  <a:gd name="T3" fmla="*/ 0 h 405"/>
                  <a:gd name="T4" fmla="*/ 239 w 239"/>
                  <a:gd name="T5" fmla="*/ 12 h 405"/>
                  <a:gd name="T6" fmla="*/ 209 w 239"/>
                  <a:gd name="T7" fmla="*/ 81 h 405"/>
                  <a:gd name="T8" fmla="*/ 164 w 239"/>
                  <a:gd name="T9" fmla="*/ 257 h 405"/>
                  <a:gd name="T10" fmla="*/ 111 w 239"/>
                  <a:gd name="T11" fmla="*/ 388 h 405"/>
                  <a:gd name="T12" fmla="*/ 88 w 239"/>
                  <a:gd name="T13" fmla="*/ 405 h 405"/>
                  <a:gd name="T14" fmla="*/ 1 w 239"/>
                  <a:gd name="T15" fmla="*/ 354 h 405"/>
                  <a:gd name="T16" fmla="*/ 7 w 239"/>
                  <a:gd name="T17" fmla="*/ 325 h 405"/>
                  <a:gd name="T18" fmla="*/ 155 w 239"/>
                  <a:gd name="T19" fmla="*/ 124 h 405"/>
                  <a:gd name="T20" fmla="*/ 195 w 239"/>
                  <a:gd name="T21" fmla="*/ 2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9" h="405">
                    <a:moveTo>
                      <a:pt x="195" y="23"/>
                    </a:moveTo>
                    <a:cubicBezTo>
                      <a:pt x="199" y="14"/>
                      <a:pt x="206" y="4"/>
                      <a:pt x="216" y="0"/>
                    </a:cubicBezTo>
                    <a:cubicBezTo>
                      <a:pt x="225" y="0"/>
                      <a:pt x="232" y="7"/>
                      <a:pt x="239" y="12"/>
                    </a:cubicBezTo>
                    <a:cubicBezTo>
                      <a:pt x="237" y="38"/>
                      <a:pt x="214" y="56"/>
                      <a:pt x="209" y="81"/>
                    </a:cubicBezTo>
                    <a:cubicBezTo>
                      <a:pt x="196" y="140"/>
                      <a:pt x="185" y="200"/>
                      <a:pt x="164" y="257"/>
                    </a:cubicBezTo>
                    <a:cubicBezTo>
                      <a:pt x="148" y="301"/>
                      <a:pt x="135" y="347"/>
                      <a:pt x="111" y="388"/>
                    </a:cubicBezTo>
                    <a:cubicBezTo>
                      <a:pt x="107" y="398"/>
                      <a:pt x="97" y="401"/>
                      <a:pt x="88" y="405"/>
                    </a:cubicBezTo>
                    <a:cubicBezTo>
                      <a:pt x="55" y="397"/>
                      <a:pt x="27" y="376"/>
                      <a:pt x="1" y="354"/>
                    </a:cubicBezTo>
                    <a:cubicBezTo>
                      <a:pt x="2" y="344"/>
                      <a:pt x="0" y="333"/>
                      <a:pt x="7" y="325"/>
                    </a:cubicBezTo>
                    <a:cubicBezTo>
                      <a:pt x="59" y="259"/>
                      <a:pt x="113" y="196"/>
                      <a:pt x="155" y="124"/>
                    </a:cubicBezTo>
                    <a:cubicBezTo>
                      <a:pt x="168" y="90"/>
                      <a:pt x="181" y="56"/>
                      <a:pt x="195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83">
                <a:extLst>
                  <a:ext uri="{FF2B5EF4-FFF2-40B4-BE49-F238E27FC236}">
                    <a16:creationId xmlns:a16="http://schemas.microsoft.com/office/drawing/2014/main" id="{5263825C-CC70-1A5D-82D9-3B41C37E4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925" y="3138488"/>
                <a:ext cx="1468438" cy="1300163"/>
              </a:xfrm>
              <a:custGeom>
                <a:avLst/>
                <a:gdLst>
                  <a:gd name="T0" fmla="*/ 607 w 2017"/>
                  <a:gd name="T1" fmla="*/ 93 h 1787"/>
                  <a:gd name="T2" fmla="*/ 1099 w 2017"/>
                  <a:gd name="T3" fmla="*/ 16 h 1787"/>
                  <a:gd name="T4" fmla="*/ 1538 w 2017"/>
                  <a:gd name="T5" fmla="*/ 167 h 1787"/>
                  <a:gd name="T6" fmla="*/ 1850 w 2017"/>
                  <a:gd name="T7" fmla="*/ 479 h 1787"/>
                  <a:gd name="T8" fmla="*/ 2001 w 2017"/>
                  <a:gd name="T9" fmla="*/ 922 h 1787"/>
                  <a:gd name="T10" fmla="*/ 1926 w 2017"/>
                  <a:gd name="T11" fmla="*/ 1405 h 1787"/>
                  <a:gd name="T12" fmla="*/ 1640 w 2017"/>
                  <a:gd name="T13" fmla="*/ 1787 h 1787"/>
                  <a:gd name="T14" fmla="*/ 1617 w 2017"/>
                  <a:gd name="T15" fmla="*/ 1759 h 1787"/>
                  <a:gd name="T16" fmla="*/ 1859 w 2017"/>
                  <a:gd name="T17" fmla="*/ 1462 h 1787"/>
                  <a:gd name="T18" fmla="*/ 1969 w 2017"/>
                  <a:gd name="T19" fmla="*/ 1034 h 1787"/>
                  <a:gd name="T20" fmla="*/ 1845 w 2017"/>
                  <a:gd name="T21" fmla="*/ 540 h 1787"/>
                  <a:gd name="T22" fmla="*/ 1555 w 2017"/>
                  <a:gd name="T23" fmla="*/ 222 h 1787"/>
                  <a:gd name="T24" fmla="*/ 1079 w 2017"/>
                  <a:gd name="T25" fmla="*/ 50 h 1787"/>
                  <a:gd name="T26" fmla="*/ 606 w 2017"/>
                  <a:gd name="T27" fmla="*/ 133 h 1787"/>
                  <a:gd name="T28" fmla="*/ 166 w 2017"/>
                  <a:gd name="T29" fmla="*/ 533 h 1787"/>
                  <a:gd name="T30" fmla="*/ 37 w 2017"/>
                  <a:gd name="T31" fmla="*/ 1026 h 1787"/>
                  <a:gd name="T32" fmla="*/ 161 w 2017"/>
                  <a:gd name="T33" fmla="*/ 1488 h 1787"/>
                  <a:gd name="T34" fmla="*/ 389 w 2017"/>
                  <a:gd name="T35" fmla="*/ 1759 h 1787"/>
                  <a:gd name="T36" fmla="*/ 366 w 2017"/>
                  <a:gd name="T37" fmla="*/ 1787 h 1787"/>
                  <a:gd name="T38" fmla="*/ 112 w 2017"/>
                  <a:gd name="T39" fmla="*/ 1473 h 1787"/>
                  <a:gd name="T40" fmla="*/ 0 w 2017"/>
                  <a:gd name="T41" fmla="*/ 1014 h 1787"/>
                  <a:gd name="T42" fmla="*/ 133 w 2017"/>
                  <a:gd name="T43" fmla="*/ 516 h 1787"/>
                  <a:gd name="T44" fmla="*/ 607 w 2017"/>
                  <a:gd name="T45" fmla="*/ 93 h 1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17" h="1787">
                    <a:moveTo>
                      <a:pt x="607" y="93"/>
                    </a:moveTo>
                    <a:cubicBezTo>
                      <a:pt x="761" y="26"/>
                      <a:pt x="932" y="0"/>
                      <a:pt x="1099" y="16"/>
                    </a:cubicBezTo>
                    <a:cubicBezTo>
                      <a:pt x="1255" y="31"/>
                      <a:pt x="1407" y="83"/>
                      <a:pt x="1538" y="167"/>
                    </a:cubicBezTo>
                    <a:cubicBezTo>
                      <a:pt x="1663" y="246"/>
                      <a:pt x="1771" y="354"/>
                      <a:pt x="1850" y="479"/>
                    </a:cubicBezTo>
                    <a:cubicBezTo>
                      <a:pt x="1935" y="612"/>
                      <a:pt x="1987" y="765"/>
                      <a:pt x="2001" y="922"/>
                    </a:cubicBezTo>
                    <a:cubicBezTo>
                      <a:pt x="2017" y="1086"/>
                      <a:pt x="1991" y="1253"/>
                      <a:pt x="1926" y="1405"/>
                    </a:cubicBezTo>
                    <a:cubicBezTo>
                      <a:pt x="1863" y="1553"/>
                      <a:pt x="1764" y="1685"/>
                      <a:pt x="1640" y="1787"/>
                    </a:cubicBezTo>
                    <a:cubicBezTo>
                      <a:pt x="1633" y="1778"/>
                      <a:pt x="1625" y="1769"/>
                      <a:pt x="1617" y="1759"/>
                    </a:cubicBezTo>
                    <a:cubicBezTo>
                      <a:pt x="1716" y="1677"/>
                      <a:pt x="1799" y="1576"/>
                      <a:pt x="1859" y="1462"/>
                    </a:cubicBezTo>
                    <a:cubicBezTo>
                      <a:pt x="1928" y="1331"/>
                      <a:pt x="1966" y="1183"/>
                      <a:pt x="1969" y="1034"/>
                    </a:cubicBezTo>
                    <a:cubicBezTo>
                      <a:pt x="1973" y="862"/>
                      <a:pt x="1930" y="690"/>
                      <a:pt x="1845" y="540"/>
                    </a:cubicBezTo>
                    <a:cubicBezTo>
                      <a:pt x="1774" y="414"/>
                      <a:pt x="1674" y="304"/>
                      <a:pt x="1555" y="222"/>
                    </a:cubicBezTo>
                    <a:cubicBezTo>
                      <a:pt x="1415" y="124"/>
                      <a:pt x="1249" y="64"/>
                      <a:pt x="1079" y="50"/>
                    </a:cubicBezTo>
                    <a:cubicBezTo>
                      <a:pt x="918" y="38"/>
                      <a:pt x="753" y="66"/>
                      <a:pt x="606" y="133"/>
                    </a:cubicBezTo>
                    <a:cubicBezTo>
                      <a:pt x="422" y="216"/>
                      <a:pt x="266" y="358"/>
                      <a:pt x="166" y="533"/>
                    </a:cubicBezTo>
                    <a:cubicBezTo>
                      <a:pt x="79" y="681"/>
                      <a:pt x="34" y="854"/>
                      <a:pt x="37" y="1026"/>
                    </a:cubicBezTo>
                    <a:cubicBezTo>
                      <a:pt x="38" y="1187"/>
                      <a:pt x="81" y="1348"/>
                      <a:pt x="161" y="1488"/>
                    </a:cubicBezTo>
                    <a:cubicBezTo>
                      <a:pt x="220" y="1591"/>
                      <a:pt x="297" y="1684"/>
                      <a:pt x="389" y="1759"/>
                    </a:cubicBezTo>
                    <a:cubicBezTo>
                      <a:pt x="381" y="1769"/>
                      <a:pt x="373" y="1778"/>
                      <a:pt x="366" y="1787"/>
                    </a:cubicBezTo>
                    <a:cubicBezTo>
                      <a:pt x="261" y="1701"/>
                      <a:pt x="174" y="1593"/>
                      <a:pt x="112" y="1473"/>
                    </a:cubicBezTo>
                    <a:cubicBezTo>
                      <a:pt x="39" y="1332"/>
                      <a:pt x="0" y="1173"/>
                      <a:pt x="0" y="1014"/>
                    </a:cubicBezTo>
                    <a:cubicBezTo>
                      <a:pt x="0" y="840"/>
                      <a:pt x="46" y="667"/>
                      <a:pt x="133" y="516"/>
                    </a:cubicBezTo>
                    <a:cubicBezTo>
                      <a:pt x="240" y="329"/>
                      <a:pt x="409" y="179"/>
                      <a:pt x="607" y="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84">
                <a:extLst>
                  <a:ext uri="{FF2B5EF4-FFF2-40B4-BE49-F238E27FC236}">
                    <a16:creationId xmlns:a16="http://schemas.microsoft.com/office/drawing/2014/main" id="{BCED12CC-0C67-9AEA-8B86-6413F1CF4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3713" y="3141663"/>
                <a:ext cx="87313" cy="107950"/>
              </a:xfrm>
              <a:custGeom>
                <a:avLst/>
                <a:gdLst>
                  <a:gd name="T0" fmla="*/ 29 w 121"/>
                  <a:gd name="T1" fmla="*/ 10 h 147"/>
                  <a:gd name="T2" fmla="*/ 100 w 121"/>
                  <a:gd name="T3" fmla="*/ 32 h 147"/>
                  <a:gd name="T4" fmla="*/ 118 w 121"/>
                  <a:gd name="T5" fmla="*/ 80 h 147"/>
                  <a:gd name="T6" fmla="*/ 98 w 121"/>
                  <a:gd name="T7" fmla="*/ 134 h 147"/>
                  <a:gd name="T8" fmla="*/ 11 w 121"/>
                  <a:gd name="T9" fmla="*/ 129 h 147"/>
                  <a:gd name="T10" fmla="*/ 1 w 121"/>
                  <a:gd name="T11" fmla="*/ 116 h 147"/>
                  <a:gd name="T12" fmla="*/ 13 w 121"/>
                  <a:gd name="T13" fmla="*/ 84 h 147"/>
                  <a:gd name="T14" fmla="*/ 11 w 121"/>
                  <a:gd name="T15" fmla="*/ 40 h 147"/>
                  <a:gd name="T16" fmla="*/ 29 w 121"/>
                  <a:gd name="T17" fmla="*/ 1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47">
                    <a:moveTo>
                      <a:pt x="29" y="10"/>
                    </a:moveTo>
                    <a:cubicBezTo>
                      <a:pt x="55" y="0"/>
                      <a:pt x="81" y="16"/>
                      <a:pt x="100" y="32"/>
                    </a:cubicBezTo>
                    <a:cubicBezTo>
                      <a:pt x="114" y="43"/>
                      <a:pt x="115" y="63"/>
                      <a:pt x="118" y="80"/>
                    </a:cubicBezTo>
                    <a:cubicBezTo>
                      <a:pt x="121" y="99"/>
                      <a:pt x="118" y="124"/>
                      <a:pt x="98" y="134"/>
                    </a:cubicBezTo>
                    <a:cubicBezTo>
                      <a:pt x="70" y="147"/>
                      <a:pt x="36" y="147"/>
                      <a:pt x="11" y="129"/>
                    </a:cubicBezTo>
                    <a:cubicBezTo>
                      <a:pt x="7" y="126"/>
                      <a:pt x="0" y="122"/>
                      <a:pt x="1" y="116"/>
                    </a:cubicBezTo>
                    <a:cubicBezTo>
                      <a:pt x="5" y="105"/>
                      <a:pt x="12" y="95"/>
                      <a:pt x="13" y="84"/>
                    </a:cubicBezTo>
                    <a:cubicBezTo>
                      <a:pt x="15" y="69"/>
                      <a:pt x="11" y="55"/>
                      <a:pt x="11" y="40"/>
                    </a:cubicBezTo>
                    <a:cubicBezTo>
                      <a:pt x="11" y="27"/>
                      <a:pt x="18" y="15"/>
                      <a:pt x="2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85">
                <a:extLst>
                  <a:ext uri="{FF2B5EF4-FFF2-40B4-BE49-F238E27FC236}">
                    <a16:creationId xmlns:a16="http://schemas.microsoft.com/office/drawing/2014/main" id="{94394B66-EF9D-EE8B-F60D-E16CB6286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3167063"/>
                <a:ext cx="358775" cy="615950"/>
              </a:xfrm>
              <a:custGeom>
                <a:avLst/>
                <a:gdLst>
                  <a:gd name="T0" fmla="*/ 170 w 491"/>
                  <a:gd name="T1" fmla="*/ 0 h 845"/>
                  <a:gd name="T2" fmla="*/ 208 w 491"/>
                  <a:gd name="T3" fmla="*/ 21 h 845"/>
                  <a:gd name="T4" fmla="*/ 211 w 491"/>
                  <a:gd name="T5" fmla="*/ 137 h 845"/>
                  <a:gd name="T6" fmla="*/ 232 w 491"/>
                  <a:gd name="T7" fmla="*/ 154 h 845"/>
                  <a:gd name="T8" fmla="*/ 218 w 491"/>
                  <a:gd name="T9" fmla="*/ 102 h 845"/>
                  <a:gd name="T10" fmla="*/ 268 w 491"/>
                  <a:gd name="T11" fmla="*/ 44 h 845"/>
                  <a:gd name="T12" fmla="*/ 314 w 491"/>
                  <a:gd name="T13" fmla="*/ 41 h 845"/>
                  <a:gd name="T14" fmla="*/ 334 w 491"/>
                  <a:gd name="T15" fmla="*/ 104 h 845"/>
                  <a:gd name="T16" fmla="*/ 451 w 491"/>
                  <a:gd name="T17" fmla="*/ 179 h 845"/>
                  <a:gd name="T18" fmla="*/ 485 w 491"/>
                  <a:gd name="T19" fmla="*/ 250 h 845"/>
                  <a:gd name="T20" fmla="*/ 473 w 491"/>
                  <a:gd name="T21" fmla="*/ 301 h 845"/>
                  <a:gd name="T22" fmla="*/ 291 w 491"/>
                  <a:gd name="T23" fmla="*/ 186 h 845"/>
                  <a:gd name="T24" fmla="*/ 357 w 491"/>
                  <a:gd name="T25" fmla="*/ 305 h 845"/>
                  <a:gd name="T26" fmla="*/ 351 w 491"/>
                  <a:gd name="T27" fmla="*/ 323 h 845"/>
                  <a:gd name="T28" fmla="*/ 297 w 491"/>
                  <a:gd name="T29" fmla="*/ 341 h 845"/>
                  <a:gd name="T30" fmla="*/ 287 w 491"/>
                  <a:gd name="T31" fmla="*/ 315 h 845"/>
                  <a:gd name="T32" fmla="*/ 196 w 491"/>
                  <a:gd name="T33" fmla="*/ 249 h 845"/>
                  <a:gd name="T34" fmla="*/ 214 w 491"/>
                  <a:gd name="T35" fmla="*/ 341 h 845"/>
                  <a:gd name="T36" fmla="*/ 222 w 491"/>
                  <a:gd name="T37" fmla="*/ 393 h 845"/>
                  <a:gd name="T38" fmla="*/ 301 w 491"/>
                  <a:gd name="T39" fmla="*/ 493 h 845"/>
                  <a:gd name="T40" fmla="*/ 314 w 491"/>
                  <a:gd name="T41" fmla="*/ 549 h 845"/>
                  <a:gd name="T42" fmla="*/ 285 w 491"/>
                  <a:gd name="T43" fmla="*/ 557 h 845"/>
                  <a:gd name="T44" fmla="*/ 227 w 491"/>
                  <a:gd name="T45" fmla="*/ 487 h 845"/>
                  <a:gd name="T46" fmla="*/ 220 w 491"/>
                  <a:gd name="T47" fmla="*/ 564 h 845"/>
                  <a:gd name="T48" fmla="*/ 166 w 491"/>
                  <a:gd name="T49" fmla="*/ 601 h 845"/>
                  <a:gd name="T50" fmla="*/ 309 w 491"/>
                  <a:gd name="T51" fmla="*/ 785 h 845"/>
                  <a:gd name="T52" fmla="*/ 315 w 491"/>
                  <a:gd name="T53" fmla="*/ 820 h 845"/>
                  <a:gd name="T54" fmla="*/ 197 w 491"/>
                  <a:gd name="T55" fmla="*/ 789 h 845"/>
                  <a:gd name="T56" fmla="*/ 129 w 491"/>
                  <a:gd name="T57" fmla="*/ 610 h 845"/>
                  <a:gd name="T58" fmla="*/ 107 w 491"/>
                  <a:gd name="T59" fmla="*/ 546 h 845"/>
                  <a:gd name="T60" fmla="*/ 147 w 491"/>
                  <a:gd name="T61" fmla="*/ 567 h 845"/>
                  <a:gd name="T62" fmla="*/ 159 w 491"/>
                  <a:gd name="T63" fmla="*/ 541 h 845"/>
                  <a:gd name="T64" fmla="*/ 148 w 491"/>
                  <a:gd name="T65" fmla="*/ 423 h 845"/>
                  <a:gd name="T66" fmla="*/ 119 w 491"/>
                  <a:gd name="T67" fmla="*/ 399 h 845"/>
                  <a:gd name="T68" fmla="*/ 88 w 491"/>
                  <a:gd name="T69" fmla="*/ 456 h 845"/>
                  <a:gd name="T70" fmla="*/ 67 w 491"/>
                  <a:gd name="T71" fmla="*/ 450 h 845"/>
                  <a:gd name="T72" fmla="*/ 60 w 491"/>
                  <a:gd name="T73" fmla="*/ 358 h 845"/>
                  <a:gd name="T74" fmla="*/ 5 w 491"/>
                  <a:gd name="T75" fmla="*/ 304 h 845"/>
                  <a:gd name="T76" fmla="*/ 12 w 491"/>
                  <a:gd name="T77" fmla="*/ 281 h 845"/>
                  <a:gd name="T78" fmla="*/ 78 w 491"/>
                  <a:gd name="T79" fmla="*/ 270 h 845"/>
                  <a:gd name="T80" fmla="*/ 106 w 491"/>
                  <a:gd name="T81" fmla="*/ 258 h 845"/>
                  <a:gd name="T82" fmla="*/ 131 w 491"/>
                  <a:gd name="T83" fmla="*/ 303 h 845"/>
                  <a:gd name="T84" fmla="*/ 155 w 491"/>
                  <a:gd name="T85" fmla="*/ 324 h 845"/>
                  <a:gd name="T86" fmla="*/ 160 w 491"/>
                  <a:gd name="T87" fmla="*/ 305 h 845"/>
                  <a:gd name="T88" fmla="*/ 158 w 491"/>
                  <a:gd name="T89" fmla="*/ 221 h 845"/>
                  <a:gd name="T90" fmla="*/ 87 w 491"/>
                  <a:gd name="T91" fmla="*/ 137 h 845"/>
                  <a:gd name="T92" fmla="*/ 154 w 491"/>
                  <a:gd name="T93" fmla="*/ 74 h 845"/>
                  <a:gd name="T94" fmla="*/ 162 w 491"/>
                  <a:gd name="T95" fmla="*/ 25 h 845"/>
                  <a:gd name="T96" fmla="*/ 170 w 491"/>
                  <a:gd name="T97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1" h="845">
                    <a:moveTo>
                      <a:pt x="170" y="0"/>
                    </a:moveTo>
                    <a:cubicBezTo>
                      <a:pt x="184" y="4"/>
                      <a:pt x="203" y="5"/>
                      <a:pt x="208" y="21"/>
                    </a:cubicBezTo>
                    <a:cubicBezTo>
                      <a:pt x="219" y="59"/>
                      <a:pt x="200" y="99"/>
                      <a:pt x="211" y="137"/>
                    </a:cubicBezTo>
                    <a:cubicBezTo>
                      <a:pt x="213" y="147"/>
                      <a:pt x="223" y="151"/>
                      <a:pt x="232" y="154"/>
                    </a:cubicBezTo>
                    <a:cubicBezTo>
                      <a:pt x="240" y="134"/>
                      <a:pt x="225" y="118"/>
                      <a:pt x="218" y="102"/>
                    </a:cubicBezTo>
                    <a:cubicBezTo>
                      <a:pt x="224" y="76"/>
                      <a:pt x="246" y="58"/>
                      <a:pt x="268" y="44"/>
                    </a:cubicBezTo>
                    <a:cubicBezTo>
                      <a:pt x="281" y="34"/>
                      <a:pt x="300" y="30"/>
                      <a:pt x="314" y="41"/>
                    </a:cubicBezTo>
                    <a:cubicBezTo>
                      <a:pt x="330" y="58"/>
                      <a:pt x="315" y="88"/>
                      <a:pt x="334" y="104"/>
                    </a:cubicBezTo>
                    <a:cubicBezTo>
                      <a:pt x="372" y="130"/>
                      <a:pt x="412" y="154"/>
                      <a:pt x="451" y="179"/>
                    </a:cubicBezTo>
                    <a:cubicBezTo>
                      <a:pt x="475" y="194"/>
                      <a:pt x="480" y="224"/>
                      <a:pt x="485" y="250"/>
                    </a:cubicBezTo>
                    <a:cubicBezTo>
                      <a:pt x="487" y="267"/>
                      <a:pt x="491" y="290"/>
                      <a:pt x="473" y="301"/>
                    </a:cubicBezTo>
                    <a:cubicBezTo>
                      <a:pt x="412" y="263"/>
                      <a:pt x="354" y="220"/>
                      <a:pt x="291" y="186"/>
                    </a:cubicBezTo>
                    <a:cubicBezTo>
                      <a:pt x="322" y="220"/>
                      <a:pt x="348" y="260"/>
                      <a:pt x="357" y="305"/>
                    </a:cubicBezTo>
                    <a:cubicBezTo>
                      <a:pt x="360" y="312"/>
                      <a:pt x="355" y="318"/>
                      <a:pt x="351" y="323"/>
                    </a:cubicBezTo>
                    <a:cubicBezTo>
                      <a:pt x="338" y="338"/>
                      <a:pt x="317" y="346"/>
                      <a:pt x="297" y="341"/>
                    </a:cubicBezTo>
                    <a:cubicBezTo>
                      <a:pt x="290" y="335"/>
                      <a:pt x="294" y="322"/>
                      <a:pt x="287" y="315"/>
                    </a:cubicBezTo>
                    <a:cubicBezTo>
                      <a:pt x="262" y="286"/>
                      <a:pt x="227" y="269"/>
                      <a:pt x="196" y="249"/>
                    </a:cubicBezTo>
                    <a:cubicBezTo>
                      <a:pt x="192" y="281"/>
                      <a:pt x="205" y="311"/>
                      <a:pt x="214" y="341"/>
                    </a:cubicBezTo>
                    <a:cubicBezTo>
                      <a:pt x="219" y="358"/>
                      <a:pt x="218" y="376"/>
                      <a:pt x="222" y="393"/>
                    </a:cubicBezTo>
                    <a:cubicBezTo>
                      <a:pt x="248" y="427"/>
                      <a:pt x="285" y="452"/>
                      <a:pt x="301" y="493"/>
                    </a:cubicBezTo>
                    <a:cubicBezTo>
                      <a:pt x="307" y="511"/>
                      <a:pt x="317" y="529"/>
                      <a:pt x="314" y="549"/>
                    </a:cubicBezTo>
                    <a:cubicBezTo>
                      <a:pt x="312" y="562"/>
                      <a:pt x="293" y="570"/>
                      <a:pt x="285" y="557"/>
                    </a:cubicBezTo>
                    <a:cubicBezTo>
                      <a:pt x="271" y="530"/>
                      <a:pt x="253" y="504"/>
                      <a:pt x="227" y="487"/>
                    </a:cubicBezTo>
                    <a:cubicBezTo>
                      <a:pt x="222" y="512"/>
                      <a:pt x="230" y="539"/>
                      <a:pt x="220" y="564"/>
                    </a:cubicBezTo>
                    <a:cubicBezTo>
                      <a:pt x="210" y="586"/>
                      <a:pt x="185" y="591"/>
                      <a:pt x="166" y="601"/>
                    </a:cubicBezTo>
                    <a:cubicBezTo>
                      <a:pt x="218" y="659"/>
                      <a:pt x="258" y="727"/>
                      <a:pt x="309" y="785"/>
                    </a:cubicBezTo>
                    <a:cubicBezTo>
                      <a:pt x="319" y="794"/>
                      <a:pt x="317" y="808"/>
                      <a:pt x="315" y="820"/>
                    </a:cubicBezTo>
                    <a:cubicBezTo>
                      <a:pt x="277" y="845"/>
                      <a:pt x="215" y="832"/>
                      <a:pt x="197" y="789"/>
                    </a:cubicBezTo>
                    <a:cubicBezTo>
                      <a:pt x="178" y="727"/>
                      <a:pt x="151" y="669"/>
                      <a:pt x="129" y="610"/>
                    </a:cubicBezTo>
                    <a:cubicBezTo>
                      <a:pt x="122" y="588"/>
                      <a:pt x="102" y="570"/>
                      <a:pt x="107" y="546"/>
                    </a:cubicBezTo>
                    <a:cubicBezTo>
                      <a:pt x="124" y="546"/>
                      <a:pt x="136" y="557"/>
                      <a:pt x="147" y="567"/>
                    </a:cubicBezTo>
                    <a:cubicBezTo>
                      <a:pt x="153" y="559"/>
                      <a:pt x="160" y="551"/>
                      <a:pt x="159" y="541"/>
                    </a:cubicBezTo>
                    <a:cubicBezTo>
                      <a:pt x="157" y="502"/>
                      <a:pt x="155" y="462"/>
                      <a:pt x="148" y="423"/>
                    </a:cubicBezTo>
                    <a:cubicBezTo>
                      <a:pt x="138" y="415"/>
                      <a:pt x="129" y="407"/>
                      <a:pt x="119" y="399"/>
                    </a:cubicBezTo>
                    <a:cubicBezTo>
                      <a:pt x="111" y="419"/>
                      <a:pt x="105" y="442"/>
                      <a:pt x="88" y="456"/>
                    </a:cubicBezTo>
                    <a:cubicBezTo>
                      <a:pt x="80" y="462"/>
                      <a:pt x="73" y="455"/>
                      <a:pt x="67" y="450"/>
                    </a:cubicBezTo>
                    <a:cubicBezTo>
                      <a:pt x="72" y="420"/>
                      <a:pt x="74" y="386"/>
                      <a:pt x="60" y="358"/>
                    </a:cubicBezTo>
                    <a:cubicBezTo>
                      <a:pt x="45" y="337"/>
                      <a:pt x="18" y="327"/>
                      <a:pt x="5" y="304"/>
                    </a:cubicBezTo>
                    <a:cubicBezTo>
                      <a:pt x="0" y="296"/>
                      <a:pt x="7" y="286"/>
                      <a:pt x="12" y="281"/>
                    </a:cubicBezTo>
                    <a:cubicBezTo>
                      <a:pt x="30" y="265"/>
                      <a:pt x="56" y="265"/>
                      <a:pt x="78" y="270"/>
                    </a:cubicBezTo>
                    <a:cubicBezTo>
                      <a:pt x="89" y="274"/>
                      <a:pt x="97" y="263"/>
                      <a:pt x="106" y="258"/>
                    </a:cubicBezTo>
                    <a:cubicBezTo>
                      <a:pt x="118" y="270"/>
                      <a:pt x="124" y="287"/>
                      <a:pt x="131" y="303"/>
                    </a:cubicBezTo>
                    <a:cubicBezTo>
                      <a:pt x="135" y="314"/>
                      <a:pt x="146" y="318"/>
                      <a:pt x="155" y="324"/>
                    </a:cubicBezTo>
                    <a:cubicBezTo>
                      <a:pt x="158" y="318"/>
                      <a:pt x="161" y="312"/>
                      <a:pt x="160" y="305"/>
                    </a:cubicBezTo>
                    <a:cubicBezTo>
                      <a:pt x="158" y="277"/>
                      <a:pt x="157" y="249"/>
                      <a:pt x="158" y="221"/>
                    </a:cubicBezTo>
                    <a:cubicBezTo>
                      <a:pt x="131" y="196"/>
                      <a:pt x="103" y="171"/>
                      <a:pt x="87" y="137"/>
                    </a:cubicBezTo>
                    <a:cubicBezTo>
                      <a:pt x="88" y="102"/>
                      <a:pt x="126" y="85"/>
                      <a:pt x="154" y="74"/>
                    </a:cubicBezTo>
                    <a:cubicBezTo>
                      <a:pt x="161" y="59"/>
                      <a:pt x="162" y="42"/>
                      <a:pt x="162" y="25"/>
                    </a:cubicBezTo>
                    <a:cubicBezTo>
                      <a:pt x="160" y="16"/>
                      <a:pt x="166" y="8"/>
                      <a:pt x="17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86">
                <a:extLst>
                  <a:ext uri="{FF2B5EF4-FFF2-40B4-BE49-F238E27FC236}">
                    <a16:creationId xmlns:a16="http://schemas.microsoft.com/office/drawing/2014/main" id="{58635092-7426-5F8B-1377-7022CAFE2E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19450" y="3317875"/>
                <a:ext cx="500063" cy="388938"/>
              </a:xfrm>
              <a:custGeom>
                <a:avLst/>
                <a:gdLst>
                  <a:gd name="T0" fmla="*/ 351 w 686"/>
                  <a:gd name="T1" fmla="*/ 0 h 534"/>
                  <a:gd name="T2" fmla="*/ 378 w 686"/>
                  <a:gd name="T3" fmla="*/ 102 h 534"/>
                  <a:gd name="T4" fmla="*/ 384 w 686"/>
                  <a:gd name="T5" fmla="*/ 179 h 534"/>
                  <a:gd name="T6" fmla="*/ 421 w 686"/>
                  <a:gd name="T7" fmla="*/ 143 h 534"/>
                  <a:gd name="T8" fmla="*/ 445 w 686"/>
                  <a:gd name="T9" fmla="*/ 135 h 534"/>
                  <a:gd name="T10" fmla="*/ 478 w 686"/>
                  <a:gd name="T11" fmla="*/ 74 h 534"/>
                  <a:gd name="T12" fmla="*/ 651 w 686"/>
                  <a:gd name="T13" fmla="*/ 106 h 534"/>
                  <a:gd name="T14" fmla="*/ 657 w 686"/>
                  <a:gd name="T15" fmla="*/ 180 h 534"/>
                  <a:gd name="T16" fmla="*/ 667 w 686"/>
                  <a:gd name="T17" fmla="*/ 218 h 534"/>
                  <a:gd name="T18" fmla="*/ 671 w 686"/>
                  <a:gd name="T19" fmla="*/ 286 h 534"/>
                  <a:gd name="T20" fmla="*/ 512 w 686"/>
                  <a:gd name="T21" fmla="*/ 352 h 534"/>
                  <a:gd name="T22" fmla="*/ 480 w 686"/>
                  <a:gd name="T23" fmla="*/ 411 h 534"/>
                  <a:gd name="T24" fmla="*/ 405 w 686"/>
                  <a:gd name="T25" fmla="*/ 384 h 534"/>
                  <a:gd name="T26" fmla="*/ 295 w 686"/>
                  <a:gd name="T27" fmla="*/ 371 h 534"/>
                  <a:gd name="T28" fmla="*/ 291 w 686"/>
                  <a:gd name="T29" fmla="*/ 456 h 534"/>
                  <a:gd name="T30" fmla="*/ 182 w 686"/>
                  <a:gd name="T31" fmla="*/ 501 h 534"/>
                  <a:gd name="T32" fmla="*/ 26 w 686"/>
                  <a:gd name="T33" fmla="*/ 411 h 534"/>
                  <a:gd name="T34" fmla="*/ 111 w 686"/>
                  <a:gd name="T35" fmla="*/ 426 h 534"/>
                  <a:gd name="T36" fmla="*/ 38 w 686"/>
                  <a:gd name="T37" fmla="*/ 343 h 534"/>
                  <a:gd name="T38" fmla="*/ 24 w 686"/>
                  <a:gd name="T39" fmla="*/ 219 h 534"/>
                  <a:gd name="T40" fmla="*/ 76 w 686"/>
                  <a:gd name="T41" fmla="*/ 261 h 534"/>
                  <a:gd name="T42" fmla="*/ 243 w 686"/>
                  <a:gd name="T43" fmla="*/ 325 h 534"/>
                  <a:gd name="T44" fmla="*/ 382 w 686"/>
                  <a:gd name="T45" fmla="*/ 346 h 534"/>
                  <a:gd name="T46" fmla="*/ 219 w 686"/>
                  <a:gd name="T47" fmla="*/ 292 h 534"/>
                  <a:gd name="T48" fmla="*/ 130 w 686"/>
                  <a:gd name="T49" fmla="*/ 206 h 534"/>
                  <a:gd name="T50" fmla="*/ 239 w 686"/>
                  <a:gd name="T51" fmla="*/ 226 h 534"/>
                  <a:gd name="T52" fmla="*/ 406 w 686"/>
                  <a:gd name="T53" fmla="*/ 234 h 534"/>
                  <a:gd name="T54" fmla="*/ 330 w 686"/>
                  <a:gd name="T55" fmla="*/ 194 h 534"/>
                  <a:gd name="T56" fmla="*/ 287 w 686"/>
                  <a:gd name="T57" fmla="*/ 118 h 534"/>
                  <a:gd name="T58" fmla="*/ 491 w 686"/>
                  <a:gd name="T59" fmla="*/ 225 h 534"/>
                  <a:gd name="T60" fmla="*/ 500 w 686"/>
                  <a:gd name="T61" fmla="*/ 236 h 534"/>
                  <a:gd name="T62" fmla="*/ 493 w 686"/>
                  <a:gd name="T63" fmla="*/ 280 h 534"/>
                  <a:gd name="T64" fmla="*/ 526 w 686"/>
                  <a:gd name="T65" fmla="*/ 213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6" h="534">
                    <a:moveTo>
                      <a:pt x="319" y="46"/>
                    </a:moveTo>
                    <a:cubicBezTo>
                      <a:pt x="324" y="27"/>
                      <a:pt x="332" y="7"/>
                      <a:pt x="351" y="0"/>
                    </a:cubicBezTo>
                    <a:cubicBezTo>
                      <a:pt x="362" y="3"/>
                      <a:pt x="380" y="6"/>
                      <a:pt x="378" y="22"/>
                    </a:cubicBezTo>
                    <a:cubicBezTo>
                      <a:pt x="375" y="48"/>
                      <a:pt x="382" y="75"/>
                      <a:pt x="378" y="102"/>
                    </a:cubicBezTo>
                    <a:cubicBezTo>
                      <a:pt x="373" y="132"/>
                      <a:pt x="363" y="163"/>
                      <a:pt x="342" y="185"/>
                    </a:cubicBezTo>
                    <a:cubicBezTo>
                      <a:pt x="356" y="186"/>
                      <a:pt x="373" y="191"/>
                      <a:pt x="384" y="179"/>
                    </a:cubicBezTo>
                    <a:cubicBezTo>
                      <a:pt x="393" y="172"/>
                      <a:pt x="385" y="159"/>
                      <a:pt x="391" y="151"/>
                    </a:cubicBezTo>
                    <a:cubicBezTo>
                      <a:pt x="398" y="142"/>
                      <a:pt x="411" y="141"/>
                      <a:pt x="421" y="143"/>
                    </a:cubicBezTo>
                    <a:cubicBezTo>
                      <a:pt x="430" y="149"/>
                      <a:pt x="437" y="158"/>
                      <a:pt x="447" y="163"/>
                    </a:cubicBezTo>
                    <a:cubicBezTo>
                      <a:pt x="447" y="154"/>
                      <a:pt x="443" y="145"/>
                      <a:pt x="445" y="135"/>
                    </a:cubicBezTo>
                    <a:cubicBezTo>
                      <a:pt x="449" y="132"/>
                      <a:pt x="454" y="129"/>
                      <a:pt x="459" y="126"/>
                    </a:cubicBezTo>
                    <a:cubicBezTo>
                      <a:pt x="451" y="106"/>
                      <a:pt x="458" y="83"/>
                      <a:pt x="478" y="74"/>
                    </a:cubicBezTo>
                    <a:cubicBezTo>
                      <a:pt x="507" y="91"/>
                      <a:pt x="537" y="109"/>
                      <a:pt x="568" y="124"/>
                    </a:cubicBezTo>
                    <a:cubicBezTo>
                      <a:pt x="596" y="119"/>
                      <a:pt x="622" y="107"/>
                      <a:pt x="651" y="106"/>
                    </a:cubicBezTo>
                    <a:cubicBezTo>
                      <a:pt x="664" y="105"/>
                      <a:pt x="680" y="110"/>
                      <a:pt x="686" y="123"/>
                    </a:cubicBezTo>
                    <a:cubicBezTo>
                      <a:pt x="685" y="145"/>
                      <a:pt x="673" y="166"/>
                      <a:pt x="657" y="180"/>
                    </a:cubicBezTo>
                    <a:cubicBezTo>
                      <a:pt x="646" y="187"/>
                      <a:pt x="633" y="189"/>
                      <a:pt x="621" y="195"/>
                    </a:cubicBezTo>
                    <a:cubicBezTo>
                      <a:pt x="633" y="210"/>
                      <a:pt x="654" y="207"/>
                      <a:pt x="667" y="218"/>
                    </a:cubicBezTo>
                    <a:cubicBezTo>
                      <a:pt x="674" y="229"/>
                      <a:pt x="666" y="242"/>
                      <a:pt x="665" y="253"/>
                    </a:cubicBezTo>
                    <a:cubicBezTo>
                      <a:pt x="666" y="264"/>
                      <a:pt x="673" y="274"/>
                      <a:pt x="671" y="286"/>
                    </a:cubicBezTo>
                    <a:cubicBezTo>
                      <a:pt x="666" y="296"/>
                      <a:pt x="657" y="302"/>
                      <a:pt x="647" y="307"/>
                    </a:cubicBezTo>
                    <a:cubicBezTo>
                      <a:pt x="603" y="324"/>
                      <a:pt x="557" y="336"/>
                      <a:pt x="512" y="352"/>
                    </a:cubicBezTo>
                    <a:cubicBezTo>
                      <a:pt x="515" y="357"/>
                      <a:pt x="518" y="362"/>
                      <a:pt x="521" y="366"/>
                    </a:cubicBezTo>
                    <a:cubicBezTo>
                      <a:pt x="509" y="382"/>
                      <a:pt x="495" y="398"/>
                      <a:pt x="480" y="411"/>
                    </a:cubicBezTo>
                    <a:cubicBezTo>
                      <a:pt x="469" y="416"/>
                      <a:pt x="455" y="413"/>
                      <a:pt x="444" y="408"/>
                    </a:cubicBezTo>
                    <a:cubicBezTo>
                      <a:pt x="430" y="402"/>
                      <a:pt x="420" y="389"/>
                      <a:pt x="405" y="384"/>
                    </a:cubicBezTo>
                    <a:cubicBezTo>
                      <a:pt x="373" y="373"/>
                      <a:pt x="341" y="363"/>
                      <a:pt x="309" y="355"/>
                    </a:cubicBezTo>
                    <a:cubicBezTo>
                      <a:pt x="304" y="360"/>
                      <a:pt x="300" y="365"/>
                      <a:pt x="295" y="371"/>
                    </a:cubicBezTo>
                    <a:cubicBezTo>
                      <a:pt x="307" y="383"/>
                      <a:pt x="321" y="393"/>
                      <a:pt x="332" y="406"/>
                    </a:cubicBezTo>
                    <a:cubicBezTo>
                      <a:pt x="335" y="431"/>
                      <a:pt x="311" y="448"/>
                      <a:pt x="291" y="456"/>
                    </a:cubicBezTo>
                    <a:cubicBezTo>
                      <a:pt x="278" y="447"/>
                      <a:pt x="266" y="438"/>
                      <a:pt x="251" y="434"/>
                    </a:cubicBezTo>
                    <a:cubicBezTo>
                      <a:pt x="220" y="448"/>
                      <a:pt x="206" y="479"/>
                      <a:pt x="182" y="501"/>
                    </a:cubicBezTo>
                    <a:cubicBezTo>
                      <a:pt x="166" y="517"/>
                      <a:pt x="142" y="534"/>
                      <a:pt x="119" y="523"/>
                    </a:cubicBezTo>
                    <a:cubicBezTo>
                      <a:pt x="83" y="491"/>
                      <a:pt x="48" y="454"/>
                      <a:pt x="26" y="411"/>
                    </a:cubicBezTo>
                    <a:cubicBezTo>
                      <a:pt x="22" y="406"/>
                      <a:pt x="24" y="400"/>
                      <a:pt x="27" y="395"/>
                    </a:cubicBezTo>
                    <a:cubicBezTo>
                      <a:pt x="56" y="403"/>
                      <a:pt x="79" y="429"/>
                      <a:pt x="111" y="426"/>
                    </a:cubicBezTo>
                    <a:cubicBezTo>
                      <a:pt x="130" y="417"/>
                      <a:pt x="144" y="402"/>
                      <a:pt x="158" y="387"/>
                    </a:cubicBezTo>
                    <a:cubicBezTo>
                      <a:pt x="124" y="357"/>
                      <a:pt x="77" y="361"/>
                      <a:pt x="38" y="343"/>
                    </a:cubicBezTo>
                    <a:cubicBezTo>
                      <a:pt x="15" y="318"/>
                      <a:pt x="3" y="283"/>
                      <a:pt x="2" y="250"/>
                    </a:cubicBezTo>
                    <a:cubicBezTo>
                      <a:pt x="0" y="235"/>
                      <a:pt x="12" y="224"/>
                      <a:pt x="24" y="219"/>
                    </a:cubicBezTo>
                    <a:cubicBezTo>
                      <a:pt x="30" y="216"/>
                      <a:pt x="34" y="223"/>
                      <a:pt x="38" y="227"/>
                    </a:cubicBezTo>
                    <a:cubicBezTo>
                      <a:pt x="49" y="240"/>
                      <a:pt x="60" y="253"/>
                      <a:pt x="76" y="261"/>
                    </a:cubicBezTo>
                    <a:cubicBezTo>
                      <a:pt x="116" y="285"/>
                      <a:pt x="162" y="298"/>
                      <a:pt x="206" y="315"/>
                    </a:cubicBezTo>
                    <a:cubicBezTo>
                      <a:pt x="218" y="320"/>
                      <a:pt x="231" y="322"/>
                      <a:pt x="243" y="325"/>
                    </a:cubicBezTo>
                    <a:cubicBezTo>
                      <a:pt x="261" y="315"/>
                      <a:pt x="283" y="308"/>
                      <a:pt x="301" y="320"/>
                    </a:cubicBezTo>
                    <a:cubicBezTo>
                      <a:pt x="325" y="336"/>
                      <a:pt x="354" y="339"/>
                      <a:pt x="382" y="346"/>
                    </a:cubicBezTo>
                    <a:cubicBezTo>
                      <a:pt x="385" y="345"/>
                      <a:pt x="390" y="342"/>
                      <a:pt x="393" y="340"/>
                    </a:cubicBezTo>
                    <a:cubicBezTo>
                      <a:pt x="343" y="303"/>
                      <a:pt x="278" y="301"/>
                      <a:pt x="219" y="292"/>
                    </a:cubicBezTo>
                    <a:cubicBezTo>
                      <a:pt x="194" y="289"/>
                      <a:pt x="178" y="266"/>
                      <a:pt x="168" y="245"/>
                    </a:cubicBezTo>
                    <a:cubicBezTo>
                      <a:pt x="156" y="231"/>
                      <a:pt x="137" y="224"/>
                      <a:pt x="130" y="206"/>
                    </a:cubicBezTo>
                    <a:cubicBezTo>
                      <a:pt x="133" y="201"/>
                      <a:pt x="141" y="202"/>
                      <a:pt x="146" y="203"/>
                    </a:cubicBezTo>
                    <a:cubicBezTo>
                      <a:pt x="177" y="212"/>
                      <a:pt x="208" y="220"/>
                      <a:pt x="239" y="226"/>
                    </a:cubicBezTo>
                    <a:cubicBezTo>
                      <a:pt x="286" y="238"/>
                      <a:pt x="332" y="252"/>
                      <a:pt x="379" y="264"/>
                    </a:cubicBezTo>
                    <a:cubicBezTo>
                      <a:pt x="383" y="250"/>
                      <a:pt x="394" y="241"/>
                      <a:pt x="406" y="234"/>
                    </a:cubicBezTo>
                    <a:cubicBezTo>
                      <a:pt x="385" y="231"/>
                      <a:pt x="363" y="229"/>
                      <a:pt x="343" y="221"/>
                    </a:cubicBezTo>
                    <a:cubicBezTo>
                      <a:pt x="332" y="217"/>
                      <a:pt x="331" y="204"/>
                      <a:pt x="330" y="194"/>
                    </a:cubicBezTo>
                    <a:cubicBezTo>
                      <a:pt x="308" y="207"/>
                      <a:pt x="279" y="206"/>
                      <a:pt x="258" y="190"/>
                    </a:cubicBezTo>
                    <a:cubicBezTo>
                      <a:pt x="254" y="162"/>
                      <a:pt x="272" y="139"/>
                      <a:pt x="287" y="118"/>
                    </a:cubicBezTo>
                    <a:cubicBezTo>
                      <a:pt x="301" y="95"/>
                      <a:pt x="313" y="72"/>
                      <a:pt x="319" y="46"/>
                    </a:cubicBezTo>
                    <a:close/>
                    <a:moveTo>
                      <a:pt x="491" y="225"/>
                    </a:moveTo>
                    <a:cubicBezTo>
                      <a:pt x="486" y="227"/>
                      <a:pt x="477" y="231"/>
                      <a:pt x="484" y="237"/>
                    </a:cubicBezTo>
                    <a:cubicBezTo>
                      <a:pt x="489" y="237"/>
                      <a:pt x="495" y="237"/>
                      <a:pt x="500" y="236"/>
                    </a:cubicBezTo>
                    <a:cubicBezTo>
                      <a:pt x="506" y="242"/>
                      <a:pt x="516" y="249"/>
                      <a:pt x="511" y="258"/>
                    </a:cubicBezTo>
                    <a:cubicBezTo>
                      <a:pt x="505" y="266"/>
                      <a:pt x="498" y="272"/>
                      <a:pt x="493" y="280"/>
                    </a:cubicBezTo>
                    <a:cubicBezTo>
                      <a:pt x="515" y="281"/>
                      <a:pt x="538" y="275"/>
                      <a:pt x="554" y="259"/>
                    </a:cubicBezTo>
                    <a:cubicBezTo>
                      <a:pt x="550" y="240"/>
                      <a:pt x="539" y="225"/>
                      <a:pt x="526" y="213"/>
                    </a:cubicBezTo>
                    <a:cubicBezTo>
                      <a:pt x="514" y="217"/>
                      <a:pt x="502" y="220"/>
                      <a:pt x="491" y="2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87">
                <a:extLst>
                  <a:ext uri="{FF2B5EF4-FFF2-40B4-BE49-F238E27FC236}">
                    <a16:creationId xmlns:a16="http://schemas.microsoft.com/office/drawing/2014/main" id="{B384447E-114F-62E4-74C8-066D50AEE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513" y="3371850"/>
                <a:ext cx="65088" cy="76200"/>
              </a:xfrm>
              <a:custGeom>
                <a:avLst/>
                <a:gdLst>
                  <a:gd name="T0" fmla="*/ 8 w 90"/>
                  <a:gd name="T1" fmla="*/ 52 h 104"/>
                  <a:gd name="T2" fmla="*/ 61 w 90"/>
                  <a:gd name="T3" fmla="*/ 0 h 104"/>
                  <a:gd name="T4" fmla="*/ 85 w 90"/>
                  <a:gd name="T5" fmla="*/ 26 h 104"/>
                  <a:gd name="T6" fmla="*/ 61 w 90"/>
                  <a:gd name="T7" fmla="*/ 93 h 104"/>
                  <a:gd name="T8" fmla="*/ 33 w 90"/>
                  <a:gd name="T9" fmla="*/ 103 h 104"/>
                  <a:gd name="T10" fmla="*/ 7 w 90"/>
                  <a:gd name="T11" fmla="*/ 90 h 104"/>
                  <a:gd name="T12" fmla="*/ 8 w 90"/>
                  <a:gd name="T13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04">
                    <a:moveTo>
                      <a:pt x="8" y="52"/>
                    </a:moveTo>
                    <a:cubicBezTo>
                      <a:pt x="20" y="30"/>
                      <a:pt x="41" y="14"/>
                      <a:pt x="61" y="0"/>
                    </a:cubicBezTo>
                    <a:cubicBezTo>
                      <a:pt x="72" y="5"/>
                      <a:pt x="82" y="13"/>
                      <a:pt x="85" y="26"/>
                    </a:cubicBezTo>
                    <a:cubicBezTo>
                      <a:pt x="90" y="50"/>
                      <a:pt x="84" y="80"/>
                      <a:pt x="61" y="93"/>
                    </a:cubicBezTo>
                    <a:cubicBezTo>
                      <a:pt x="52" y="98"/>
                      <a:pt x="43" y="104"/>
                      <a:pt x="33" y="103"/>
                    </a:cubicBezTo>
                    <a:cubicBezTo>
                      <a:pt x="24" y="101"/>
                      <a:pt x="15" y="96"/>
                      <a:pt x="7" y="90"/>
                    </a:cubicBezTo>
                    <a:cubicBezTo>
                      <a:pt x="0" y="79"/>
                      <a:pt x="2" y="64"/>
                      <a:pt x="8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88">
                <a:extLst>
                  <a:ext uri="{FF2B5EF4-FFF2-40B4-BE49-F238E27FC236}">
                    <a16:creationId xmlns:a16="http://schemas.microsoft.com/office/drawing/2014/main" id="{2E3F4B09-55EC-6149-CCA4-09A3127DA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3350" y="3440113"/>
                <a:ext cx="96838" cy="84138"/>
              </a:xfrm>
              <a:custGeom>
                <a:avLst/>
                <a:gdLst>
                  <a:gd name="T0" fmla="*/ 34 w 133"/>
                  <a:gd name="T1" fmla="*/ 17 h 116"/>
                  <a:gd name="T2" fmla="*/ 108 w 133"/>
                  <a:gd name="T3" fmla="*/ 6 h 116"/>
                  <a:gd name="T4" fmla="*/ 131 w 133"/>
                  <a:gd name="T5" fmla="*/ 48 h 116"/>
                  <a:gd name="T6" fmla="*/ 118 w 133"/>
                  <a:gd name="T7" fmla="*/ 105 h 116"/>
                  <a:gd name="T8" fmla="*/ 106 w 133"/>
                  <a:gd name="T9" fmla="*/ 116 h 116"/>
                  <a:gd name="T10" fmla="*/ 82 w 133"/>
                  <a:gd name="T11" fmla="*/ 94 h 116"/>
                  <a:gd name="T12" fmla="*/ 8 w 133"/>
                  <a:gd name="T13" fmla="*/ 54 h 116"/>
                  <a:gd name="T14" fmla="*/ 1 w 133"/>
                  <a:gd name="T15" fmla="*/ 15 h 116"/>
                  <a:gd name="T16" fmla="*/ 34 w 133"/>
                  <a:gd name="T17" fmla="*/ 1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116">
                    <a:moveTo>
                      <a:pt x="34" y="17"/>
                    </a:moveTo>
                    <a:cubicBezTo>
                      <a:pt x="59" y="14"/>
                      <a:pt x="83" y="0"/>
                      <a:pt x="108" y="6"/>
                    </a:cubicBezTo>
                    <a:cubicBezTo>
                      <a:pt x="125" y="11"/>
                      <a:pt x="133" y="31"/>
                      <a:pt x="131" y="48"/>
                    </a:cubicBezTo>
                    <a:cubicBezTo>
                      <a:pt x="128" y="67"/>
                      <a:pt x="123" y="86"/>
                      <a:pt x="118" y="105"/>
                    </a:cubicBezTo>
                    <a:cubicBezTo>
                      <a:pt x="118" y="112"/>
                      <a:pt x="110" y="113"/>
                      <a:pt x="106" y="116"/>
                    </a:cubicBezTo>
                    <a:cubicBezTo>
                      <a:pt x="99" y="108"/>
                      <a:pt x="94" y="94"/>
                      <a:pt x="82" y="94"/>
                    </a:cubicBezTo>
                    <a:cubicBezTo>
                      <a:pt x="53" y="93"/>
                      <a:pt x="23" y="80"/>
                      <a:pt x="8" y="54"/>
                    </a:cubicBezTo>
                    <a:cubicBezTo>
                      <a:pt x="0" y="43"/>
                      <a:pt x="0" y="28"/>
                      <a:pt x="1" y="15"/>
                    </a:cubicBezTo>
                    <a:cubicBezTo>
                      <a:pt x="12" y="11"/>
                      <a:pt x="23" y="15"/>
                      <a:pt x="3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89">
                <a:extLst>
                  <a:ext uri="{FF2B5EF4-FFF2-40B4-BE49-F238E27FC236}">
                    <a16:creationId xmlns:a16="http://schemas.microsoft.com/office/drawing/2014/main" id="{3FFE2DFD-C0C2-8FB7-C87D-EE09BD380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550" y="3521075"/>
                <a:ext cx="96838" cy="82550"/>
              </a:xfrm>
              <a:custGeom>
                <a:avLst/>
                <a:gdLst>
                  <a:gd name="T0" fmla="*/ 12 w 133"/>
                  <a:gd name="T1" fmla="*/ 18 h 113"/>
                  <a:gd name="T2" fmla="*/ 84 w 133"/>
                  <a:gd name="T3" fmla="*/ 3 h 113"/>
                  <a:gd name="T4" fmla="*/ 126 w 133"/>
                  <a:gd name="T5" fmla="*/ 32 h 113"/>
                  <a:gd name="T6" fmla="*/ 121 w 133"/>
                  <a:gd name="T7" fmla="*/ 113 h 113"/>
                  <a:gd name="T8" fmla="*/ 97 w 133"/>
                  <a:gd name="T9" fmla="*/ 95 h 113"/>
                  <a:gd name="T10" fmla="*/ 48 w 133"/>
                  <a:gd name="T11" fmla="*/ 76 h 113"/>
                  <a:gd name="T12" fmla="*/ 0 w 133"/>
                  <a:gd name="T13" fmla="*/ 31 h 113"/>
                  <a:gd name="T14" fmla="*/ 12 w 133"/>
                  <a:gd name="T15" fmla="*/ 1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113">
                    <a:moveTo>
                      <a:pt x="12" y="18"/>
                    </a:moveTo>
                    <a:cubicBezTo>
                      <a:pt x="36" y="10"/>
                      <a:pt x="60" y="6"/>
                      <a:pt x="84" y="3"/>
                    </a:cubicBezTo>
                    <a:cubicBezTo>
                      <a:pt x="103" y="0"/>
                      <a:pt x="121" y="14"/>
                      <a:pt x="126" y="32"/>
                    </a:cubicBezTo>
                    <a:cubicBezTo>
                      <a:pt x="133" y="59"/>
                      <a:pt x="126" y="86"/>
                      <a:pt x="121" y="113"/>
                    </a:cubicBezTo>
                    <a:cubicBezTo>
                      <a:pt x="112" y="109"/>
                      <a:pt x="103" y="103"/>
                      <a:pt x="97" y="95"/>
                    </a:cubicBezTo>
                    <a:cubicBezTo>
                      <a:pt x="85" y="81"/>
                      <a:pt x="64" y="83"/>
                      <a:pt x="48" y="76"/>
                    </a:cubicBezTo>
                    <a:cubicBezTo>
                      <a:pt x="26" y="69"/>
                      <a:pt x="9" y="52"/>
                      <a:pt x="0" y="31"/>
                    </a:cubicBezTo>
                    <a:cubicBezTo>
                      <a:pt x="4" y="26"/>
                      <a:pt x="6" y="19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90">
                <a:extLst>
                  <a:ext uri="{FF2B5EF4-FFF2-40B4-BE49-F238E27FC236}">
                    <a16:creationId xmlns:a16="http://schemas.microsoft.com/office/drawing/2014/main" id="{06A153CE-0EF4-9F71-A798-D28EF9AA4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288" y="3521075"/>
                <a:ext cx="1239838" cy="1030288"/>
              </a:xfrm>
              <a:custGeom>
                <a:avLst/>
                <a:gdLst>
                  <a:gd name="T0" fmla="*/ 821 w 1702"/>
                  <a:gd name="T1" fmla="*/ 12 h 1415"/>
                  <a:gd name="T2" fmla="*/ 974 w 1702"/>
                  <a:gd name="T3" fmla="*/ 20 h 1415"/>
                  <a:gd name="T4" fmla="*/ 1081 w 1702"/>
                  <a:gd name="T5" fmla="*/ 73 h 1415"/>
                  <a:gd name="T6" fmla="*/ 943 w 1702"/>
                  <a:gd name="T7" fmla="*/ 123 h 1415"/>
                  <a:gd name="T8" fmla="*/ 1011 w 1702"/>
                  <a:gd name="T9" fmla="*/ 287 h 1415"/>
                  <a:gd name="T10" fmla="*/ 1121 w 1702"/>
                  <a:gd name="T11" fmla="*/ 100 h 1415"/>
                  <a:gd name="T12" fmla="*/ 1245 w 1702"/>
                  <a:gd name="T13" fmla="*/ 47 h 1415"/>
                  <a:gd name="T14" fmla="*/ 1702 w 1702"/>
                  <a:gd name="T15" fmla="*/ 47 h 1415"/>
                  <a:gd name="T16" fmla="*/ 1635 w 1702"/>
                  <a:gd name="T17" fmla="*/ 139 h 1415"/>
                  <a:gd name="T18" fmla="*/ 1485 w 1702"/>
                  <a:gd name="T19" fmla="*/ 174 h 1415"/>
                  <a:gd name="T20" fmla="*/ 1400 w 1702"/>
                  <a:gd name="T21" fmla="*/ 164 h 1415"/>
                  <a:gd name="T22" fmla="*/ 1367 w 1702"/>
                  <a:gd name="T23" fmla="*/ 249 h 1415"/>
                  <a:gd name="T24" fmla="*/ 1593 w 1702"/>
                  <a:gd name="T25" fmla="*/ 249 h 1415"/>
                  <a:gd name="T26" fmla="*/ 1496 w 1702"/>
                  <a:gd name="T27" fmla="*/ 364 h 1415"/>
                  <a:gd name="T28" fmla="*/ 1311 w 1702"/>
                  <a:gd name="T29" fmla="*/ 372 h 1415"/>
                  <a:gd name="T30" fmla="*/ 1275 w 1702"/>
                  <a:gd name="T31" fmla="*/ 457 h 1415"/>
                  <a:gd name="T32" fmla="*/ 1456 w 1702"/>
                  <a:gd name="T33" fmla="*/ 463 h 1415"/>
                  <a:gd name="T34" fmla="*/ 1370 w 1702"/>
                  <a:gd name="T35" fmla="*/ 558 h 1415"/>
                  <a:gd name="T36" fmla="*/ 1219 w 1702"/>
                  <a:gd name="T37" fmla="*/ 574 h 1415"/>
                  <a:gd name="T38" fmla="*/ 1190 w 1702"/>
                  <a:gd name="T39" fmla="*/ 656 h 1415"/>
                  <a:gd name="T40" fmla="*/ 1333 w 1702"/>
                  <a:gd name="T41" fmla="*/ 656 h 1415"/>
                  <a:gd name="T42" fmla="*/ 1264 w 1702"/>
                  <a:gd name="T43" fmla="*/ 756 h 1415"/>
                  <a:gd name="T44" fmla="*/ 1135 w 1702"/>
                  <a:gd name="T45" fmla="*/ 773 h 1415"/>
                  <a:gd name="T46" fmla="*/ 1105 w 1702"/>
                  <a:gd name="T47" fmla="*/ 855 h 1415"/>
                  <a:gd name="T48" fmla="*/ 1208 w 1702"/>
                  <a:gd name="T49" fmla="*/ 855 h 1415"/>
                  <a:gd name="T50" fmla="*/ 1153 w 1702"/>
                  <a:gd name="T51" fmla="*/ 937 h 1415"/>
                  <a:gd name="T52" fmla="*/ 1053 w 1702"/>
                  <a:gd name="T53" fmla="*/ 962 h 1415"/>
                  <a:gd name="T54" fmla="*/ 1007 w 1702"/>
                  <a:gd name="T55" fmla="*/ 1029 h 1415"/>
                  <a:gd name="T56" fmla="*/ 1053 w 1702"/>
                  <a:gd name="T57" fmla="*/ 1107 h 1415"/>
                  <a:gd name="T58" fmla="*/ 863 w 1702"/>
                  <a:gd name="T59" fmla="*/ 1415 h 1415"/>
                  <a:gd name="T60" fmla="*/ 658 w 1702"/>
                  <a:gd name="T61" fmla="*/ 1102 h 1415"/>
                  <a:gd name="T62" fmla="*/ 686 w 1702"/>
                  <a:gd name="T63" fmla="*/ 976 h 1415"/>
                  <a:gd name="T64" fmla="*/ 636 w 1702"/>
                  <a:gd name="T65" fmla="*/ 956 h 1415"/>
                  <a:gd name="T66" fmla="*/ 560 w 1702"/>
                  <a:gd name="T67" fmla="*/ 926 h 1415"/>
                  <a:gd name="T68" fmla="*/ 509 w 1702"/>
                  <a:gd name="T69" fmla="*/ 853 h 1415"/>
                  <a:gd name="T70" fmla="*/ 607 w 1702"/>
                  <a:gd name="T71" fmla="*/ 853 h 1415"/>
                  <a:gd name="T72" fmla="*/ 577 w 1702"/>
                  <a:gd name="T73" fmla="*/ 771 h 1415"/>
                  <a:gd name="T74" fmla="*/ 461 w 1702"/>
                  <a:gd name="T75" fmla="*/ 753 h 1415"/>
                  <a:gd name="T76" fmla="*/ 389 w 1702"/>
                  <a:gd name="T77" fmla="*/ 662 h 1415"/>
                  <a:gd name="T78" fmla="*/ 529 w 1702"/>
                  <a:gd name="T79" fmla="*/ 657 h 1415"/>
                  <a:gd name="T80" fmla="*/ 500 w 1702"/>
                  <a:gd name="T81" fmla="*/ 586 h 1415"/>
                  <a:gd name="T82" fmla="*/ 346 w 1702"/>
                  <a:gd name="T83" fmla="*/ 564 h 1415"/>
                  <a:gd name="T84" fmla="*/ 270 w 1702"/>
                  <a:gd name="T85" fmla="*/ 469 h 1415"/>
                  <a:gd name="T86" fmla="*/ 447 w 1702"/>
                  <a:gd name="T87" fmla="*/ 462 h 1415"/>
                  <a:gd name="T88" fmla="*/ 409 w 1702"/>
                  <a:gd name="T89" fmla="*/ 378 h 1415"/>
                  <a:gd name="T90" fmla="*/ 257 w 1702"/>
                  <a:gd name="T91" fmla="*/ 373 h 1415"/>
                  <a:gd name="T92" fmla="*/ 178 w 1702"/>
                  <a:gd name="T93" fmla="*/ 336 h 1415"/>
                  <a:gd name="T94" fmla="*/ 122 w 1702"/>
                  <a:gd name="T95" fmla="*/ 255 h 1415"/>
                  <a:gd name="T96" fmla="*/ 348 w 1702"/>
                  <a:gd name="T97" fmla="*/ 254 h 1415"/>
                  <a:gd name="T98" fmla="*/ 316 w 1702"/>
                  <a:gd name="T99" fmla="*/ 173 h 1415"/>
                  <a:gd name="T100" fmla="*/ 165 w 1702"/>
                  <a:gd name="T101" fmla="*/ 171 h 1415"/>
                  <a:gd name="T102" fmla="*/ 65 w 1702"/>
                  <a:gd name="T103" fmla="*/ 137 h 1415"/>
                  <a:gd name="T104" fmla="*/ 0 w 1702"/>
                  <a:gd name="T105" fmla="*/ 58 h 1415"/>
                  <a:gd name="T106" fmla="*/ 457 w 1702"/>
                  <a:gd name="T107" fmla="*/ 47 h 1415"/>
                  <a:gd name="T108" fmla="*/ 611 w 1702"/>
                  <a:gd name="T109" fmla="*/ 115 h 1415"/>
                  <a:gd name="T110" fmla="*/ 653 w 1702"/>
                  <a:gd name="T111" fmla="*/ 189 h 1415"/>
                  <a:gd name="T112" fmla="*/ 691 w 1702"/>
                  <a:gd name="T113" fmla="*/ 272 h 1415"/>
                  <a:gd name="T114" fmla="*/ 751 w 1702"/>
                  <a:gd name="T115" fmla="*/ 67 h 1415"/>
                  <a:gd name="T116" fmla="*/ 821 w 1702"/>
                  <a:gd name="T117" fmla="*/ 12 h 1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2" h="1415">
                    <a:moveTo>
                      <a:pt x="821" y="12"/>
                    </a:moveTo>
                    <a:cubicBezTo>
                      <a:pt x="872" y="0"/>
                      <a:pt x="925" y="7"/>
                      <a:pt x="974" y="20"/>
                    </a:cubicBezTo>
                    <a:cubicBezTo>
                      <a:pt x="1013" y="31"/>
                      <a:pt x="1051" y="47"/>
                      <a:pt x="1081" y="73"/>
                    </a:cubicBezTo>
                    <a:cubicBezTo>
                      <a:pt x="1035" y="90"/>
                      <a:pt x="989" y="106"/>
                      <a:pt x="943" y="123"/>
                    </a:cubicBezTo>
                    <a:cubicBezTo>
                      <a:pt x="966" y="177"/>
                      <a:pt x="988" y="232"/>
                      <a:pt x="1011" y="287"/>
                    </a:cubicBezTo>
                    <a:cubicBezTo>
                      <a:pt x="1039" y="221"/>
                      <a:pt x="1069" y="152"/>
                      <a:pt x="1121" y="100"/>
                    </a:cubicBezTo>
                    <a:cubicBezTo>
                      <a:pt x="1153" y="68"/>
                      <a:pt x="1198" y="47"/>
                      <a:pt x="1245" y="47"/>
                    </a:cubicBezTo>
                    <a:cubicBezTo>
                      <a:pt x="1397" y="46"/>
                      <a:pt x="1549" y="47"/>
                      <a:pt x="1702" y="47"/>
                    </a:cubicBezTo>
                    <a:cubicBezTo>
                      <a:pt x="1689" y="83"/>
                      <a:pt x="1667" y="117"/>
                      <a:pt x="1635" y="139"/>
                    </a:cubicBezTo>
                    <a:cubicBezTo>
                      <a:pt x="1592" y="169"/>
                      <a:pt x="1537" y="176"/>
                      <a:pt x="1485" y="174"/>
                    </a:cubicBezTo>
                    <a:cubicBezTo>
                      <a:pt x="1456" y="173"/>
                      <a:pt x="1428" y="170"/>
                      <a:pt x="1400" y="164"/>
                    </a:cubicBezTo>
                    <a:cubicBezTo>
                      <a:pt x="1388" y="192"/>
                      <a:pt x="1378" y="221"/>
                      <a:pt x="1367" y="249"/>
                    </a:cubicBezTo>
                    <a:cubicBezTo>
                      <a:pt x="1442" y="249"/>
                      <a:pt x="1518" y="249"/>
                      <a:pt x="1593" y="249"/>
                    </a:cubicBezTo>
                    <a:cubicBezTo>
                      <a:pt x="1573" y="295"/>
                      <a:pt x="1545" y="344"/>
                      <a:pt x="1496" y="364"/>
                    </a:cubicBezTo>
                    <a:cubicBezTo>
                      <a:pt x="1437" y="387"/>
                      <a:pt x="1372" y="377"/>
                      <a:pt x="1311" y="372"/>
                    </a:cubicBezTo>
                    <a:cubicBezTo>
                      <a:pt x="1299" y="400"/>
                      <a:pt x="1287" y="428"/>
                      <a:pt x="1275" y="457"/>
                    </a:cubicBezTo>
                    <a:cubicBezTo>
                      <a:pt x="1336" y="459"/>
                      <a:pt x="1396" y="460"/>
                      <a:pt x="1456" y="463"/>
                    </a:cubicBezTo>
                    <a:cubicBezTo>
                      <a:pt x="1438" y="502"/>
                      <a:pt x="1410" y="539"/>
                      <a:pt x="1370" y="558"/>
                    </a:cubicBezTo>
                    <a:cubicBezTo>
                      <a:pt x="1323" y="579"/>
                      <a:pt x="1269" y="579"/>
                      <a:pt x="1219" y="574"/>
                    </a:cubicBezTo>
                    <a:cubicBezTo>
                      <a:pt x="1209" y="601"/>
                      <a:pt x="1200" y="629"/>
                      <a:pt x="1190" y="656"/>
                    </a:cubicBezTo>
                    <a:cubicBezTo>
                      <a:pt x="1238" y="656"/>
                      <a:pt x="1285" y="656"/>
                      <a:pt x="1333" y="656"/>
                    </a:cubicBezTo>
                    <a:cubicBezTo>
                      <a:pt x="1317" y="693"/>
                      <a:pt x="1301" y="735"/>
                      <a:pt x="1264" y="756"/>
                    </a:cubicBezTo>
                    <a:cubicBezTo>
                      <a:pt x="1224" y="777"/>
                      <a:pt x="1178" y="773"/>
                      <a:pt x="1135" y="773"/>
                    </a:cubicBezTo>
                    <a:cubicBezTo>
                      <a:pt x="1125" y="800"/>
                      <a:pt x="1115" y="828"/>
                      <a:pt x="1105" y="855"/>
                    </a:cubicBezTo>
                    <a:cubicBezTo>
                      <a:pt x="1139" y="855"/>
                      <a:pt x="1174" y="855"/>
                      <a:pt x="1208" y="855"/>
                    </a:cubicBezTo>
                    <a:cubicBezTo>
                      <a:pt x="1193" y="884"/>
                      <a:pt x="1180" y="917"/>
                      <a:pt x="1153" y="937"/>
                    </a:cubicBezTo>
                    <a:cubicBezTo>
                      <a:pt x="1124" y="958"/>
                      <a:pt x="1087" y="957"/>
                      <a:pt x="1053" y="962"/>
                    </a:cubicBezTo>
                    <a:cubicBezTo>
                      <a:pt x="1023" y="968"/>
                      <a:pt x="1006" y="1000"/>
                      <a:pt x="1007" y="1029"/>
                    </a:cubicBezTo>
                    <a:cubicBezTo>
                      <a:pt x="1008" y="1061"/>
                      <a:pt x="1028" y="1089"/>
                      <a:pt x="1053" y="1107"/>
                    </a:cubicBezTo>
                    <a:cubicBezTo>
                      <a:pt x="990" y="1210"/>
                      <a:pt x="926" y="1312"/>
                      <a:pt x="863" y="1415"/>
                    </a:cubicBezTo>
                    <a:cubicBezTo>
                      <a:pt x="795" y="1311"/>
                      <a:pt x="726" y="1206"/>
                      <a:pt x="658" y="1102"/>
                    </a:cubicBezTo>
                    <a:cubicBezTo>
                      <a:pt x="701" y="1079"/>
                      <a:pt x="717" y="1015"/>
                      <a:pt x="686" y="976"/>
                    </a:cubicBezTo>
                    <a:cubicBezTo>
                      <a:pt x="675" y="960"/>
                      <a:pt x="654" y="959"/>
                      <a:pt x="636" y="956"/>
                    </a:cubicBezTo>
                    <a:cubicBezTo>
                      <a:pt x="609" y="952"/>
                      <a:pt x="581" y="944"/>
                      <a:pt x="560" y="926"/>
                    </a:cubicBezTo>
                    <a:cubicBezTo>
                      <a:pt x="536" y="907"/>
                      <a:pt x="521" y="880"/>
                      <a:pt x="509" y="853"/>
                    </a:cubicBezTo>
                    <a:cubicBezTo>
                      <a:pt x="541" y="853"/>
                      <a:pt x="574" y="853"/>
                      <a:pt x="607" y="853"/>
                    </a:cubicBezTo>
                    <a:cubicBezTo>
                      <a:pt x="597" y="825"/>
                      <a:pt x="586" y="798"/>
                      <a:pt x="577" y="771"/>
                    </a:cubicBezTo>
                    <a:cubicBezTo>
                      <a:pt x="538" y="773"/>
                      <a:pt x="495" y="775"/>
                      <a:pt x="461" y="753"/>
                    </a:cubicBezTo>
                    <a:cubicBezTo>
                      <a:pt x="428" y="730"/>
                      <a:pt x="410" y="694"/>
                      <a:pt x="389" y="662"/>
                    </a:cubicBezTo>
                    <a:cubicBezTo>
                      <a:pt x="435" y="660"/>
                      <a:pt x="482" y="659"/>
                      <a:pt x="529" y="657"/>
                    </a:cubicBezTo>
                    <a:cubicBezTo>
                      <a:pt x="519" y="633"/>
                      <a:pt x="510" y="610"/>
                      <a:pt x="500" y="586"/>
                    </a:cubicBezTo>
                    <a:cubicBezTo>
                      <a:pt x="448" y="587"/>
                      <a:pt x="393" y="588"/>
                      <a:pt x="346" y="564"/>
                    </a:cubicBezTo>
                    <a:cubicBezTo>
                      <a:pt x="308" y="545"/>
                      <a:pt x="286" y="506"/>
                      <a:pt x="270" y="469"/>
                    </a:cubicBezTo>
                    <a:cubicBezTo>
                      <a:pt x="329" y="467"/>
                      <a:pt x="388" y="465"/>
                      <a:pt x="447" y="462"/>
                    </a:cubicBezTo>
                    <a:cubicBezTo>
                      <a:pt x="434" y="434"/>
                      <a:pt x="422" y="406"/>
                      <a:pt x="409" y="378"/>
                    </a:cubicBezTo>
                    <a:cubicBezTo>
                      <a:pt x="358" y="378"/>
                      <a:pt x="307" y="382"/>
                      <a:pt x="257" y="373"/>
                    </a:cubicBezTo>
                    <a:cubicBezTo>
                      <a:pt x="228" y="369"/>
                      <a:pt x="200" y="357"/>
                      <a:pt x="178" y="336"/>
                    </a:cubicBezTo>
                    <a:cubicBezTo>
                      <a:pt x="155" y="313"/>
                      <a:pt x="138" y="283"/>
                      <a:pt x="122" y="255"/>
                    </a:cubicBezTo>
                    <a:cubicBezTo>
                      <a:pt x="197" y="254"/>
                      <a:pt x="272" y="254"/>
                      <a:pt x="348" y="254"/>
                    </a:cubicBezTo>
                    <a:cubicBezTo>
                      <a:pt x="337" y="227"/>
                      <a:pt x="326" y="200"/>
                      <a:pt x="316" y="173"/>
                    </a:cubicBezTo>
                    <a:cubicBezTo>
                      <a:pt x="266" y="174"/>
                      <a:pt x="215" y="176"/>
                      <a:pt x="165" y="171"/>
                    </a:cubicBezTo>
                    <a:cubicBezTo>
                      <a:pt x="130" y="167"/>
                      <a:pt x="94" y="159"/>
                      <a:pt x="65" y="137"/>
                    </a:cubicBezTo>
                    <a:cubicBezTo>
                      <a:pt x="37" y="117"/>
                      <a:pt x="17" y="88"/>
                      <a:pt x="0" y="58"/>
                    </a:cubicBezTo>
                    <a:cubicBezTo>
                      <a:pt x="153" y="55"/>
                      <a:pt x="305" y="51"/>
                      <a:pt x="457" y="47"/>
                    </a:cubicBezTo>
                    <a:cubicBezTo>
                      <a:pt x="515" y="44"/>
                      <a:pt x="572" y="72"/>
                      <a:pt x="611" y="115"/>
                    </a:cubicBezTo>
                    <a:cubicBezTo>
                      <a:pt x="631" y="136"/>
                      <a:pt x="641" y="163"/>
                      <a:pt x="653" y="189"/>
                    </a:cubicBezTo>
                    <a:cubicBezTo>
                      <a:pt x="666" y="217"/>
                      <a:pt x="678" y="244"/>
                      <a:pt x="691" y="272"/>
                    </a:cubicBezTo>
                    <a:cubicBezTo>
                      <a:pt x="711" y="204"/>
                      <a:pt x="731" y="135"/>
                      <a:pt x="751" y="67"/>
                    </a:cubicBezTo>
                    <a:cubicBezTo>
                      <a:pt x="761" y="36"/>
                      <a:pt x="791" y="18"/>
                      <a:pt x="82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91">
                <a:extLst>
                  <a:ext uri="{FF2B5EF4-FFF2-40B4-BE49-F238E27FC236}">
                    <a16:creationId xmlns:a16="http://schemas.microsoft.com/office/drawing/2014/main" id="{DD7B8F1F-9062-3152-3AE1-977F6B060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2175" y="4084638"/>
                <a:ext cx="266700" cy="176213"/>
              </a:xfrm>
              <a:custGeom>
                <a:avLst/>
                <a:gdLst>
                  <a:gd name="T0" fmla="*/ 79 w 366"/>
                  <a:gd name="T1" fmla="*/ 0 h 242"/>
                  <a:gd name="T2" fmla="*/ 250 w 366"/>
                  <a:gd name="T3" fmla="*/ 152 h 242"/>
                  <a:gd name="T4" fmla="*/ 366 w 366"/>
                  <a:gd name="T5" fmla="*/ 203 h 242"/>
                  <a:gd name="T6" fmla="*/ 352 w 366"/>
                  <a:gd name="T7" fmla="*/ 242 h 242"/>
                  <a:gd name="T8" fmla="*/ 268 w 366"/>
                  <a:gd name="T9" fmla="*/ 209 h 242"/>
                  <a:gd name="T10" fmla="*/ 235 w 366"/>
                  <a:gd name="T11" fmla="*/ 200 h 242"/>
                  <a:gd name="T12" fmla="*/ 0 w 366"/>
                  <a:gd name="T13" fmla="*/ 195 h 242"/>
                  <a:gd name="T14" fmla="*/ 12 w 366"/>
                  <a:gd name="T15" fmla="*/ 155 h 242"/>
                  <a:gd name="T16" fmla="*/ 183 w 366"/>
                  <a:gd name="T17" fmla="*/ 158 h 242"/>
                  <a:gd name="T18" fmla="*/ 62 w 366"/>
                  <a:gd name="T19" fmla="*/ 47 h 242"/>
                  <a:gd name="T20" fmla="*/ 79 w 366"/>
                  <a:gd name="T2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6" h="242">
                    <a:moveTo>
                      <a:pt x="79" y="0"/>
                    </a:moveTo>
                    <a:cubicBezTo>
                      <a:pt x="136" y="50"/>
                      <a:pt x="192" y="102"/>
                      <a:pt x="250" y="152"/>
                    </a:cubicBezTo>
                    <a:cubicBezTo>
                      <a:pt x="287" y="171"/>
                      <a:pt x="327" y="185"/>
                      <a:pt x="366" y="203"/>
                    </a:cubicBezTo>
                    <a:cubicBezTo>
                      <a:pt x="361" y="216"/>
                      <a:pt x="356" y="229"/>
                      <a:pt x="352" y="242"/>
                    </a:cubicBezTo>
                    <a:cubicBezTo>
                      <a:pt x="324" y="231"/>
                      <a:pt x="296" y="220"/>
                      <a:pt x="268" y="209"/>
                    </a:cubicBezTo>
                    <a:cubicBezTo>
                      <a:pt x="258" y="205"/>
                      <a:pt x="247" y="200"/>
                      <a:pt x="235" y="200"/>
                    </a:cubicBezTo>
                    <a:cubicBezTo>
                      <a:pt x="157" y="198"/>
                      <a:pt x="78" y="196"/>
                      <a:pt x="0" y="195"/>
                    </a:cubicBezTo>
                    <a:cubicBezTo>
                      <a:pt x="4" y="181"/>
                      <a:pt x="8" y="168"/>
                      <a:pt x="12" y="155"/>
                    </a:cubicBezTo>
                    <a:cubicBezTo>
                      <a:pt x="69" y="156"/>
                      <a:pt x="126" y="157"/>
                      <a:pt x="183" y="158"/>
                    </a:cubicBezTo>
                    <a:cubicBezTo>
                      <a:pt x="143" y="121"/>
                      <a:pt x="102" y="84"/>
                      <a:pt x="62" y="47"/>
                    </a:cubicBezTo>
                    <a:cubicBezTo>
                      <a:pt x="67" y="31"/>
                      <a:pt x="73" y="15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92">
                <a:extLst>
                  <a:ext uri="{FF2B5EF4-FFF2-40B4-BE49-F238E27FC236}">
                    <a16:creationId xmlns:a16="http://schemas.microsoft.com/office/drawing/2014/main" id="{C1D5701D-9EF2-8269-C79D-C00997CB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2075" y="4105275"/>
                <a:ext cx="293688" cy="212725"/>
              </a:xfrm>
              <a:custGeom>
                <a:avLst/>
                <a:gdLst>
                  <a:gd name="T0" fmla="*/ 303 w 403"/>
                  <a:gd name="T1" fmla="*/ 13 h 291"/>
                  <a:gd name="T2" fmla="*/ 340 w 403"/>
                  <a:gd name="T3" fmla="*/ 0 h 291"/>
                  <a:gd name="T4" fmla="*/ 403 w 403"/>
                  <a:gd name="T5" fmla="*/ 168 h 291"/>
                  <a:gd name="T6" fmla="*/ 356 w 403"/>
                  <a:gd name="T7" fmla="*/ 180 h 291"/>
                  <a:gd name="T8" fmla="*/ 52 w 403"/>
                  <a:gd name="T9" fmla="*/ 133 h 291"/>
                  <a:gd name="T10" fmla="*/ 106 w 403"/>
                  <a:gd name="T11" fmla="*/ 278 h 291"/>
                  <a:gd name="T12" fmla="*/ 69 w 403"/>
                  <a:gd name="T13" fmla="*/ 291 h 291"/>
                  <a:gd name="T14" fmla="*/ 0 w 403"/>
                  <a:gd name="T15" fmla="*/ 107 h 291"/>
                  <a:gd name="T16" fmla="*/ 50 w 403"/>
                  <a:gd name="T17" fmla="*/ 96 h 291"/>
                  <a:gd name="T18" fmla="*/ 351 w 403"/>
                  <a:gd name="T19" fmla="*/ 142 h 291"/>
                  <a:gd name="T20" fmla="*/ 303 w 403"/>
                  <a:gd name="T21" fmla="*/ 13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3" h="291">
                    <a:moveTo>
                      <a:pt x="303" y="13"/>
                    </a:moveTo>
                    <a:cubicBezTo>
                      <a:pt x="315" y="9"/>
                      <a:pt x="328" y="4"/>
                      <a:pt x="340" y="0"/>
                    </a:cubicBezTo>
                    <a:cubicBezTo>
                      <a:pt x="361" y="56"/>
                      <a:pt x="382" y="112"/>
                      <a:pt x="403" y="168"/>
                    </a:cubicBezTo>
                    <a:cubicBezTo>
                      <a:pt x="388" y="172"/>
                      <a:pt x="373" y="183"/>
                      <a:pt x="356" y="180"/>
                    </a:cubicBezTo>
                    <a:cubicBezTo>
                      <a:pt x="255" y="164"/>
                      <a:pt x="153" y="149"/>
                      <a:pt x="52" y="133"/>
                    </a:cubicBezTo>
                    <a:cubicBezTo>
                      <a:pt x="70" y="181"/>
                      <a:pt x="88" y="230"/>
                      <a:pt x="106" y="278"/>
                    </a:cubicBezTo>
                    <a:cubicBezTo>
                      <a:pt x="93" y="282"/>
                      <a:pt x="81" y="286"/>
                      <a:pt x="69" y="291"/>
                    </a:cubicBezTo>
                    <a:cubicBezTo>
                      <a:pt x="46" y="229"/>
                      <a:pt x="23" y="168"/>
                      <a:pt x="0" y="107"/>
                    </a:cubicBezTo>
                    <a:cubicBezTo>
                      <a:pt x="16" y="103"/>
                      <a:pt x="32" y="92"/>
                      <a:pt x="50" y="96"/>
                    </a:cubicBezTo>
                    <a:cubicBezTo>
                      <a:pt x="150" y="111"/>
                      <a:pt x="250" y="126"/>
                      <a:pt x="351" y="142"/>
                    </a:cubicBezTo>
                    <a:cubicBezTo>
                      <a:pt x="335" y="99"/>
                      <a:pt x="319" y="56"/>
                      <a:pt x="30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93">
                <a:extLst>
                  <a:ext uri="{FF2B5EF4-FFF2-40B4-BE49-F238E27FC236}">
                    <a16:creationId xmlns:a16="http://schemas.microsoft.com/office/drawing/2014/main" id="{D1F43BDD-AA44-992E-9BFD-29B3752E30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500" y="4238625"/>
                <a:ext cx="268288" cy="206375"/>
              </a:xfrm>
              <a:custGeom>
                <a:avLst/>
                <a:gdLst>
                  <a:gd name="T0" fmla="*/ 85 w 369"/>
                  <a:gd name="T1" fmla="*/ 0 h 283"/>
                  <a:gd name="T2" fmla="*/ 120 w 369"/>
                  <a:gd name="T3" fmla="*/ 21 h 283"/>
                  <a:gd name="T4" fmla="*/ 87 w 369"/>
                  <a:gd name="T5" fmla="*/ 82 h 283"/>
                  <a:gd name="T6" fmla="*/ 369 w 369"/>
                  <a:gd name="T7" fmla="*/ 248 h 283"/>
                  <a:gd name="T8" fmla="*/ 350 w 369"/>
                  <a:gd name="T9" fmla="*/ 283 h 283"/>
                  <a:gd name="T10" fmla="*/ 68 w 369"/>
                  <a:gd name="T11" fmla="*/ 117 h 283"/>
                  <a:gd name="T12" fmla="*/ 35 w 369"/>
                  <a:gd name="T13" fmla="*/ 179 h 283"/>
                  <a:gd name="T14" fmla="*/ 0 w 369"/>
                  <a:gd name="T15" fmla="*/ 158 h 283"/>
                  <a:gd name="T16" fmla="*/ 85 w 369"/>
                  <a:gd name="T1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283">
                    <a:moveTo>
                      <a:pt x="85" y="0"/>
                    </a:moveTo>
                    <a:cubicBezTo>
                      <a:pt x="96" y="7"/>
                      <a:pt x="108" y="14"/>
                      <a:pt x="120" y="21"/>
                    </a:cubicBezTo>
                    <a:cubicBezTo>
                      <a:pt x="109" y="41"/>
                      <a:pt x="98" y="62"/>
                      <a:pt x="87" y="82"/>
                    </a:cubicBezTo>
                    <a:cubicBezTo>
                      <a:pt x="181" y="137"/>
                      <a:pt x="275" y="193"/>
                      <a:pt x="369" y="248"/>
                    </a:cubicBezTo>
                    <a:cubicBezTo>
                      <a:pt x="363" y="260"/>
                      <a:pt x="356" y="272"/>
                      <a:pt x="350" y="283"/>
                    </a:cubicBezTo>
                    <a:cubicBezTo>
                      <a:pt x="256" y="228"/>
                      <a:pt x="162" y="173"/>
                      <a:pt x="68" y="117"/>
                    </a:cubicBezTo>
                    <a:cubicBezTo>
                      <a:pt x="57" y="138"/>
                      <a:pt x="46" y="158"/>
                      <a:pt x="35" y="179"/>
                    </a:cubicBezTo>
                    <a:cubicBezTo>
                      <a:pt x="23" y="172"/>
                      <a:pt x="11" y="165"/>
                      <a:pt x="0" y="158"/>
                    </a:cubicBezTo>
                    <a:cubicBezTo>
                      <a:pt x="28" y="105"/>
                      <a:pt x="56" y="53"/>
                      <a:pt x="8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94">
                <a:extLst>
                  <a:ext uri="{FF2B5EF4-FFF2-40B4-BE49-F238E27FC236}">
                    <a16:creationId xmlns:a16="http://schemas.microsoft.com/office/drawing/2014/main" id="{DDA514AD-D113-9864-BCF9-D949E721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6688" y="4262438"/>
                <a:ext cx="292100" cy="238125"/>
              </a:xfrm>
              <a:custGeom>
                <a:avLst/>
                <a:gdLst>
                  <a:gd name="T0" fmla="*/ 0 w 400"/>
                  <a:gd name="T1" fmla="*/ 163 h 327"/>
                  <a:gd name="T2" fmla="*/ 316 w 400"/>
                  <a:gd name="T3" fmla="*/ 0 h 327"/>
                  <a:gd name="T4" fmla="*/ 334 w 400"/>
                  <a:gd name="T5" fmla="*/ 37 h 327"/>
                  <a:gd name="T6" fmla="*/ 202 w 400"/>
                  <a:gd name="T7" fmla="*/ 105 h 327"/>
                  <a:gd name="T8" fmla="*/ 248 w 400"/>
                  <a:gd name="T9" fmla="*/ 196 h 327"/>
                  <a:gd name="T10" fmla="*/ 381 w 400"/>
                  <a:gd name="T11" fmla="*/ 128 h 327"/>
                  <a:gd name="T12" fmla="*/ 400 w 400"/>
                  <a:gd name="T13" fmla="*/ 165 h 327"/>
                  <a:gd name="T14" fmla="*/ 85 w 400"/>
                  <a:gd name="T15" fmla="*/ 327 h 327"/>
                  <a:gd name="T16" fmla="*/ 66 w 400"/>
                  <a:gd name="T17" fmla="*/ 290 h 327"/>
                  <a:gd name="T18" fmla="*/ 213 w 400"/>
                  <a:gd name="T19" fmla="*/ 214 h 327"/>
                  <a:gd name="T20" fmla="*/ 167 w 400"/>
                  <a:gd name="T21" fmla="*/ 123 h 327"/>
                  <a:gd name="T22" fmla="*/ 19 w 400"/>
                  <a:gd name="T23" fmla="*/ 199 h 327"/>
                  <a:gd name="T24" fmla="*/ 0 w 400"/>
                  <a:gd name="T25" fmla="*/ 16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0" h="327">
                    <a:moveTo>
                      <a:pt x="0" y="163"/>
                    </a:moveTo>
                    <a:cubicBezTo>
                      <a:pt x="105" y="108"/>
                      <a:pt x="210" y="54"/>
                      <a:pt x="316" y="0"/>
                    </a:cubicBezTo>
                    <a:cubicBezTo>
                      <a:pt x="322" y="13"/>
                      <a:pt x="328" y="25"/>
                      <a:pt x="334" y="37"/>
                    </a:cubicBezTo>
                    <a:cubicBezTo>
                      <a:pt x="290" y="60"/>
                      <a:pt x="246" y="83"/>
                      <a:pt x="202" y="105"/>
                    </a:cubicBezTo>
                    <a:cubicBezTo>
                      <a:pt x="217" y="136"/>
                      <a:pt x="233" y="166"/>
                      <a:pt x="248" y="196"/>
                    </a:cubicBezTo>
                    <a:cubicBezTo>
                      <a:pt x="293" y="174"/>
                      <a:pt x="337" y="151"/>
                      <a:pt x="381" y="128"/>
                    </a:cubicBezTo>
                    <a:cubicBezTo>
                      <a:pt x="388" y="140"/>
                      <a:pt x="394" y="152"/>
                      <a:pt x="400" y="165"/>
                    </a:cubicBezTo>
                    <a:cubicBezTo>
                      <a:pt x="295" y="219"/>
                      <a:pt x="190" y="273"/>
                      <a:pt x="85" y="327"/>
                    </a:cubicBezTo>
                    <a:cubicBezTo>
                      <a:pt x="79" y="315"/>
                      <a:pt x="72" y="302"/>
                      <a:pt x="66" y="290"/>
                    </a:cubicBezTo>
                    <a:cubicBezTo>
                      <a:pt x="115" y="265"/>
                      <a:pt x="164" y="240"/>
                      <a:pt x="213" y="214"/>
                    </a:cubicBezTo>
                    <a:cubicBezTo>
                      <a:pt x="198" y="184"/>
                      <a:pt x="182" y="154"/>
                      <a:pt x="167" y="123"/>
                    </a:cubicBezTo>
                    <a:cubicBezTo>
                      <a:pt x="118" y="149"/>
                      <a:pt x="68" y="174"/>
                      <a:pt x="19" y="199"/>
                    </a:cubicBezTo>
                    <a:cubicBezTo>
                      <a:pt x="13" y="187"/>
                      <a:pt x="7" y="175"/>
                      <a:pt x="0" y="1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95">
                <a:extLst>
                  <a:ext uri="{FF2B5EF4-FFF2-40B4-BE49-F238E27FC236}">
                    <a16:creationId xmlns:a16="http://schemas.microsoft.com/office/drawing/2014/main" id="{B68E6BF1-D6B3-CC96-C89A-77DD1BD22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13" y="4392613"/>
                <a:ext cx="236538" cy="160338"/>
              </a:xfrm>
              <a:custGeom>
                <a:avLst/>
                <a:gdLst>
                  <a:gd name="T0" fmla="*/ 0 w 325"/>
                  <a:gd name="T1" fmla="*/ 32 h 220"/>
                  <a:gd name="T2" fmla="*/ 26 w 325"/>
                  <a:gd name="T3" fmla="*/ 0 h 220"/>
                  <a:gd name="T4" fmla="*/ 325 w 325"/>
                  <a:gd name="T5" fmla="*/ 188 h 220"/>
                  <a:gd name="T6" fmla="*/ 299 w 325"/>
                  <a:gd name="T7" fmla="*/ 220 h 220"/>
                  <a:gd name="T8" fmla="*/ 0 w 325"/>
                  <a:gd name="T9" fmla="*/ 32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220">
                    <a:moveTo>
                      <a:pt x="0" y="32"/>
                    </a:moveTo>
                    <a:cubicBezTo>
                      <a:pt x="9" y="22"/>
                      <a:pt x="17" y="11"/>
                      <a:pt x="26" y="0"/>
                    </a:cubicBezTo>
                    <a:cubicBezTo>
                      <a:pt x="126" y="63"/>
                      <a:pt x="225" y="125"/>
                      <a:pt x="325" y="188"/>
                    </a:cubicBezTo>
                    <a:cubicBezTo>
                      <a:pt x="316" y="198"/>
                      <a:pt x="307" y="209"/>
                      <a:pt x="299" y="220"/>
                    </a:cubicBezTo>
                    <a:cubicBezTo>
                      <a:pt x="199" y="157"/>
                      <a:pt x="99" y="95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96">
                <a:extLst>
                  <a:ext uri="{FF2B5EF4-FFF2-40B4-BE49-F238E27FC236}">
                    <a16:creationId xmlns:a16="http://schemas.microsoft.com/office/drawing/2014/main" id="{059BF001-D884-6C07-7653-8AA62F7C9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588" y="4397375"/>
                <a:ext cx="293688" cy="247650"/>
              </a:xfrm>
              <a:custGeom>
                <a:avLst/>
                <a:gdLst>
                  <a:gd name="T0" fmla="*/ 0 w 403"/>
                  <a:gd name="T1" fmla="*/ 183 h 340"/>
                  <a:gd name="T2" fmla="*/ 296 w 403"/>
                  <a:gd name="T3" fmla="*/ 0 h 340"/>
                  <a:gd name="T4" fmla="*/ 403 w 403"/>
                  <a:gd name="T5" fmla="*/ 148 h 340"/>
                  <a:gd name="T6" fmla="*/ 370 w 403"/>
                  <a:gd name="T7" fmla="*/ 169 h 340"/>
                  <a:gd name="T8" fmla="*/ 288 w 403"/>
                  <a:gd name="T9" fmla="*/ 55 h 340"/>
                  <a:gd name="T10" fmla="*/ 197 w 403"/>
                  <a:gd name="T11" fmla="*/ 112 h 340"/>
                  <a:gd name="T12" fmla="*/ 271 w 403"/>
                  <a:gd name="T13" fmla="*/ 216 h 340"/>
                  <a:gd name="T14" fmla="*/ 239 w 403"/>
                  <a:gd name="T15" fmla="*/ 237 h 340"/>
                  <a:gd name="T16" fmla="*/ 164 w 403"/>
                  <a:gd name="T17" fmla="*/ 133 h 340"/>
                  <a:gd name="T18" fmla="*/ 58 w 403"/>
                  <a:gd name="T19" fmla="*/ 198 h 340"/>
                  <a:gd name="T20" fmla="*/ 145 w 403"/>
                  <a:gd name="T21" fmla="*/ 319 h 340"/>
                  <a:gd name="T22" fmla="*/ 112 w 403"/>
                  <a:gd name="T23" fmla="*/ 340 h 340"/>
                  <a:gd name="T24" fmla="*/ 0 w 403"/>
                  <a:gd name="T25" fmla="*/ 183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3" h="340">
                    <a:moveTo>
                      <a:pt x="0" y="183"/>
                    </a:moveTo>
                    <a:cubicBezTo>
                      <a:pt x="99" y="122"/>
                      <a:pt x="198" y="61"/>
                      <a:pt x="296" y="0"/>
                    </a:cubicBezTo>
                    <a:cubicBezTo>
                      <a:pt x="332" y="49"/>
                      <a:pt x="367" y="99"/>
                      <a:pt x="403" y="148"/>
                    </a:cubicBezTo>
                    <a:cubicBezTo>
                      <a:pt x="392" y="155"/>
                      <a:pt x="381" y="162"/>
                      <a:pt x="370" y="169"/>
                    </a:cubicBezTo>
                    <a:cubicBezTo>
                      <a:pt x="343" y="131"/>
                      <a:pt x="316" y="93"/>
                      <a:pt x="288" y="55"/>
                    </a:cubicBezTo>
                    <a:cubicBezTo>
                      <a:pt x="258" y="74"/>
                      <a:pt x="227" y="93"/>
                      <a:pt x="197" y="112"/>
                    </a:cubicBezTo>
                    <a:cubicBezTo>
                      <a:pt x="222" y="147"/>
                      <a:pt x="247" y="182"/>
                      <a:pt x="271" y="216"/>
                    </a:cubicBezTo>
                    <a:cubicBezTo>
                      <a:pt x="261" y="223"/>
                      <a:pt x="250" y="230"/>
                      <a:pt x="239" y="237"/>
                    </a:cubicBezTo>
                    <a:cubicBezTo>
                      <a:pt x="214" y="202"/>
                      <a:pt x="189" y="167"/>
                      <a:pt x="164" y="133"/>
                    </a:cubicBezTo>
                    <a:cubicBezTo>
                      <a:pt x="129" y="154"/>
                      <a:pt x="94" y="176"/>
                      <a:pt x="58" y="198"/>
                    </a:cubicBezTo>
                    <a:cubicBezTo>
                      <a:pt x="87" y="238"/>
                      <a:pt x="116" y="279"/>
                      <a:pt x="145" y="319"/>
                    </a:cubicBezTo>
                    <a:cubicBezTo>
                      <a:pt x="134" y="326"/>
                      <a:pt x="123" y="333"/>
                      <a:pt x="112" y="340"/>
                    </a:cubicBezTo>
                    <a:cubicBezTo>
                      <a:pt x="75" y="287"/>
                      <a:pt x="38" y="235"/>
                      <a:pt x="0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97">
                <a:extLst>
                  <a:ext uri="{FF2B5EF4-FFF2-40B4-BE49-F238E27FC236}">
                    <a16:creationId xmlns:a16="http://schemas.microsoft.com/office/drawing/2014/main" id="{50F3D4B2-987E-4AFC-826C-F94A1C3B7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5" y="4475163"/>
                <a:ext cx="131763" cy="188913"/>
              </a:xfrm>
              <a:custGeom>
                <a:avLst/>
                <a:gdLst>
                  <a:gd name="T0" fmla="*/ 0 w 182"/>
                  <a:gd name="T1" fmla="*/ 86 h 259"/>
                  <a:gd name="T2" fmla="*/ 164 w 182"/>
                  <a:gd name="T3" fmla="*/ 0 h 259"/>
                  <a:gd name="T4" fmla="*/ 182 w 182"/>
                  <a:gd name="T5" fmla="*/ 14 h 259"/>
                  <a:gd name="T6" fmla="*/ 174 w 182"/>
                  <a:gd name="T7" fmla="*/ 238 h 259"/>
                  <a:gd name="T8" fmla="*/ 139 w 182"/>
                  <a:gd name="T9" fmla="*/ 259 h 259"/>
                  <a:gd name="T10" fmla="*/ 142 w 182"/>
                  <a:gd name="T11" fmla="*/ 48 h 259"/>
                  <a:gd name="T12" fmla="*/ 11 w 182"/>
                  <a:gd name="T13" fmla="*/ 111 h 259"/>
                  <a:gd name="T14" fmla="*/ 0 w 182"/>
                  <a:gd name="T15" fmla="*/ 86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2" h="259">
                    <a:moveTo>
                      <a:pt x="0" y="86"/>
                    </a:moveTo>
                    <a:cubicBezTo>
                      <a:pt x="55" y="57"/>
                      <a:pt x="110" y="29"/>
                      <a:pt x="164" y="0"/>
                    </a:cubicBezTo>
                    <a:cubicBezTo>
                      <a:pt x="170" y="5"/>
                      <a:pt x="176" y="9"/>
                      <a:pt x="182" y="14"/>
                    </a:cubicBezTo>
                    <a:cubicBezTo>
                      <a:pt x="179" y="88"/>
                      <a:pt x="176" y="163"/>
                      <a:pt x="174" y="238"/>
                    </a:cubicBezTo>
                    <a:cubicBezTo>
                      <a:pt x="162" y="245"/>
                      <a:pt x="151" y="252"/>
                      <a:pt x="139" y="259"/>
                    </a:cubicBezTo>
                    <a:cubicBezTo>
                      <a:pt x="140" y="189"/>
                      <a:pt x="141" y="118"/>
                      <a:pt x="142" y="48"/>
                    </a:cubicBezTo>
                    <a:cubicBezTo>
                      <a:pt x="99" y="69"/>
                      <a:pt x="55" y="90"/>
                      <a:pt x="11" y="111"/>
                    </a:cubicBezTo>
                    <a:cubicBezTo>
                      <a:pt x="8" y="102"/>
                      <a:pt x="4" y="94"/>
                      <a:pt x="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98">
                <a:extLst>
                  <a:ext uri="{FF2B5EF4-FFF2-40B4-BE49-F238E27FC236}">
                    <a16:creationId xmlns:a16="http://schemas.microsoft.com/office/drawing/2014/main" id="{FDE839D7-8C15-4188-1DFD-29A3F9ABE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088" y="4470400"/>
                <a:ext cx="252413" cy="228600"/>
              </a:xfrm>
              <a:custGeom>
                <a:avLst/>
                <a:gdLst>
                  <a:gd name="T0" fmla="*/ 47 w 348"/>
                  <a:gd name="T1" fmla="*/ 24 h 315"/>
                  <a:gd name="T2" fmla="*/ 153 w 348"/>
                  <a:gd name="T3" fmla="*/ 21 h 315"/>
                  <a:gd name="T4" fmla="*/ 137 w 348"/>
                  <a:gd name="T5" fmla="*/ 59 h 315"/>
                  <a:gd name="T6" fmla="*/ 68 w 348"/>
                  <a:gd name="T7" fmla="*/ 61 h 315"/>
                  <a:gd name="T8" fmla="*/ 74 w 348"/>
                  <a:gd name="T9" fmla="*/ 143 h 315"/>
                  <a:gd name="T10" fmla="*/ 127 w 348"/>
                  <a:gd name="T11" fmla="*/ 143 h 315"/>
                  <a:gd name="T12" fmla="*/ 220 w 348"/>
                  <a:gd name="T13" fmla="*/ 108 h 315"/>
                  <a:gd name="T14" fmla="*/ 319 w 348"/>
                  <a:gd name="T15" fmla="*/ 155 h 315"/>
                  <a:gd name="T16" fmla="*/ 292 w 348"/>
                  <a:gd name="T17" fmla="*/ 293 h 315"/>
                  <a:gd name="T18" fmla="*/ 181 w 348"/>
                  <a:gd name="T19" fmla="*/ 297 h 315"/>
                  <a:gd name="T20" fmla="*/ 198 w 348"/>
                  <a:gd name="T21" fmla="*/ 259 h 315"/>
                  <a:gd name="T22" fmla="*/ 260 w 348"/>
                  <a:gd name="T23" fmla="*/ 261 h 315"/>
                  <a:gd name="T24" fmla="*/ 291 w 348"/>
                  <a:gd name="T25" fmla="*/ 201 h 315"/>
                  <a:gd name="T26" fmla="*/ 241 w 348"/>
                  <a:gd name="T27" fmla="*/ 154 h 315"/>
                  <a:gd name="T28" fmla="*/ 144 w 348"/>
                  <a:gd name="T29" fmla="*/ 185 h 315"/>
                  <a:gd name="T30" fmla="*/ 46 w 348"/>
                  <a:gd name="T31" fmla="*/ 175 h 315"/>
                  <a:gd name="T32" fmla="*/ 47 w 348"/>
                  <a:gd name="T33" fmla="*/ 24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8" h="315">
                    <a:moveTo>
                      <a:pt x="47" y="24"/>
                    </a:moveTo>
                    <a:cubicBezTo>
                      <a:pt x="77" y="0"/>
                      <a:pt x="121" y="3"/>
                      <a:pt x="153" y="21"/>
                    </a:cubicBezTo>
                    <a:cubicBezTo>
                      <a:pt x="148" y="33"/>
                      <a:pt x="143" y="46"/>
                      <a:pt x="137" y="59"/>
                    </a:cubicBezTo>
                    <a:cubicBezTo>
                      <a:pt x="115" y="50"/>
                      <a:pt x="89" y="47"/>
                      <a:pt x="68" y="61"/>
                    </a:cubicBezTo>
                    <a:cubicBezTo>
                      <a:pt x="43" y="82"/>
                      <a:pt x="46" y="126"/>
                      <a:pt x="74" y="143"/>
                    </a:cubicBezTo>
                    <a:cubicBezTo>
                      <a:pt x="90" y="153"/>
                      <a:pt x="110" y="149"/>
                      <a:pt x="127" y="143"/>
                    </a:cubicBezTo>
                    <a:cubicBezTo>
                      <a:pt x="158" y="132"/>
                      <a:pt x="185" y="108"/>
                      <a:pt x="220" y="108"/>
                    </a:cubicBezTo>
                    <a:cubicBezTo>
                      <a:pt x="257" y="109"/>
                      <a:pt x="298" y="122"/>
                      <a:pt x="319" y="155"/>
                    </a:cubicBezTo>
                    <a:cubicBezTo>
                      <a:pt x="348" y="198"/>
                      <a:pt x="336" y="264"/>
                      <a:pt x="292" y="293"/>
                    </a:cubicBezTo>
                    <a:cubicBezTo>
                      <a:pt x="259" y="315"/>
                      <a:pt x="216" y="313"/>
                      <a:pt x="181" y="297"/>
                    </a:cubicBezTo>
                    <a:cubicBezTo>
                      <a:pt x="187" y="284"/>
                      <a:pt x="192" y="272"/>
                      <a:pt x="198" y="259"/>
                    </a:cubicBezTo>
                    <a:cubicBezTo>
                      <a:pt x="218" y="265"/>
                      <a:pt x="240" y="271"/>
                      <a:pt x="260" y="261"/>
                    </a:cubicBezTo>
                    <a:cubicBezTo>
                      <a:pt x="284" y="252"/>
                      <a:pt x="298" y="225"/>
                      <a:pt x="291" y="201"/>
                    </a:cubicBezTo>
                    <a:cubicBezTo>
                      <a:pt x="286" y="177"/>
                      <a:pt x="266" y="155"/>
                      <a:pt x="241" y="154"/>
                    </a:cubicBezTo>
                    <a:cubicBezTo>
                      <a:pt x="205" y="150"/>
                      <a:pt x="175" y="172"/>
                      <a:pt x="144" y="185"/>
                    </a:cubicBezTo>
                    <a:cubicBezTo>
                      <a:pt x="112" y="197"/>
                      <a:pt x="73" y="197"/>
                      <a:pt x="46" y="175"/>
                    </a:cubicBezTo>
                    <a:cubicBezTo>
                      <a:pt x="0" y="138"/>
                      <a:pt x="1" y="60"/>
                      <a:pt x="4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99">
                <a:extLst>
                  <a:ext uri="{FF2B5EF4-FFF2-40B4-BE49-F238E27FC236}">
                    <a16:creationId xmlns:a16="http://schemas.microsoft.com/office/drawing/2014/main" id="{CA745E85-0B1B-D6BC-EF2F-A5E92F268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375" y="4497388"/>
                <a:ext cx="133350" cy="171450"/>
              </a:xfrm>
              <a:custGeom>
                <a:avLst/>
                <a:gdLst>
                  <a:gd name="T0" fmla="*/ 92 w 184"/>
                  <a:gd name="T1" fmla="*/ 0 h 235"/>
                  <a:gd name="T2" fmla="*/ 138 w 184"/>
                  <a:gd name="T3" fmla="*/ 17 h 235"/>
                  <a:gd name="T4" fmla="*/ 159 w 184"/>
                  <a:gd name="T5" fmla="*/ 5 h 235"/>
                  <a:gd name="T6" fmla="*/ 184 w 184"/>
                  <a:gd name="T7" fmla="*/ 21 h 235"/>
                  <a:gd name="T8" fmla="*/ 88 w 184"/>
                  <a:gd name="T9" fmla="*/ 189 h 235"/>
                  <a:gd name="T10" fmla="*/ 132 w 184"/>
                  <a:gd name="T11" fmla="*/ 216 h 235"/>
                  <a:gd name="T12" fmla="*/ 121 w 184"/>
                  <a:gd name="T13" fmla="*/ 235 h 235"/>
                  <a:gd name="T14" fmla="*/ 0 w 184"/>
                  <a:gd name="T15" fmla="*/ 160 h 235"/>
                  <a:gd name="T16" fmla="*/ 11 w 184"/>
                  <a:gd name="T17" fmla="*/ 141 h 235"/>
                  <a:gd name="T18" fmla="*/ 56 w 184"/>
                  <a:gd name="T19" fmla="*/ 169 h 235"/>
                  <a:gd name="T20" fmla="*/ 127 w 184"/>
                  <a:gd name="T21" fmla="*/ 44 h 235"/>
                  <a:gd name="T22" fmla="*/ 83 w 184"/>
                  <a:gd name="T23" fmla="*/ 16 h 235"/>
                  <a:gd name="T24" fmla="*/ 92 w 184"/>
                  <a:gd name="T25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235">
                    <a:moveTo>
                      <a:pt x="92" y="0"/>
                    </a:moveTo>
                    <a:cubicBezTo>
                      <a:pt x="107" y="7"/>
                      <a:pt x="121" y="17"/>
                      <a:pt x="138" y="17"/>
                    </a:cubicBezTo>
                    <a:cubicBezTo>
                      <a:pt x="147" y="17"/>
                      <a:pt x="153" y="10"/>
                      <a:pt x="159" y="5"/>
                    </a:cubicBezTo>
                    <a:cubicBezTo>
                      <a:pt x="168" y="11"/>
                      <a:pt x="176" y="16"/>
                      <a:pt x="184" y="21"/>
                    </a:cubicBezTo>
                    <a:cubicBezTo>
                      <a:pt x="152" y="77"/>
                      <a:pt x="120" y="133"/>
                      <a:pt x="88" y="189"/>
                    </a:cubicBezTo>
                    <a:cubicBezTo>
                      <a:pt x="102" y="198"/>
                      <a:pt x="117" y="207"/>
                      <a:pt x="132" y="216"/>
                    </a:cubicBezTo>
                    <a:cubicBezTo>
                      <a:pt x="128" y="223"/>
                      <a:pt x="124" y="229"/>
                      <a:pt x="121" y="235"/>
                    </a:cubicBezTo>
                    <a:cubicBezTo>
                      <a:pt x="80" y="210"/>
                      <a:pt x="40" y="185"/>
                      <a:pt x="0" y="160"/>
                    </a:cubicBezTo>
                    <a:cubicBezTo>
                      <a:pt x="3" y="154"/>
                      <a:pt x="7" y="148"/>
                      <a:pt x="11" y="141"/>
                    </a:cubicBezTo>
                    <a:cubicBezTo>
                      <a:pt x="26" y="151"/>
                      <a:pt x="41" y="160"/>
                      <a:pt x="56" y="169"/>
                    </a:cubicBezTo>
                    <a:cubicBezTo>
                      <a:pt x="80" y="128"/>
                      <a:pt x="104" y="86"/>
                      <a:pt x="127" y="44"/>
                    </a:cubicBezTo>
                    <a:cubicBezTo>
                      <a:pt x="113" y="35"/>
                      <a:pt x="98" y="26"/>
                      <a:pt x="83" y="16"/>
                    </a:cubicBezTo>
                    <a:cubicBezTo>
                      <a:pt x="86" y="11"/>
                      <a:pt x="89" y="5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00">
                <a:extLst>
                  <a:ext uri="{FF2B5EF4-FFF2-40B4-BE49-F238E27FC236}">
                    <a16:creationId xmlns:a16="http://schemas.microsoft.com/office/drawing/2014/main" id="{E43580C5-0496-3157-E2EC-2B3DA74A6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950" y="4564063"/>
                <a:ext cx="263525" cy="182563"/>
              </a:xfrm>
              <a:custGeom>
                <a:avLst/>
                <a:gdLst>
                  <a:gd name="T0" fmla="*/ 159 w 363"/>
                  <a:gd name="T1" fmla="*/ 170 h 249"/>
                  <a:gd name="T2" fmla="*/ 331 w 363"/>
                  <a:gd name="T3" fmla="*/ 0 h 249"/>
                  <a:gd name="T4" fmla="*/ 363 w 363"/>
                  <a:gd name="T5" fmla="*/ 33 h 249"/>
                  <a:gd name="T6" fmla="*/ 188 w 363"/>
                  <a:gd name="T7" fmla="*/ 207 h 249"/>
                  <a:gd name="T8" fmla="*/ 104 w 363"/>
                  <a:gd name="T9" fmla="*/ 249 h 249"/>
                  <a:gd name="T10" fmla="*/ 7 w 363"/>
                  <a:gd name="T11" fmla="*/ 139 h 249"/>
                  <a:gd name="T12" fmla="*/ 18 w 363"/>
                  <a:gd name="T13" fmla="*/ 106 h 249"/>
                  <a:gd name="T14" fmla="*/ 56 w 363"/>
                  <a:gd name="T15" fmla="*/ 130 h 249"/>
                  <a:gd name="T16" fmla="*/ 59 w 363"/>
                  <a:gd name="T17" fmla="*/ 177 h 249"/>
                  <a:gd name="T18" fmla="*/ 112 w 363"/>
                  <a:gd name="T19" fmla="*/ 202 h 249"/>
                  <a:gd name="T20" fmla="*/ 159 w 363"/>
                  <a:gd name="T21" fmla="*/ 17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3" h="249">
                    <a:moveTo>
                      <a:pt x="159" y="170"/>
                    </a:moveTo>
                    <a:cubicBezTo>
                      <a:pt x="216" y="114"/>
                      <a:pt x="274" y="57"/>
                      <a:pt x="331" y="0"/>
                    </a:cubicBezTo>
                    <a:cubicBezTo>
                      <a:pt x="342" y="11"/>
                      <a:pt x="353" y="22"/>
                      <a:pt x="363" y="33"/>
                    </a:cubicBezTo>
                    <a:cubicBezTo>
                      <a:pt x="304" y="91"/>
                      <a:pt x="246" y="149"/>
                      <a:pt x="188" y="207"/>
                    </a:cubicBezTo>
                    <a:cubicBezTo>
                      <a:pt x="165" y="228"/>
                      <a:pt x="137" y="249"/>
                      <a:pt x="104" y="249"/>
                    </a:cubicBezTo>
                    <a:cubicBezTo>
                      <a:pt x="49" y="248"/>
                      <a:pt x="0" y="194"/>
                      <a:pt x="7" y="139"/>
                    </a:cubicBezTo>
                    <a:cubicBezTo>
                      <a:pt x="8" y="128"/>
                      <a:pt x="13" y="117"/>
                      <a:pt x="18" y="106"/>
                    </a:cubicBezTo>
                    <a:cubicBezTo>
                      <a:pt x="31" y="114"/>
                      <a:pt x="43" y="122"/>
                      <a:pt x="56" y="130"/>
                    </a:cubicBezTo>
                    <a:cubicBezTo>
                      <a:pt x="51" y="145"/>
                      <a:pt x="49" y="163"/>
                      <a:pt x="59" y="177"/>
                    </a:cubicBezTo>
                    <a:cubicBezTo>
                      <a:pt x="70" y="194"/>
                      <a:pt x="91" y="208"/>
                      <a:pt x="112" y="202"/>
                    </a:cubicBezTo>
                    <a:cubicBezTo>
                      <a:pt x="131" y="197"/>
                      <a:pt x="145" y="183"/>
                      <a:pt x="159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01">
                <a:extLst>
                  <a:ext uri="{FF2B5EF4-FFF2-40B4-BE49-F238E27FC236}">
                    <a16:creationId xmlns:a16="http://schemas.microsoft.com/office/drawing/2014/main" id="{BF639E0E-1ADA-A5D4-D006-B2D1E02008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2513" y="4564063"/>
                <a:ext cx="173038" cy="169863"/>
              </a:xfrm>
              <a:custGeom>
                <a:avLst/>
                <a:gdLst>
                  <a:gd name="T0" fmla="*/ 52 w 239"/>
                  <a:gd name="T1" fmla="*/ 20 h 233"/>
                  <a:gd name="T2" fmla="*/ 147 w 239"/>
                  <a:gd name="T3" fmla="*/ 5 h 233"/>
                  <a:gd name="T4" fmla="*/ 225 w 239"/>
                  <a:gd name="T5" fmla="*/ 39 h 233"/>
                  <a:gd name="T6" fmla="*/ 229 w 239"/>
                  <a:gd name="T7" fmla="*/ 85 h 233"/>
                  <a:gd name="T8" fmla="*/ 173 w 239"/>
                  <a:gd name="T9" fmla="*/ 117 h 233"/>
                  <a:gd name="T10" fmla="*/ 218 w 239"/>
                  <a:gd name="T11" fmla="*/ 153 h 233"/>
                  <a:gd name="T12" fmla="*/ 201 w 239"/>
                  <a:gd name="T13" fmla="*/ 209 h 233"/>
                  <a:gd name="T14" fmla="*/ 96 w 239"/>
                  <a:gd name="T15" fmla="*/ 228 h 233"/>
                  <a:gd name="T16" fmla="*/ 17 w 239"/>
                  <a:gd name="T17" fmla="*/ 191 h 233"/>
                  <a:gd name="T18" fmla="*/ 13 w 239"/>
                  <a:gd name="T19" fmla="*/ 133 h 233"/>
                  <a:gd name="T20" fmla="*/ 73 w 239"/>
                  <a:gd name="T21" fmla="*/ 101 h 233"/>
                  <a:gd name="T22" fmla="*/ 37 w 239"/>
                  <a:gd name="T23" fmla="*/ 71 h 233"/>
                  <a:gd name="T24" fmla="*/ 52 w 239"/>
                  <a:gd name="T25" fmla="*/ 20 h 233"/>
                  <a:gd name="T26" fmla="*/ 80 w 239"/>
                  <a:gd name="T27" fmla="*/ 48 h 233"/>
                  <a:gd name="T28" fmla="*/ 92 w 239"/>
                  <a:gd name="T29" fmla="*/ 76 h 233"/>
                  <a:gd name="T30" fmla="*/ 149 w 239"/>
                  <a:gd name="T31" fmla="*/ 106 h 233"/>
                  <a:gd name="T32" fmla="*/ 190 w 239"/>
                  <a:gd name="T33" fmla="*/ 71 h 233"/>
                  <a:gd name="T34" fmla="*/ 173 w 239"/>
                  <a:gd name="T35" fmla="*/ 35 h 233"/>
                  <a:gd name="T36" fmla="*/ 112 w 239"/>
                  <a:gd name="T37" fmla="*/ 25 h 233"/>
                  <a:gd name="T38" fmla="*/ 80 w 239"/>
                  <a:gd name="T39" fmla="*/ 48 h 233"/>
                  <a:gd name="T40" fmla="*/ 94 w 239"/>
                  <a:gd name="T41" fmla="*/ 114 h 233"/>
                  <a:gd name="T42" fmla="*/ 61 w 239"/>
                  <a:gd name="T43" fmla="*/ 133 h 233"/>
                  <a:gd name="T44" fmla="*/ 54 w 239"/>
                  <a:gd name="T45" fmla="*/ 178 h 233"/>
                  <a:gd name="T46" fmla="*/ 106 w 239"/>
                  <a:gd name="T47" fmla="*/ 207 h 233"/>
                  <a:gd name="T48" fmla="*/ 163 w 239"/>
                  <a:gd name="T49" fmla="*/ 195 h 233"/>
                  <a:gd name="T50" fmla="*/ 168 w 239"/>
                  <a:gd name="T51" fmla="*/ 149 h 233"/>
                  <a:gd name="T52" fmla="*/ 110 w 239"/>
                  <a:gd name="T53" fmla="*/ 118 h 233"/>
                  <a:gd name="T54" fmla="*/ 94 w 239"/>
                  <a:gd name="T55" fmla="*/ 114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9" h="233">
                    <a:moveTo>
                      <a:pt x="52" y="20"/>
                    </a:moveTo>
                    <a:cubicBezTo>
                      <a:pt x="80" y="1"/>
                      <a:pt x="115" y="0"/>
                      <a:pt x="147" y="5"/>
                    </a:cubicBezTo>
                    <a:cubicBezTo>
                      <a:pt x="176" y="9"/>
                      <a:pt x="206" y="17"/>
                      <a:pt x="225" y="39"/>
                    </a:cubicBezTo>
                    <a:cubicBezTo>
                      <a:pt x="236" y="52"/>
                      <a:pt x="239" y="71"/>
                      <a:pt x="229" y="85"/>
                    </a:cubicBezTo>
                    <a:cubicBezTo>
                      <a:pt x="217" y="104"/>
                      <a:pt x="194" y="112"/>
                      <a:pt x="173" y="117"/>
                    </a:cubicBezTo>
                    <a:cubicBezTo>
                      <a:pt x="190" y="126"/>
                      <a:pt x="209" y="135"/>
                      <a:pt x="218" y="153"/>
                    </a:cubicBezTo>
                    <a:cubicBezTo>
                      <a:pt x="228" y="173"/>
                      <a:pt x="218" y="197"/>
                      <a:pt x="201" y="209"/>
                    </a:cubicBezTo>
                    <a:cubicBezTo>
                      <a:pt x="171" y="231"/>
                      <a:pt x="131" y="233"/>
                      <a:pt x="96" y="228"/>
                    </a:cubicBezTo>
                    <a:cubicBezTo>
                      <a:pt x="67" y="223"/>
                      <a:pt x="37" y="214"/>
                      <a:pt x="17" y="191"/>
                    </a:cubicBezTo>
                    <a:cubicBezTo>
                      <a:pt x="3" y="175"/>
                      <a:pt x="0" y="150"/>
                      <a:pt x="13" y="133"/>
                    </a:cubicBezTo>
                    <a:cubicBezTo>
                      <a:pt x="27" y="113"/>
                      <a:pt x="51" y="106"/>
                      <a:pt x="73" y="101"/>
                    </a:cubicBezTo>
                    <a:cubicBezTo>
                      <a:pt x="60" y="93"/>
                      <a:pt x="45" y="85"/>
                      <a:pt x="37" y="71"/>
                    </a:cubicBezTo>
                    <a:cubicBezTo>
                      <a:pt x="28" y="53"/>
                      <a:pt x="36" y="31"/>
                      <a:pt x="52" y="20"/>
                    </a:cubicBezTo>
                    <a:close/>
                    <a:moveTo>
                      <a:pt x="80" y="48"/>
                    </a:moveTo>
                    <a:cubicBezTo>
                      <a:pt x="76" y="59"/>
                      <a:pt x="83" y="70"/>
                      <a:pt x="92" y="76"/>
                    </a:cubicBezTo>
                    <a:cubicBezTo>
                      <a:pt x="109" y="89"/>
                      <a:pt x="129" y="97"/>
                      <a:pt x="149" y="106"/>
                    </a:cubicBezTo>
                    <a:cubicBezTo>
                      <a:pt x="166" y="99"/>
                      <a:pt x="185" y="90"/>
                      <a:pt x="190" y="71"/>
                    </a:cubicBezTo>
                    <a:cubicBezTo>
                      <a:pt x="195" y="56"/>
                      <a:pt x="185" y="42"/>
                      <a:pt x="173" y="35"/>
                    </a:cubicBezTo>
                    <a:cubicBezTo>
                      <a:pt x="154" y="25"/>
                      <a:pt x="132" y="23"/>
                      <a:pt x="112" y="25"/>
                    </a:cubicBezTo>
                    <a:cubicBezTo>
                      <a:pt x="99" y="28"/>
                      <a:pt x="84" y="34"/>
                      <a:pt x="80" y="48"/>
                    </a:cubicBezTo>
                    <a:close/>
                    <a:moveTo>
                      <a:pt x="94" y="114"/>
                    </a:moveTo>
                    <a:cubicBezTo>
                      <a:pt x="82" y="118"/>
                      <a:pt x="70" y="124"/>
                      <a:pt x="61" y="133"/>
                    </a:cubicBezTo>
                    <a:cubicBezTo>
                      <a:pt x="50" y="145"/>
                      <a:pt x="46" y="164"/>
                      <a:pt x="54" y="178"/>
                    </a:cubicBezTo>
                    <a:cubicBezTo>
                      <a:pt x="65" y="196"/>
                      <a:pt x="86" y="204"/>
                      <a:pt x="106" y="207"/>
                    </a:cubicBezTo>
                    <a:cubicBezTo>
                      <a:pt x="125" y="209"/>
                      <a:pt x="147" y="208"/>
                      <a:pt x="163" y="195"/>
                    </a:cubicBezTo>
                    <a:cubicBezTo>
                      <a:pt x="176" y="184"/>
                      <a:pt x="182" y="161"/>
                      <a:pt x="168" y="149"/>
                    </a:cubicBezTo>
                    <a:cubicBezTo>
                      <a:pt x="151" y="134"/>
                      <a:pt x="130" y="127"/>
                      <a:pt x="110" y="118"/>
                    </a:cubicBezTo>
                    <a:cubicBezTo>
                      <a:pt x="105" y="116"/>
                      <a:pt x="100" y="112"/>
                      <a:pt x="94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02">
                <a:extLst>
                  <a:ext uri="{FF2B5EF4-FFF2-40B4-BE49-F238E27FC236}">
                    <a16:creationId xmlns:a16="http://schemas.microsoft.com/office/drawing/2014/main" id="{4AD3FA73-654F-B019-5E57-4129F73E7E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3338" y="4565650"/>
                <a:ext cx="158750" cy="166688"/>
              </a:xfrm>
              <a:custGeom>
                <a:avLst/>
                <a:gdLst>
                  <a:gd name="T0" fmla="*/ 19 w 218"/>
                  <a:gd name="T1" fmla="*/ 36 h 229"/>
                  <a:gd name="T2" fmla="*/ 106 w 218"/>
                  <a:gd name="T3" fmla="*/ 0 h 229"/>
                  <a:gd name="T4" fmla="*/ 195 w 218"/>
                  <a:gd name="T5" fmla="*/ 33 h 229"/>
                  <a:gd name="T6" fmla="*/ 215 w 218"/>
                  <a:gd name="T7" fmla="*/ 118 h 229"/>
                  <a:gd name="T8" fmla="*/ 171 w 218"/>
                  <a:gd name="T9" fmla="*/ 199 h 229"/>
                  <a:gd name="T10" fmla="*/ 33 w 218"/>
                  <a:gd name="T11" fmla="*/ 223 h 229"/>
                  <a:gd name="T12" fmla="*/ 33 w 218"/>
                  <a:gd name="T13" fmla="*/ 195 h 229"/>
                  <a:gd name="T14" fmla="*/ 140 w 218"/>
                  <a:gd name="T15" fmla="*/ 184 h 229"/>
                  <a:gd name="T16" fmla="*/ 172 w 218"/>
                  <a:gd name="T17" fmla="*/ 128 h 229"/>
                  <a:gd name="T18" fmla="*/ 62 w 218"/>
                  <a:gd name="T19" fmla="*/ 139 h 229"/>
                  <a:gd name="T20" fmla="*/ 13 w 218"/>
                  <a:gd name="T21" fmla="*/ 107 h 229"/>
                  <a:gd name="T22" fmla="*/ 19 w 218"/>
                  <a:gd name="T23" fmla="*/ 36 h 229"/>
                  <a:gd name="T24" fmla="*/ 75 w 218"/>
                  <a:gd name="T25" fmla="*/ 31 h 229"/>
                  <a:gd name="T26" fmla="*/ 71 w 218"/>
                  <a:gd name="T27" fmla="*/ 112 h 229"/>
                  <a:gd name="T28" fmla="*/ 172 w 218"/>
                  <a:gd name="T29" fmla="*/ 108 h 229"/>
                  <a:gd name="T30" fmla="*/ 159 w 218"/>
                  <a:gd name="T31" fmla="*/ 45 h 229"/>
                  <a:gd name="T32" fmla="*/ 75 w 218"/>
                  <a:gd name="T33" fmla="*/ 3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8" h="229">
                    <a:moveTo>
                      <a:pt x="19" y="36"/>
                    </a:moveTo>
                    <a:cubicBezTo>
                      <a:pt x="40" y="10"/>
                      <a:pt x="74" y="1"/>
                      <a:pt x="106" y="0"/>
                    </a:cubicBezTo>
                    <a:cubicBezTo>
                      <a:pt x="138" y="0"/>
                      <a:pt x="173" y="7"/>
                      <a:pt x="195" y="33"/>
                    </a:cubicBezTo>
                    <a:cubicBezTo>
                      <a:pt x="215" y="56"/>
                      <a:pt x="218" y="89"/>
                      <a:pt x="215" y="118"/>
                    </a:cubicBezTo>
                    <a:cubicBezTo>
                      <a:pt x="212" y="149"/>
                      <a:pt x="197" y="181"/>
                      <a:pt x="171" y="199"/>
                    </a:cubicBezTo>
                    <a:cubicBezTo>
                      <a:pt x="131" y="227"/>
                      <a:pt x="80" y="229"/>
                      <a:pt x="33" y="223"/>
                    </a:cubicBezTo>
                    <a:cubicBezTo>
                      <a:pt x="33" y="214"/>
                      <a:pt x="33" y="204"/>
                      <a:pt x="33" y="195"/>
                    </a:cubicBezTo>
                    <a:cubicBezTo>
                      <a:pt x="68" y="204"/>
                      <a:pt x="109" y="205"/>
                      <a:pt x="140" y="184"/>
                    </a:cubicBezTo>
                    <a:cubicBezTo>
                      <a:pt x="159" y="172"/>
                      <a:pt x="169" y="150"/>
                      <a:pt x="172" y="128"/>
                    </a:cubicBezTo>
                    <a:cubicBezTo>
                      <a:pt x="137" y="144"/>
                      <a:pt x="98" y="148"/>
                      <a:pt x="62" y="139"/>
                    </a:cubicBezTo>
                    <a:cubicBezTo>
                      <a:pt x="43" y="134"/>
                      <a:pt x="24" y="124"/>
                      <a:pt x="13" y="107"/>
                    </a:cubicBezTo>
                    <a:cubicBezTo>
                      <a:pt x="0" y="85"/>
                      <a:pt x="3" y="55"/>
                      <a:pt x="19" y="36"/>
                    </a:cubicBezTo>
                    <a:close/>
                    <a:moveTo>
                      <a:pt x="75" y="31"/>
                    </a:moveTo>
                    <a:cubicBezTo>
                      <a:pt x="43" y="44"/>
                      <a:pt x="39" y="97"/>
                      <a:pt x="71" y="112"/>
                    </a:cubicBezTo>
                    <a:cubicBezTo>
                      <a:pt x="103" y="126"/>
                      <a:pt x="140" y="119"/>
                      <a:pt x="172" y="108"/>
                    </a:cubicBezTo>
                    <a:cubicBezTo>
                      <a:pt x="172" y="86"/>
                      <a:pt x="173" y="63"/>
                      <a:pt x="159" y="45"/>
                    </a:cubicBezTo>
                    <a:cubicBezTo>
                      <a:pt x="139" y="21"/>
                      <a:pt x="102" y="19"/>
                      <a:pt x="75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03">
                <a:extLst>
                  <a:ext uri="{FF2B5EF4-FFF2-40B4-BE49-F238E27FC236}">
                    <a16:creationId xmlns:a16="http://schemas.microsoft.com/office/drawing/2014/main" id="{A02DB236-DCB8-B88D-4108-B1819F5E4B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13088" y="4579938"/>
                <a:ext cx="255588" cy="266700"/>
              </a:xfrm>
              <a:custGeom>
                <a:avLst/>
                <a:gdLst>
                  <a:gd name="T0" fmla="*/ 67 w 353"/>
                  <a:gd name="T1" fmla="*/ 26 h 366"/>
                  <a:gd name="T2" fmla="*/ 147 w 353"/>
                  <a:gd name="T3" fmla="*/ 5 h 366"/>
                  <a:gd name="T4" fmla="*/ 218 w 353"/>
                  <a:gd name="T5" fmla="*/ 50 h 366"/>
                  <a:gd name="T6" fmla="*/ 222 w 353"/>
                  <a:gd name="T7" fmla="*/ 154 h 366"/>
                  <a:gd name="T8" fmla="*/ 353 w 353"/>
                  <a:gd name="T9" fmla="*/ 258 h 366"/>
                  <a:gd name="T10" fmla="*/ 317 w 353"/>
                  <a:gd name="T11" fmla="*/ 288 h 366"/>
                  <a:gd name="T12" fmla="*/ 191 w 353"/>
                  <a:gd name="T13" fmla="*/ 184 h 366"/>
                  <a:gd name="T14" fmla="*/ 159 w 353"/>
                  <a:gd name="T15" fmla="*/ 213 h 366"/>
                  <a:gd name="T16" fmla="*/ 244 w 353"/>
                  <a:gd name="T17" fmla="*/ 329 h 366"/>
                  <a:gd name="T18" fmla="*/ 209 w 353"/>
                  <a:gd name="T19" fmla="*/ 366 h 366"/>
                  <a:gd name="T20" fmla="*/ 0 w 353"/>
                  <a:gd name="T21" fmla="*/ 74 h 366"/>
                  <a:gd name="T22" fmla="*/ 67 w 353"/>
                  <a:gd name="T23" fmla="*/ 26 h 366"/>
                  <a:gd name="T24" fmla="*/ 62 w 353"/>
                  <a:gd name="T25" fmla="*/ 80 h 366"/>
                  <a:gd name="T26" fmla="*/ 132 w 353"/>
                  <a:gd name="T27" fmla="*/ 171 h 366"/>
                  <a:gd name="T28" fmla="*/ 178 w 353"/>
                  <a:gd name="T29" fmla="*/ 125 h 366"/>
                  <a:gd name="T30" fmla="*/ 159 w 353"/>
                  <a:gd name="T31" fmla="*/ 66 h 366"/>
                  <a:gd name="T32" fmla="*/ 115 w 353"/>
                  <a:gd name="T33" fmla="*/ 51 h 366"/>
                  <a:gd name="T34" fmla="*/ 62 w 353"/>
                  <a:gd name="T35" fmla="*/ 8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3" h="366">
                    <a:moveTo>
                      <a:pt x="67" y="26"/>
                    </a:moveTo>
                    <a:cubicBezTo>
                      <a:pt x="90" y="10"/>
                      <a:pt x="119" y="0"/>
                      <a:pt x="147" y="5"/>
                    </a:cubicBezTo>
                    <a:cubicBezTo>
                      <a:pt x="176" y="9"/>
                      <a:pt x="204" y="24"/>
                      <a:pt x="218" y="50"/>
                    </a:cubicBezTo>
                    <a:cubicBezTo>
                      <a:pt x="236" y="82"/>
                      <a:pt x="232" y="120"/>
                      <a:pt x="222" y="154"/>
                    </a:cubicBezTo>
                    <a:cubicBezTo>
                      <a:pt x="266" y="188"/>
                      <a:pt x="309" y="223"/>
                      <a:pt x="353" y="258"/>
                    </a:cubicBezTo>
                    <a:cubicBezTo>
                      <a:pt x="341" y="268"/>
                      <a:pt x="329" y="278"/>
                      <a:pt x="317" y="288"/>
                    </a:cubicBezTo>
                    <a:cubicBezTo>
                      <a:pt x="275" y="254"/>
                      <a:pt x="233" y="219"/>
                      <a:pt x="191" y="184"/>
                    </a:cubicBezTo>
                    <a:cubicBezTo>
                      <a:pt x="181" y="194"/>
                      <a:pt x="170" y="204"/>
                      <a:pt x="159" y="213"/>
                    </a:cubicBezTo>
                    <a:cubicBezTo>
                      <a:pt x="187" y="252"/>
                      <a:pt x="216" y="290"/>
                      <a:pt x="244" y="329"/>
                    </a:cubicBezTo>
                    <a:cubicBezTo>
                      <a:pt x="232" y="341"/>
                      <a:pt x="220" y="354"/>
                      <a:pt x="209" y="366"/>
                    </a:cubicBezTo>
                    <a:cubicBezTo>
                      <a:pt x="139" y="269"/>
                      <a:pt x="70" y="172"/>
                      <a:pt x="0" y="74"/>
                    </a:cubicBezTo>
                    <a:cubicBezTo>
                      <a:pt x="23" y="58"/>
                      <a:pt x="45" y="42"/>
                      <a:pt x="67" y="26"/>
                    </a:cubicBezTo>
                    <a:close/>
                    <a:moveTo>
                      <a:pt x="62" y="80"/>
                    </a:moveTo>
                    <a:cubicBezTo>
                      <a:pt x="85" y="111"/>
                      <a:pt x="109" y="141"/>
                      <a:pt x="132" y="171"/>
                    </a:cubicBezTo>
                    <a:cubicBezTo>
                      <a:pt x="150" y="159"/>
                      <a:pt x="169" y="146"/>
                      <a:pt x="178" y="125"/>
                    </a:cubicBezTo>
                    <a:cubicBezTo>
                      <a:pt x="184" y="104"/>
                      <a:pt x="177" y="79"/>
                      <a:pt x="159" y="66"/>
                    </a:cubicBezTo>
                    <a:cubicBezTo>
                      <a:pt x="146" y="57"/>
                      <a:pt x="131" y="50"/>
                      <a:pt x="115" y="51"/>
                    </a:cubicBezTo>
                    <a:cubicBezTo>
                      <a:pt x="94" y="52"/>
                      <a:pt x="78" y="68"/>
                      <a:pt x="62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04">
                <a:extLst>
                  <a:ext uri="{FF2B5EF4-FFF2-40B4-BE49-F238E27FC236}">
                    <a16:creationId xmlns:a16="http://schemas.microsoft.com/office/drawing/2014/main" id="{4E1C0896-7BFB-23F9-468B-4B2EFCCAB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713" y="4606925"/>
                <a:ext cx="185738" cy="217488"/>
              </a:xfrm>
              <a:custGeom>
                <a:avLst/>
                <a:gdLst>
                  <a:gd name="T0" fmla="*/ 0 w 255"/>
                  <a:gd name="T1" fmla="*/ 268 h 299"/>
                  <a:gd name="T2" fmla="*/ 218 w 255"/>
                  <a:gd name="T3" fmla="*/ 0 h 299"/>
                  <a:gd name="T4" fmla="*/ 255 w 255"/>
                  <a:gd name="T5" fmla="*/ 32 h 299"/>
                  <a:gd name="T6" fmla="*/ 38 w 255"/>
                  <a:gd name="T7" fmla="*/ 299 h 299"/>
                  <a:gd name="T8" fmla="*/ 0 w 255"/>
                  <a:gd name="T9" fmla="*/ 26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299">
                    <a:moveTo>
                      <a:pt x="0" y="268"/>
                    </a:moveTo>
                    <a:cubicBezTo>
                      <a:pt x="73" y="179"/>
                      <a:pt x="145" y="89"/>
                      <a:pt x="218" y="0"/>
                    </a:cubicBezTo>
                    <a:cubicBezTo>
                      <a:pt x="230" y="11"/>
                      <a:pt x="243" y="22"/>
                      <a:pt x="255" y="32"/>
                    </a:cubicBezTo>
                    <a:cubicBezTo>
                      <a:pt x="183" y="121"/>
                      <a:pt x="110" y="210"/>
                      <a:pt x="38" y="299"/>
                    </a:cubicBezTo>
                    <a:cubicBezTo>
                      <a:pt x="25" y="289"/>
                      <a:pt x="13" y="278"/>
                      <a:pt x="0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05">
                <a:extLst>
                  <a:ext uri="{FF2B5EF4-FFF2-40B4-BE49-F238E27FC236}">
                    <a16:creationId xmlns:a16="http://schemas.microsoft.com/office/drawing/2014/main" id="{AA8EF110-F72F-144C-2855-5673D0C1E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675" y="4643438"/>
                <a:ext cx="247650" cy="282575"/>
              </a:xfrm>
              <a:custGeom>
                <a:avLst/>
                <a:gdLst>
                  <a:gd name="T0" fmla="*/ 0 w 339"/>
                  <a:gd name="T1" fmla="*/ 84 h 387"/>
                  <a:gd name="T2" fmla="*/ 155 w 339"/>
                  <a:gd name="T3" fmla="*/ 0 h 387"/>
                  <a:gd name="T4" fmla="*/ 174 w 339"/>
                  <a:gd name="T5" fmla="*/ 34 h 387"/>
                  <a:gd name="T6" fmla="*/ 57 w 339"/>
                  <a:gd name="T7" fmla="*/ 98 h 387"/>
                  <a:gd name="T8" fmla="*/ 111 w 339"/>
                  <a:gd name="T9" fmla="*/ 192 h 387"/>
                  <a:gd name="T10" fmla="*/ 219 w 339"/>
                  <a:gd name="T11" fmla="*/ 133 h 387"/>
                  <a:gd name="T12" fmla="*/ 239 w 339"/>
                  <a:gd name="T13" fmla="*/ 167 h 387"/>
                  <a:gd name="T14" fmla="*/ 131 w 339"/>
                  <a:gd name="T15" fmla="*/ 225 h 387"/>
                  <a:gd name="T16" fmla="*/ 194 w 339"/>
                  <a:gd name="T17" fmla="*/ 333 h 387"/>
                  <a:gd name="T18" fmla="*/ 320 w 339"/>
                  <a:gd name="T19" fmla="*/ 266 h 387"/>
                  <a:gd name="T20" fmla="*/ 339 w 339"/>
                  <a:gd name="T21" fmla="*/ 299 h 387"/>
                  <a:gd name="T22" fmla="*/ 177 w 339"/>
                  <a:gd name="T23" fmla="*/ 387 h 387"/>
                  <a:gd name="T24" fmla="*/ 0 w 339"/>
                  <a:gd name="T25" fmla="*/ 84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9" h="387">
                    <a:moveTo>
                      <a:pt x="0" y="84"/>
                    </a:moveTo>
                    <a:cubicBezTo>
                      <a:pt x="52" y="56"/>
                      <a:pt x="103" y="28"/>
                      <a:pt x="155" y="0"/>
                    </a:cubicBezTo>
                    <a:cubicBezTo>
                      <a:pt x="161" y="12"/>
                      <a:pt x="168" y="23"/>
                      <a:pt x="174" y="34"/>
                    </a:cubicBezTo>
                    <a:cubicBezTo>
                      <a:pt x="135" y="55"/>
                      <a:pt x="96" y="76"/>
                      <a:pt x="57" y="98"/>
                    </a:cubicBezTo>
                    <a:cubicBezTo>
                      <a:pt x="75" y="129"/>
                      <a:pt x="93" y="160"/>
                      <a:pt x="111" y="192"/>
                    </a:cubicBezTo>
                    <a:cubicBezTo>
                      <a:pt x="147" y="172"/>
                      <a:pt x="183" y="153"/>
                      <a:pt x="219" y="133"/>
                    </a:cubicBezTo>
                    <a:cubicBezTo>
                      <a:pt x="226" y="144"/>
                      <a:pt x="232" y="156"/>
                      <a:pt x="239" y="167"/>
                    </a:cubicBezTo>
                    <a:cubicBezTo>
                      <a:pt x="203" y="186"/>
                      <a:pt x="167" y="206"/>
                      <a:pt x="131" y="225"/>
                    </a:cubicBezTo>
                    <a:cubicBezTo>
                      <a:pt x="152" y="261"/>
                      <a:pt x="173" y="297"/>
                      <a:pt x="194" y="333"/>
                    </a:cubicBezTo>
                    <a:cubicBezTo>
                      <a:pt x="236" y="311"/>
                      <a:pt x="278" y="288"/>
                      <a:pt x="320" y="266"/>
                    </a:cubicBezTo>
                    <a:cubicBezTo>
                      <a:pt x="326" y="277"/>
                      <a:pt x="332" y="288"/>
                      <a:pt x="339" y="299"/>
                    </a:cubicBezTo>
                    <a:cubicBezTo>
                      <a:pt x="285" y="328"/>
                      <a:pt x="231" y="358"/>
                      <a:pt x="177" y="387"/>
                    </a:cubicBezTo>
                    <a:cubicBezTo>
                      <a:pt x="118" y="286"/>
                      <a:pt x="59" y="185"/>
                      <a:pt x="0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06">
                <a:extLst>
                  <a:ext uri="{FF2B5EF4-FFF2-40B4-BE49-F238E27FC236}">
                    <a16:creationId xmlns:a16="http://schemas.microsoft.com/office/drawing/2014/main" id="{F0BA849E-6246-628C-15C1-19339E28F9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22450" y="4665663"/>
                <a:ext cx="222250" cy="261938"/>
              </a:xfrm>
              <a:custGeom>
                <a:avLst/>
                <a:gdLst>
                  <a:gd name="T0" fmla="*/ 0 w 306"/>
                  <a:gd name="T1" fmla="*/ 252 h 361"/>
                  <a:gd name="T2" fmla="*/ 255 w 306"/>
                  <a:gd name="T3" fmla="*/ 0 h 361"/>
                  <a:gd name="T4" fmla="*/ 306 w 306"/>
                  <a:gd name="T5" fmla="*/ 31 h 361"/>
                  <a:gd name="T6" fmla="*/ 170 w 306"/>
                  <a:gd name="T7" fmla="*/ 361 h 361"/>
                  <a:gd name="T8" fmla="*/ 126 w 306"/>
                  <a:gd name="T9" fmla="*/ 336 h 361"/>
                  <a:gd name="T10" fmla="*/ 171 w 306"/>
                  <a:gd name="T11" fmla="*/ 241 h 361"/>
                  <a:gd name="T12" fmla="*/ 116 w 306"/>
                  <a:gd name="T13" fmla="*/ 202 h 361"/>
                  <a:gd name="T14" fmla="*/ 36 w 306"/>
                  <a:gd name="T15" fmla="*/ 281 h 361"/>
                  <a:gd name="T16" fmla="*/ 0 w 306"/>
                  <a:gd name="T17" fmla="*/ 252 h 361"/>
                  <a:gd name="T18" fmla="*/ 227 w 306"/>
                  <a:gd name="T19" fmla="*/ 81 h 361"/>
                  <a:gd name="T20" fmla="*/ 148 w 306"/>
                  <a:gd name="T21" fmla="*/ 163 h 361"/>
                  <a:gd name="T22" fmla="*/ 191 w 306"/>
                  <a:gd name="T23" fmla="*/ 195 h 361"/>
                  <a:gd name="T24" fmla="*/ 238 w 306"/>
                  <a:gd name="T25" fmla="*/ 88 h 361"/>
                  <a:gd name="T26" fmla="*/ 244 w 306"/>
                  <a:gd name="T27" fmla="*/ 68 h 361"/>
                  <a:gd name="T28" fmla="*/ 227 w 306"/>
                  <a:gd name="T29" fmla="*/ 8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61">
                    <a:moveTo>
                      <a:pt x="0" y="252"/>
                    </a:moveTo>
                    <a:cubicBezTo>
                      <a:pt x="85" y="168"/>
                      <a:pt x="170" y="84"/>
                      <a:pt x="255" y="0"/>
                    </a:cubicBezTo>
                    <a:cubicBezTo>
                      <a:pt x="272" y="11"/>
                      <a:pt x="289" y="21"/>
                      <a:pt x="306" y="31"/>
                    </a:cubicBezTo>
                    <a:cubicBezTo>
                      <a:pt x="261" y="141"/>
                      <a:pt x="215" y="251"/>
                      <a:pt x="170" y="361"/>
                    </a:cubicBezTo>
                    <a:cubicBezTo>
                      <a:pt x="155" y="353"/>
                      <a:pt x="141" y="344"/>
                      <a:pt x="126" y="336"/>
                    </a:cubicBezTo>
                    <a:cubicBezTo>
                      <a:pt x="141" y="305"/>
                      <a:pt x="156" y="273"/>
                      <a:pt x="171" y="241"/>
                    </a:cubicBezTo>
                    <a:cubicBezTo>
                      <a:pt x="153" y="228"/>
                      <a:pt x="135" y="215"/>
                      <a:pt x="116" y="202"/>
                    </a:cubicBezTo>
                    <a:cubicBezTo>
                      <a:pt x="90" y="229"/>
                      <a:pt x="63" y="255"/>
                      <a:pt x="36" y="281"/>
                    </a:cubicBezTo>
                    <a:cubicBezTo>
                      <a:pt x="24" y="271"/>
                      <a:pt x="12" y="262"/>
                      <a:pt x="0" y="252"/>
                    </a:cubicBezTo>
                    <a:close/>
                    <a:moveTo>
                      <a:pt x="227" y="81"/>
                    </a:moveTo>
                    <a:cubicBezTo>
                      <a:pt x="201" y="109"/>
                      <a:pt x="174" y="135"/>
                      <a:pt x="148" y="163"/>
                    </a:cubicBezTo>
                    <a:cubicBezTo>
                      <a:pt x="162" y="173"/>
                      <a:pt x="177" y="184"/>
                      <a:pt x="191" y="195"/>
                    </a:cubicBezTo>
                    <a:cubicBezTo>
                      <a:pt x="207" y="159"/>
                      <a:pt x="222" y="124"/>
                      <a:pt x="238" y="88"/>
                    </a:cubicBezTo>
                    <a:cubicBezTo>
                      <a:pt x="241" y="82"/>
                      <a:pt x="243" y="75"/>
                      <a:pt x="244" y="68"/>
                    </a:cubicBezTo>
                    <a:cubicBezTo>
                      <a:pt x="238" y="72"/>
                      <a:pt x="232" y="76"/>
                      <a:pt x="227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07">
                <a:extLst>
                  <a:ext uri="{FF2B5EF4-FFF2-40B4-BE49-F238E27FC236}">
                    <a16:creationId xmlns:a16="http://schemas.microsoft.com/office/drawing/2014/main" id="{1FB7D429-2DC2-3A54-A327-FCEA621EE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9613" y="4710113"/>
                <a:ext cx="236538" cy="290513"/>
              </a:xfrm>
              <a:custGeom>
                <a:avLst/>
                <a:gdLst>
                  <a:gd name="T0" fmla="*/ 0 w 325"/>
                  <a:gd name="T1" fmla="*/ 317 h 399"/>
                  <a:gd name="T2" fmla="*/ 160 w 325"/>
                  <a:gd name="T3" fmla="*/ 0 h 399"/>
                  <a:gd name="T4" fmla="*/ 201 w 325"/>
                  <a:gd name="T5" fmla="*/ 20 h 399"/>
                  <a:gd name="T6" fmla="*/ 182 w 325"/>
                  <a:gd name="T7" fmla="*/ 253 h 399"/>
                  <a:gd name="T8" fmla="*/ 286 w 325"/>
                  <a:gd name="T9" fmla="*/ 60 h 399"/>
                  <a:gd name="T10" fmla="*/ 325 w 325"/>
                  <a:gd name="T11" fmla="*/ 76 h 399"/>
                  <a:gd name="T12" fmla="*/ 166 w 325"/>
                  <a:gd name="T13" fmla="*/ 399 h 399"/>
                  <a:gd name="T14" fmla="*/ 120 w 325"/>
                  <a:gd name="T15" fmla="*/ 377 h 399"/>
                  <a:gd name="T16" fmla="*/ 147 w 325"/>
                  <a:gd name="T17" fmla="*/ 132 h 399"/>
                  <a:gd name="T18" fmla="*/ 46 w 325"/>
                  <a:gd name="T19" fmla="*/ 338 h 399"/>
                  <a:gd name="T20" fmla="*/ 0 w 325"/>
                  <a:gd name="T21" fmla="*/ 317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5" h="399">
                    <a:moveTo>
                      <a:pt x="0" y="317"/>
                    </a:moveTo>
                    <a:cubicBezTo>
                      <a:pt x="53" y="211"/>
                      <a:pt x="107" y="106"/>
                      <a:pt x="160" y="0"/>
                    </a:cubicBezTo>
                    <a:cubicBezTo>
                      <a:pt x="174" y="7"/>
                      <a:pt x="188" y="13"/>
                      <a:pt x="201" y="20"/>
                    </a:cubicBezTo>
                    <a:cubicBezTo>
                      <a:pt x="195" y="97"/>
                      <a:pt x="188" y="175"/>
                      <a:pt x="182" y="253"/>
                    </a:cubicBezTo>
                    <a:cubicBezTo>
                      <a:pt x="217" y="189"/>
                      <a:pt x="251" y="125"/>
                      <a:pt x="286" y="60"/>
                    </a:cubicBezTo>
                    <a:cubicBezTo>
                      <a:pt x="299" y="66"/>
                      <a:pt x="312" y="71"/>
                      <a:pt x="325" y="76"/>
                    </a:cubicBezTo>
                    <a:cubicBezTo>
                      <a:pt x="272" y="184"/>
                      <a:pt x="219" y="291"/>
                      <a:pt x="166" y="399"/>
                    </a:cubicBezTo>
                    <a:cubicBezTo>
                      <a:pt x="151" y="392"/>
                      <a:pt x="135" y="384"/>
                      <a:pt x="120" y="377"/>
                    </a:cubicBezTo>
                    <a:cubicBezTo>
                      <a:pt x="129" y="295"/>
                      <a:pt x="138" y="214"/>
                      <a:pt x="147" y="132"/>
                    </a:cubicBezTo>
                    <a:cubicBezTo>
                      <a:pt x="113" y="200"/>
                      <a:pt x="80" y="269"/>
                      <a:pt x="46" y="338"/>
                    </a:cubicBezTo>
                    <a:cubicBezTo>
                      <a:pt x="31" y="331"/>
                      <a:pt x="15" y="324"/>
                      <a:pt x="0" y="3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08">
                <a:extLst>
                  <a:ext uri="{FF2B5EF4-FFF2-40B4-BE49-F238E27FC236}">
                    <a16:creationId xmlns:a16="http://schemas.microsoft.com/office/drawing/2014/main" id="{F5738109-B950-A5F1-3363-DB11B6430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4800" y="4713288"/>
                <a:ext cx="171450" cy="279400"/>
              </a:xfrm>
              <a:custGeom>
                <a:avLst/>
                <a:gdLst>
                  <a:gd name="T0" fmla="*/ 138 w 235"/>
                  <a:gd name="T1" fmla="*/ 17 h 384"/>
                  <a:gd name="T2" fmla="*/ 179 w 235"/>
                  <a:gd name="T3" fmla="*/ 0 h 384"/>
                  <a:gd name="T4" fmla="*/ 235 w 235"/>
                  <a:gd name="T5" fmla="*/ 363 h 384"/>
                  <a:gd name="T6" fmla="*/ 192 w 235"/>
                  <a:gd name="T7" fmla="*/ 384 h 384"/>
                  <a:gd name="T8" fmla="*/ 0 w 235"/>
                  <a:gd name="T9" fmla="*/ 76 h 384"/>
                  <a:gd name="T10" fmla="*/ 42 w 235"/>
                  <a:gd name="T11" fmla="*/ 58 h 384"/>
                  <a:gd name="T12" fmla="*/ 175 w 235"/>
                  <a:gd name="T13" fmla="*/ 268 h 384"/>
                  <a:gd name="T14" fmla="*/ 138 w 235"/>
                  <a:gd name="T15" fmla="*/ 17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5" h="384">
                    <a:moveTo>
                      <a:pt x="138" y="17"/>
                    </a:moveTo>
                    <a:cubicBezTo>
                      <a:pt x="152" y="11"/>
                      <a:pt x="166" y="6"/>
                      <a:pt x="179" y="0"/>
                    </a:cubicBezTo>
                    <a:cubicBezTo>
                      <a:pt x="198" y="121"/>
                      <a:pt x="217" y="242"/>
                      <a:pt x="235" y="363"/>
                    </a:cubicBezTo>
                    <a:cubicBezTo>
                      <a:pt x="221" y="369"/>
                      <a:pt x="206" y="377"/>
                      <a:pt x="192" y="384"/>
                    </a:cubicBezTo>
                    <a:cubicBezTo>
                      <a:pt x="128" y="281"/>
                      <a:pt x="64" y="179"/>
                      <a:pt x="0" y="76"/>
                    </a:cubicBezTo>
                    <a:cubicBezTo>
                      <a:pt x="14" y="70"/>
                      <a:pt x="28" y="64"/>
                      <a:pt x="42" y="58"/>
                    </a:cubicBezTo>
                    <a:cubicBezTo>
                      <a:pt x="86" y="128"/>
                      <a:pt x="131" y="198"/>
                      <a:pt x="175" y="268"/>
                    </a:cubicBezTo>
                    <a:cubicBezTo>
                      <a:pt x="163" y="184"/>
                      <a:pt x="150" y="101"/>
                      <a:pt x="13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209">
                <a:extLst>
                  <a:ext uri="{FF2B5EF4-FFF2-40B4-BE49-F238E27FC236}">
                    <a16:creationId xmlns:a16="http://schemas.microsoft.com/office/drawing/2014/main" id="{6D570D26-3327-F910-7471-5A18EFC4E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50" y="4775200"/>
                <a:ext cx="100013" cy="249238"/>
              </a:xfrm>
              <a:custGeom>
                <a:avLst/>
                <a:gdLst>
                  <a:gd name="T0" fmla="*/ 0 w 137"/>
                  <a:gd name="T1" fmla="*/ 14 h 342"/>
                  <a:gd name="T2" fmla="*/ 45 w 137"/>
                  <a:gd name="T3" fmla="*/ 0 h 342"/>
                  <a:gd name="T4" fmla="*/ 137 w 137"/>
                  <a:gd name="T5" fmla="*/ 329 h 342"/>
                  <a:gd name="T6" fmla="*/ 93 w 137"/>
                  <a:gd name="T7" fmla="*/ 342 h 342"/>
                  <a:gd name="T8" fmla="*/ 0 w 137"/>
                  <a:gd name="T9" fmla="*/ 14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342">
                    <a:moveTo>
                      <a:pt x="0" y="14"/>
                    </a:moveTo>
                    <a:cubicBezTo>
                      <a:pt x="15" y="9"/>
                      <a:pt x="30" y="5"/>
                      <a:pt x="45" y="0"/>
                    </a:cubicBezTo>
                    <a:cubicBezTo>
                      <a:pt x="76" y="110"/>
                      <a:pt x="106" y="219"/>
                      <a:pt x="137" y="329"/>
                    </a:cubicBezTo>
                    <a:cubicBezTo>
                      <a:pt x="122" y="333"/>
                      <a:pt x="108" y="338"/>
                      <a:pt x="93" y="342"/>
                    </a:cubicBezTo>
                    <a:cubicBezTo>
                      <a:pt x="62" y="233"/>
                      <a:pt x="31" y="123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210">
                <a:extLst>
                  <a:ext uri="{FF2B5EF4-FFF2-40B4-BE49-F238E27FC236}">
                    <a16:creationId xmlns:a16="http://schemas.microsoft.com/office/drawing/2014/main" id="{A5219C69-F714-2740-0F7E-DFED04D2D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4783138"/>
                <a:ext cx="174625" cy="268288"/>
              </a:xfrm>
              <a:custGeom>
                <a:avLst/>
                <a:gdLst>
                  <a:gd name="T0" fmla="*/ 91 w 240"/>
                  <a:gd name="T1" fmla="*/ 28 h 370"/>
                  <a:gd name="T2" fmla="*/ 184 w 240"/>
                  <a:gd name="T3" fmla="*/ 10 h 370"/>
                  <a:gd name="T4" fmla="*/ 231 w 240"/>
                  <a:gd name="T5" fmla="*/ 60 h 370"/>
                  <a:gd name="T6" fmla="*/ 236 w 240"/>
                  <a:gd name="T7" fmla="*/ 134 h 370"/>
                  <a:gd name="T8" fmla="*/ 190 w 240"/>
                  <a:gd name="T9" fmla="*/ 130 h 370"/>
                  <a:gd name="T10" fmla="*/ 176 w 240"/>
                  <a:gd name="T11" fmla="*/ 55 h 370"/>
                  <a:gd name="T12" fmla="*/ 100 w 240"/>
                  <a:gd name="T13" fmla="*/ 73 h 370"/>
                  <a:gd name="T14" fmla="*/ 54 w 240"/>
                  <a:gd name="T15" fmla="*/ 183 h 370"/>
                  <a:gd name="T16" fmla="*/ 55 w 240"/>
                  <a:gd name="T17" fmla="*/ 288 h 370"/>
                  <a:gd name="T18" fmla="*/ 120 w 240"/>
                  <a:gd name="T19" fmla="*/ 301 h 370"/>
                  <a:gd name="T20" fmla="*/ 157 w 240"/>
                  <a:gd name="T21" fmla="*/ 230 h 370"/>
                  <a:gd name="T22" fmla="*/ 102 w 240"/>
                  <a:gd name="T23" fmla="*/ 212 h 370"/>
                  <a:gd name="T24" fmla="*/ 113 w 240"/>
                  <a:gd name="T25" fmla="*/ 176 h 370"/>
                  <a:gd name="T26" fmla="*/ 203 w 240"/>
                  <a:gd name="T27" fmla="*/ 205 h 370"/>
                  <a:gd name="T28" fmla="*/ 152 w 240"/>
                  <a:gd name="T29" fmla="*/ 370 h 370"/>
                  <a:gd name="T30" fmla="*/ 122 w 240"/>
                  <a:gd name="T31" fmla="*/ 360 h 370"/>
                  <a:gd name="T32" fmla="*/ 125 w 240"/>
                  <a:gd name="T33" fmla="*/ 333 h 370"/>
                  <a:gd name="T34" fmla="*/ 37 w 240"/>
                  <a:gd name="T35" fmla="*/ 326 h 370"/>
                  <a:gd name="T36" fmla="*/ 1 w 240"/>
                  <a:gd name="T37" fmla="*/ 236 h 370"/>
                  <a:gd name="T38" fmla="*/ 30 w 240"/>
                  <a:gd name="T39" fmla="*/ 115 h 370"/>
                  <a:gd name="T40" fmla="*/ 91 w 240"/>
                  <a:gd name="T41" fmla="*/ 2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0" h="370">
                    <a:moveTo>
                      <a:pt x="91" y="28"/>
                    </a:moveTo>
                    <a:cubicBezTo>
                      <a:pt x="117" y="9"/>
                      <a:pt x="152" y="0"/>
                      <a:pt x="184" y="10"/>
                    </a:cubicBezTo>
                    <a:cubicBezTo>
                      <a:pt x="207" y="17"/>
                      <a:pt x="223" y="38"/>
                      <a:pt x="231" y="60"/>
                    </a:cubicBezTo>
                    <a:cubicBezTo>
                      <a:pt x="240" y="84"/>
                      <a:pt x="239" y="109"/>
                      <a:pt x="236" y="134"/>
                    </a:cubicBezTo>
                    <a:cubicBezTo>
                      <a:pt x="221" y="133"/>
                      <a:pt x="206" y="132"/>
                      <a:pt x="190" y="130"/>
                    </a:cubicBezTo>
                    <a:cubicBezTo>
                      <a:pt x="195" y="105"/>
                      <a:pt x="197" y="74"/>
                      <a:pt x="176" y="55"/>
                    </a:cubicBezTo>
                    <a:cubicBezTo>
                      <a:pt x="151" y="39"/>
                      <a:pt x="116" y="50"/>
                      <a:pt x="100" y="73"/>
                    </a:cubicBezTo>
                    <a:cubicBezTo>
                      <a:pt x="77" y="106"/>
                      <a:pt x="65" y="145"/>
                      <a:pt x="54" y="183"/>
                    </a:cubicBezTo>
                    <a:cubicBezTo>
                      <a:pt x="45" y="217"/>
                      <a:pt x="36" y="256"/>
                      <a:pt x="55" y="288"/>
                    </a:cubicBezTo>
                    <a:cubicBezTo>
                      <a:pt x="68" y="310"/>
                      <a:pt x="100" y="317"/>
                      <a:pt x="120" y="301"/>
                    </a:cubicBezTo>
                    <a:cubicBezTo>
                      <a:pt x="142" y="284"/>
                      <a:pt x="148" y="255"/>
                      <a:pt x="157" y="230"/>
                    </a:cubicBezTo>
                    <a:cubicBezTo>
                      <a:pt x="139" y="224"/>
                      <a:pt x="121" y="218"/>
                      <a:pt x="102" y="212"/>
                    </a:cubicBezTo>
                    <a:cubicBezTo>
                      <a:pt x="106" y="200"/>
                      <a:pt x="110" y="188"/>
                      <a:pt x="113" y="176"/>
                    </a:cubicBezTo>
                    <a:cubicBezTo>
                      <a:pt x="143" y="186"/>
                      <a:pt x="173" y="196"/>
                      <a:pt x="203" y="205"/>
                    </a:cubicBezTo>
                    <a:cubicBezTo>
                      <a:pt x="186" y="260"/>
                      <a:pt x="169" y="315"/>
                      <a:pt x="152" y="370"/>
                    </a:cubicBezTo>
                    <a:cubicBezTo>
                      <a:pt x="142" y="367"/>
                      <a:pt x="132" y="363"/>
                      <a:pt x="122" y="360"/>
                    </a:cubicBezTo>
                    <a:cubicBezTo>
                      <a:pt x="123" y="351"/>
                      <a:pt x="124" y="342"/>
                      <a:pt x="125" y="333"/>
                    </a:cubicBezTo>
                    <a:cubicBezTo>
                      <a:pt x="98" y="351"/>
                      <a:pt x="61" y="347"/>
                      <a:pt x="37" y="326"/>
                    </a:cubicBezTo>
                    <a:cubicBezTo>
                      <a:pt x="12" y="304"/>
                      <a:pt x="0" y="269"/>
                      <a:pt x="1" y="236"/>
                    </a:cubicBezTo>
                    <a:cubicBezTo>
                      <a:pt x="2" y="194"/>
                      <a:pt x="15" y="154"/>
                      <a:pt x="30" y="115"/>
                    </a:cubicBezTo>
                    <a:cubicBezTo>
                      <a:pt x="44" y="82"/>
                      <a:pt x="61" y="49"/>
                      <a:pt x="9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11">
                <a:extLst>
                  <a:ext uri="{FF2B5EF4-FFF2-40B4-BE49-F238E27FC236}">
                    <a16:creationId xmlns:a16="http://schemas.microsoft.com/office/drawing/2014/main" id="{2F1C0F94-4A06-ACDB-260A-F9E403F252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013" y="4792663"/>
                <a:ext cx="153988" cy="269875"/>
              </a:xfrm>
              <a:custGeom>
                <a:avLst/>
                <a:gdLst>
                  <a:gd name="T0" fmla="*/ 132 w 211"/>
                  <a:gd name="T1" fmla="*/ 6 h 370"/>
                  <a:gd name="T2" fmla="*/ 170 w 211"/>
                  <a:gd name="T3" fmla="*/ 0 h 370"/>
                  <a:gd name="T4" fmla="*/ 211 w 211"/>
                  <a:gd name="T5" fmla="*/ 341 h 370"/>
                  <a:gd name="T6" fmla="*/ 173 w 211"/>
                  <a:gd name="T7" fmla="*/ 347 h 370"/>
                  <a:gd name="T8" fmla="*/ 53 w 211"/>
                  <a:gd name="T9" fmla="*/ 117 h 370"/>
                  <a:gd name="T10" fmla="*/ 72 w 211"/>
                  <a:gd name="T11" fmla="*/ 364 h 370"/>
                  <a:gd name="T12" fmla="*/ 26 w 211"/>
                  <a:gd name="T13" fmla="*/ 370 h 370"/>
                  <a:gd name="T14" fmla="*/ 0 w 211"/>
                  <a:gd name="T15" fmla="*/ 23 h 370"/>
                  <a:gd name="T16" fmla="*/ 52 w 211"/>
                  <a:gd name="T17" fmla="*/ 19 h 370"/>
                  <a:gd name="T18" fmla="*/ 150 w 211"/>
                  <a:gd name="T19" fmla="*/ 180 h 370"/>
                  <a:gd name="T20" fmla="*/ 132 w 211"/>
                  <a:gd name="T21" fmla="*/ 6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370">
                    <a:moveTo>
                      <a:pt x="132" y="6"/>
                    </a:moveTo>
                    <a:cubicBezTo>
                      <a:pt x="145" y="4"/>
                      <a:pt x="157" y="2"/>
                      <a:pt x="170" y="0"/>
                    </a:cubicBezTo>
                    <a:cubicBezTo>
                      <a:pt x="183" y="114"/>
                      <a:pt x="197" y="227"/>
                      <a:pt x="211" y="341"/>
                    </a:cubicBezTo>
                    <a:cubicBezTo>
                      <a:pt x="198" y="343"/>
                      <a:pt x="185" y="345"/>
                      <a:pt x="173" y="347"/>
                    </a:cubicBezTo>
                    <a:cubicBezTo>
                      <a:pt x="133" y="270"/>
                      <a:pt x="93" y="193"/>
                      <a:pt x="53" y="117"/>
                    </a:cubicBezTo>
                    <a:cubicBezTo>
                      <a:pt x="59" y="199"/>
                      <a:pt x="65" y="281"/>
                      <a:pt x="72" y="364"/>
                    </a:cubicBezTo>
                    <a:cubicBezTo>
                      <a:pt x="56" y="366"/>
                      <a:pt x="41" y="368"/>
                      <a:pt x="26" y="370"/>
                    </a:cubicBezTo>
                    <a:cubicBezTo>
                      <a:pt x="18" y="255"/>
                      <a:pt x="9" y="139"/>
                      <a:pt x="0" y="23"/>
                    </a:cubicBezTo>
                    <a:cubicBezTo>
                      <a:pt x="17" y="22"/>
                      <a:pt x="34" y="20"/>
                      <a:pt x="52" y="19"/>
                    </a:cubicBezTo>
                    <a:cubicBezTo>
                      <a:pt x="85" y="72"/>
                      <a:pt x="117" y="126"/>
                      <a:pt x="150" y="180"/>
                    </a:cubicBezTo>
                    <a:cubicBezTo>
                      <a:pt x="144" y="122"/>
                      <a:pt x="138" y="64"/>
                      <a:pt x="1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212">
                <a:extLst>
                  <a:ext uri="{FF2B5EF4-FFF2-40B4-BE49-F238E27FC236}">
                    <a16:creationId xmlns:a16="http://schemas.microsoft.com/office/drawing/2014/main" id="{EA533849-7418-7234-CAEA-070C6E133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0" y="4813300"/>
                <a:ext cx="146050" cy="257175"/>
              </a:xfrm>
              <a:custGeom>
                <a:avLst/>
                <a:gdLst>
                  <a:gd name="T0" fmla="*/ 8 w 201"/>
                  <a:gd name="T1" fmla="*/ 0 h 353"/>
                  <a:gd name="T2" fmla="*/ 51 w 201"/>
                  <a:gd name="T3" fmla="*/ 2 h 353"/>
                  <a:gd name="T4" fmla="*/ 43 w 201"/>
                  <a:gd name="T5" fmla="*/ 241 h 353"/>
                  <a:gd name="T6" fmla="*/ 54 w 201"/>
                  <a:gd name="T7" fmla="*/ 291 h 353"/>
                  <a:gd name="T8" fmla="*/ 138 w 201"/>
                  <a:gd name="T9" fmla="*/ 291 h 353"/>
                  <a:gd name="T10" fmla="*/ 151 w 201"/>
                  <a:gd name="T11" fmla="*/ 233 h 353"/>
                  <a:gd name="T12" fmla="*/ 158 w 201"/>
                  <a:gd name="T13" fmla="*/ 6 h 353"/>
                  <a:gd name="T14" fmla="*/ 201 w 201"/>
                  <a:gd name="T15" fmla="*/ 7 h 353"/>
                  <a:gd name="T16" fmla="*/ 192 w 201"/>
                  <a:gd name="T17" fmla="*/ 253 h 353"/>
                  <a:gd name="T18" fmla="*/ 146 w 201"/>
                  <a:gd name="T19" fmla="*/ 339 h 353"/>
                  <a:gd name="T20" fmla="*/ 49 w 201"/>
                  <a:gd name="T21" fmla="*/ 340 h 353"/>
                  <a:gd name="T22" fmla="*/ 0 w 201"/>
                  <a:gd name="T23" fmla="*/ 249 h 353"/>
                  <a:gd name="T24" fmla="*/ 8 w 201"/>
                  <a:gd name="T25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1" h="353">
                    <a:moveTo>
                      <a:pt x="8" y="0"/>
                    </a:moveTo>
                    <a:cubicBezTo>
                      <a:pt x="22" y="0"/>
                      <a:pt x="36" y="1"/>
                      <a:pt x="51" y="2"/>
                    </a:cubicBezTo>
                    <a:cubicBezTo>
                      <a:pt x="48" y="81"/>
                      <a:pt x="45" y="161"/>
                      <a:pt x="43" y="241"/>
                    </a:cubicBezTo>
                    <a:cubicBezTo>
                      <a:pt x="43" y="258"/>
                      <a:pt x="44" y="277"/>
                      <a:pt x="54" y="291"/>
                    </a:cubicBezTo>
                    <a:cubicBezTo>
                      <a:pt x="74" y="317"/>
                      <a:pt x="119" y="318"/>
                      <a:pt x="138" y="291"/>
                    </a:cubicBezTo>
                    <a:cubicBezTo>
                      <a:pt x="150" y="274"/>
                      <a:pt x="150" y="253"/>
                      <a:pt x="151" y="233"/>
                    </a:cubicBezTo>
                    <a:cubicBezTo>
                      <a:pt x="153" y="157"/>
                      <a:pt x="156" y="81"/>
                      <a:pt x="158" y="6"/>
                    </a:cubicBezTo>
                    <a:cubicBezTo>
                      <a:pt x="172" y="6"/>
                      <a:pt x="186" y="7"/>
                      <a:pt x="201" y="7"/>
                    </a:cubicBezTo>
                    <a:cubicBezTo>
                      <a:pt x="198" y="89"/>
                      <a:pt x="195" y="171"/>
                      <a:pt x="192" y="253"/>
                    </a:cubicBezTo>
                    <a:cubicBezTo>
                      <a:pt x="191" y="286"/>
                      <a:pt x="178" y="324"/>
                      <a:pt x="146" y="339"/>
                    </a:cubicBezTo>
                    <a:cubicBezTo>
                      <a:pt x="116" y="353"/>
                      <a:pt x="80" y="352"/>
                      <a:pt x="49" y="340"/>
                    </a:cubicBezTo>
                    <a:cubicBezTo>
                      <a:pt x="14" y="325"/>
                      <a:pt x="0" y="285"/>
                      <a:pt x="0" y="249"/>
                    </a:cubicBezTo>
                    <a:cubicBezTo>
                      <a:pt x="2" y="166"/>
                      <a:pt x="6" y="83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790C2E52-F0E9-99FE-AD26-EAFBDF5DF3E0}"/>
                </a:ext>
              </a:extLst>
            </p:cNvPr>
            <p:cNvGrpSpPr/>
            <p:nvPr/>
          </p:nvGrpSpPr>
          <p:grpSpPr>
            <a:xfrm>
              <a:off x="5468639" y="-4691071"/>
              <a:ext cx="2601711" cy="962068"/>
              <a:chOff x="5074771" y="1883801"/>
              <a:chExt cx="5705475" cy="2109787"/>
            </a:xfrm>
            <a:grpFill/>
          </p:grpSpPr>
          <p:sp>
            <p:nvSpPr>
              <p:cNvPr id="80" name="Freeform 14">
                <a:extLst>
                  <a:ext uri="{FF2B5EF4-FFF2-40B4-BE49-F238E27FC236}">
                    <a16:creationId xmlns:a16="http://schemas.microsoft.com/office/drawing/2014/main" id="{28281068-1119-6C16-FFBC-9FF0210B23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29321" y="1883801"/>
                <a:ext cx="915988" cy="1314450"/>
              </a:xfrm>
              <a:custGeom>
                <a:avLst/>
                <a:gdLst>
                  <a:gd name="T0" fmla="*/ 189 w 244"/>
                  <a:gd name="T1" fmla="*/ 0 h 350"/>
                  <a:gd name="T2" fmla="*/ 211 w 244"/>
                  <a:gd name="T3" fmla="*/ 19 h 350"/>
                  <a:gd name="T4" fmla="*/ 204 w 244"/>
                  <a:gd name="T5" fmla="*/ 44 h 350"/>
                  <a:gd name="T6" fmla="*/ 243 w 244"/>
                  <a:gd name="T7" fmla="*/ 83 h 350"/>
                  <a:gd name="T8" fmla="*/ 206 w 244"/>
                  <a:gd name="T9" fmla="*/ 139 h 350"/>
                  <a:gd name="T10" fmla="*/ 218 w 244"/>
                  <a:gd name="T11" fmla="*/ 167 h 350"/>
                  <a:gd name="T12" fmla="*/ 197 w 244"/>
                  <a:gd name="T13" fmla="*/ 188 h 350"/>
                  <a:gd name="T14" fmla="*/ 159 w 244"/>
                  <a:gd name="T15" fmla="*/ 219 h 350"/>
                  <a:gd name="T16" fmla="*/ 174 w 244"/>
                  <a:gd name="T17" fmla="*/ 247 h 350"/>
                  <a:gd name="T18" fmla="*/ 151 w 244"/>
                  <a:gd name="T19" fmla="*/ 272 h 350"/>
                  <a:gd name="T20" fmla="*/ 149 w 244"/>
                  <a:gd name="T21" fmla="*/ 330 h 350"/>
                  <a:gd name="T22" fmla="*/ 124 w 244"/>
                  <a:gd name="T23" fmla="*/ 349 h 350"/>
                  <a:gd name="T24" fmla="*/ 72 w 244"/>
                  <a:gd name="T25" fmla="*/ 331 h 350"/>
                  <a:gd name="T26" fmla="*/ 112 w 244"/>
                  <a:gd name="T27" fmla="*/ 311 h 350"/>
                  <a:gd name="T28" fmla="*/ 109 w 244"/>
                  <a:gd name="T29" fmla="*/ 290 h 350"/>
                  <a:gd name="T30" fmla="*/ 44 w 244"/>
                  <a:gd name="T31" fmla="*/ 314 h 350"/>
                  <a:gd name="T32" fmla="*/ 0 w 244"/>
                  <a:gd name="T33" fmla="*/ 283 h 350"/>
                  <a:gd name="T34" fmla="*/ 111 w 244"/>
                  <a:gd name="T35" fmla="*/ 238 h 350"/>
                  <a:gd name="T36" fmla="*/ 125 w 244"/>
                  <a:gd name="T37" fmla="*/ 212 h 350"/>
                  <a:gd name="T38" fmla="*/ 79 w 244"/>
                  <a:gd name="T39" fmla="*/ 238 h 350"/>
                  <a:gd name="T40" fmla="*/ 27 w 244"/>
                  <a:gd name="T41" fmla="*/ 232 h 350"/>
                  <a:gd name="T42" fmla="*/ 136 w 244"/>
                  <a:gd name="T43" fmla="*/ 155 h 350"/>
                  <a:gd name="T44" fmla="*/ 97 w 244"/>
                  <a:gd name="T45" fmla="*/ 160 h 350"/>
                  <a:gd name="T46" fmla="*/ 71 w 244"/>
                  <a:gd name="T47" fmla="*/ 177 h 350"/>
                  <a:gd name="T48" fmla="*/ 64 w 244"/>
                  <a:gd name="T49" fmla="*/ 159 h 350"/>
                  <a:gd name="T50" fmla="*/ 50 w 244"/>
                  <a:gd name="T51" fmla="*/ 87 h 350"/>
                  <a:gd name="T52" fmla="*/ 65 w 244"/>
                  <a:gd name="T53" fmla="*/ 78 h 350"/>
                  <a:gd name="T54" fmla="*/ 101 w 244"/>
                  <a:gd name="T55" fmla="*/ 131 h 350"/>
                  <a:gd name="T56" fmla="*/ 110 w 244"/>
                  <a:gd name="T57" fmla="*/ 119 h 350"/>
                  <a:gd name="T58" fmla="*/ 103 w 244"/>
                  <a:gd name="T59" fmla="*/ 107 h 350"/>
                  <a:gd name="T60" fmla="*/ 104 w 244"/>
                  <a:gd name="T61" fmla="*/ 95 h 350"/>
                  <a:gd name="T62" fmla="*/ 134 w 244"/>
                  <a:gd name="T63" fmla="*/ 76 h 350"/>
                  <a:gd name="T64" fmla="*/ 119 w 244"/>
                  <a:gd name="T65" fmla="*/ 47 h 350"/>
                  <a:gd name="T66" fmla="*/ 160 w 244"/>
                  <a:gd name="T67" fmla="*/ 41 h 350"/>
                  <a:gd name="T68" fmla="*/ 189 w 244"/>
                  <a:gd name="T69" fmla="*/ 0 h 350"/>
                  <a:gd name="T70" fmla="*/ 175 w 244"/>
                  <a:gd name="T71" fmla="*/ 85 h 350"/>
                  <a:gd name="T72" fmla="*/ 180 w 244"/>
                  <a:gd name="T73" fmla="*/ 119 h 350"/>
                  <a:gd name="T74" fmla="*/ 193 w 244"/>
                  <a:gd name="T75" fmla="*/ 99 h 350"/>
                  <a:gd name="T76" fmla="*/ 175 w 244"/>
                  <a:gd name="T77" fmla="*/ 8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4" h="350">
                    <a:moveTo>
                      <a:pt x="189" y="0"/>
                    </a:moveTo>
                    <a:cubicBezTo>
                      <a:pt x="199" y="0"/>
                      <a:pt x="210" y="8"/>
                      <a:pt x="211" y="19"/>
                    </a:cubicBezTo>
                    <a:cubicBezTo>
                      <a:pt x="211" y="28"/>
                      <a:pt x="207" y="36"/>
                      <a:pt x="204" y="44"/>
                    </a:cubicBezTo>
                    <a:cubicBezTo>
                      <a:pt x="224" y="46"/>
                      <a:pt x="244" y="61"/>
                      <a:pt x="243" y="83"/>
                    </a:cubicBezTo>
                    <a:cubicBezTo>
                      <a:pt x="239" y="106"/>
                      <a:pt x="217" y="119"/>
                      <a:pt x="206" y="139"/>
                    </a:cubicBezTo>
                    <a:cubicBezTo>
                      <a:pt x="211" y="148"/>
                      <a:pt x="221" y="156"/>
                      <a:pt x="218" y="167"/>
                    </a:cubicBezTo>
                    <a:cubicBezTo>
                      <a:pt x="217" y="178"/>
                      <a:pt x="207" y="184"/>
                      <a:pt x="197" y="188"/>
                    </a:cubicBezTo>
                    <a:cubicBezTo>
                      <a:pt x="182" y="194"/>
                      <a:pt x="170" y="206"/>
                      <a:pt x="159" y="219"/>
                    </a:cubicBezTo>
                    <a:cubicBezTo>
                      <a:pt x="169" y="225"/>
                      <a:pt x="176" y="235"/>
                      <a:pt x="174" y="247"/>
                    </a:cubicBezTo>
                    <a:cubicBezTo>
                      <a:pt x="174" y="261"/>
                      <a:pt x="160" y="266"/>
                      <a:pt x="151" y="272"/>
                    </a:cubicBezTo>
                    <a:cubicBezTo>
                      <a:pt x="150" y="292"/>
                      <a:pt x="151" y="311"/>
                      <a:pt x="149" y="330"/>
                    </a:cubicBezTo>
                    <a:cubicBezTo>
                      <a:pt x="148" y="343"/>
                      <a:pt x="135" y="350"/>
                      <a:pt x="124" y="349"/>
                    </a:cubicBezTo>
                    <a:cubicBezTo>
                      <a:pt x="105" y="348"/>
                      <a:pt x="87" y="341"/>
                      <a:pt x="72" y="331"/>
                    </a:cubicBezTo>
                    <a:cubicBezTo>
                      <a:pt x="85" y="324"/>
                      <a:pt x="101" y="322"/>
                      <a:pt x="112" y="311"/>
                    </a:cubicBezTo>
                    <a:cubicBezTo>
                      <a:pt x="114" y="305"/>
                      <a:pt x="119" y="291"/>
                      <a:pt x="109" y="290"/>
                    </a:cubicBezTo>
                    <a:cubicBezTo>
                      <a:pt x="84" y="288"/>
                      <a:pt x="66" y="306"/>
                      <a:pt x="44" y="314"/>
                    </a:cubicBezTo>
                    <a:cubicBezTo>
                      <a:pt x="23" y="320"/>
                      <a:pt x="6" y="302"/>
                      <a:pt x="0" y="283"/>
                    </a:cubicBezTo>
                    <a:cubicBezTo>
                      <a:pt x="38" y="271"/>
                      <a:pt x="80" y="265"/>
                      <a:pt x="111" y="238"/>
                    </a:cubicBezTo>
                    <a:cubicBezTo>
                      <a:pt x="120" y="232"/>
                      <a:pt x="123" y="222"/>
                      <a:pt x="125" y="212"/>
                    </a:cubicBezTo>
                    <a:cubicBezTo>
                      <a:pt x="109" y="220"/>
                      <a:pt x="96" y="233"/>
                      <a:pt x="79" y="238"/>
                    </a:cubicBezTo>
                    <a:cubicBezTo>
                      <a:pt x="62" y="243"/>
                      <a:pt x="42" y="243"/>
                      <a:pt x="27" y="232"/>
                    </a:cubicBezTo>
                    <a:cubicBezTo>
                      <a:pt x="59" y="201"/>
                      <a:pt x="102" y="184"/>
                      <a:pt x="136" y="155"/>
                    </a:cubicBezTo>
                    <a:cubicBezTo>
                      <a:pt x="123" y="154"/>
                      <a:pt x="109" y="153"/>
                      <a:pt x="97" y="160"/>
                    </a:cubicBezTo>
                    <a:cubicBezTo>
                      <a:pt x="89" y="166"/>
                      <a:pt x="83" y="181"/>
                      <a:pt x="71" y="177"/>
                    </a:cubicBezTo>
                    <a:cubicBezTo>
                      <a:pt x="65" y="173"/>
                      <a:pt x="66" y="165"/>
                      <a:pt x="64" y="159"/>
                    </a:cubicBezTo>
                    <a:cubicBezTo>
                      <a:pt x="61" y="135"/>
                      <a:pt x="48" y="112"/>
                      <a:pt x="50" y="87"/>
                    </a:cubicBezTo>
                    <a:cubicBezTo>
                      <a:pt x="50" y="80"/>
                      <a:pt x="58" y="73"/>
                      <a:pt x="65" y="78"/>
                    </a:cubicBezTo>
                    <a:cubicBezTo>
                      <a:pt x="84" y="89"/>
                      <a:pt x="94" y="111"/>
                      <a:pt x="101" y="131"/>
                    </a:cubicBezTo>
                    <a:cubicBezTo>
                      <a:pt x="104" y="128"/>
                      <a:pt x="114" y="126"/>
                      <a:pt x="110" y="119"/>
                    </a:cubicBezTo>
                    <a:cubicBezTo>
                      <a:pt x="108" y="115"/>
                      <a:pt x="105" y="111"/>
                      <a:pt x="103" y="107"/>
                    </a:cubicBezTo>
                    <a:cubicBezTo>
                      <a:pt x="103" y="104"/>
                      <a:pt x="104" y="98"/>
                      <a:pt x="104" y="95"/>
                    </a:cubicBezTo>
                    <a:cubicBezTo>
                      <a:pt x="117" y="95"/>
                      <a:pt x="128" y="88"/>
                      <a:pt x="134" y="76"/>
                    </a:cubicBezTo>
                    <a:cubicBezTo>
                      <a:pt x="126" y="69"/>
                      <a:pt x="112" y="61"/>
                      <a:pt x="119" y="47"/>
                    </a:cubicBezTo>
                    <a:cubicBezTo>
                      <a:pt x="126" y="30"/>
                      <a:pt x="147" y="37"/>
                      <a:pt x="160" y="41"/>
                    </a:cubicBezTo>
                    <a:cubicBezTo>
                      <a:pt x="171" y="28"/>
                      <a:pt x="178" y="13"/>
                      <a:pt x="189" y="0"/>
                    </a:cubicBezTo>
                    <a:close/>
                    <a:moveTo>
                      <a:pt x="175" y="85"/>
                    </a:moveTo>
                    <a:cubicBezTo>
                      <a:pt x="167" y="97"/>
                      <a:pt x="171" y="110"/>
                      <a:pt x="180" y="119"/>
                    </a:cubicBezTo>
                    <a:cubicBezTo>
                      <a:pt x="185" y="113"/>
                      <a:pt x="189" y="106"/>
                      <a:pt x="193" y="99"/>
                    </a:cubicBezTo>
                    <a:cubicBezTo>
                      <a:pt x="192" y="90"/>
                      <a:pt x="182" y="89"/>
                      <a:pt x="175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7">
                <a:extLst>
                  <a:ext uri="{FF2B5EF4-FFF2-40B4-BE49-F238E27FC236}">
                    <a16:creationId xmlns:a16="http://schemas.microsoft.com/office/drawing/2014/main" id="{1FD11ECD-B7F6-5035-4D31-DCE9A0C7D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0258" y="2056838"/>
                <a:ext cx="920750" cy="987425"/>
              </a:xfrm>
              <a:custGeom>
                <a:avLst/>
                <a:gdLst>
                  <a:gd name="T0" fmla="*/ 152 w 245"/>
                  <a:gd name="T1" fmla="*/ 45 h 263"/>
                  <a:gd name="T2" fmla="*/ 166 w 245"/>
                  <a:gd name="T3" fmla="*/ 0 h 263"/>
                  <a:gd name="T4" fmla="*/ 204 w 245"/>
                  <a:gd name="T5" fmla="*/ 49 h 263"/>
                  <a:gd name="T6" fmla="*/ 186 w 245"/>
                  <a:gd name="T7" fmla="*/ 119 h 263"/>
                  <a:gd name="T8" fmla="*/ 238 w 245"/>
                  <a:gd name="T9" fmla="*/ 97 h 263"/>
                  <a:gd name="T10" fmla="*/ 213 w 245"/>
                  <a:gd name="T11" fmla="*/ 140 h 263"/>
                  <a:gd name="T12" fmla="*/ 173 w 245"/>
                  <a:gd name="T13" fmla="*/ 164 h 263"/>
                  <a:gd name="T14" fmla="*/ 125 w 245"/>
                  <a:gd name="T15" fmla="*/ 236 h 263"/>
                  <a:gd name="T16" fmla="*/ 51 w 245"/>
                  <a:gd name="T17" fmla="*/ 249 h 263"/>
                  <a:gd name="T18" fmla="*/ 106 w 245"/>
                  <a:gd name="T19" fmla="*/ 213 h 263"/>
                  <a:gd name="T20" fmla="*/ 117 w 245"/>
                  <a:gd name="T21" fmla="*/ 190 h 263"/>
                  <a:gd name="T22" fmla="*/ 67 w 245"/>
                  <a:gd name="T23" fmla="*/ 210 h 263"/>
                  <a:gd name="T24" fmla="*/ 8 w 245"/>
                  <a:gd name="T25" fmla="*/ 195 h 263"/>
                  <a:gd name="T26" fmla="*/ 3 w 245"/>
                  <a:gd name="T27" fmla="*/ 165 h 263"/>
                  <a:gd name="T28" fmla="*/ 30 w 245"/>
                  <a:gd name="T29" fmla="*/ 166 h 263"/>
                  <a:gd name="T30" fmla="*/ 126 w 245"/>
                  <a:gd name="T31" fmla="*/ 148 h 263"/>
                  <a:gd name="T32" fmla="*/ 142 w 245"/>
                  <a:gd name="T33" fmla="*/ 137 h 263"/>
                  <a:gd name="T34" fmla="*/ 152 w 245"/>
                  <a:gd name="T35" fmla="*/ 4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5" h="263">
                    <a:moveTo>
                      <a:pt x="152" y="45"/>
                    </a:moveTo>
                    <a:cubicBezTo>
                      <a:pt x="153" y="30"/>
                      <a:pt x="154" y="10"/>
                      <a:pt x="166" y="0"/>
                    </a:cubicBezTo>
                    <a:cubicBezTo>
                      <a:pt x="187" y="5"/>
                      <a:pt x="203" y="28"/>
                      <a:pt x="204" y="49"/>
                    </a:cubicBezTo>
                    <a:cubicBezTo>
                      <a:pt x="206" y="74"/>
                      <a:pt x="190" y="96"/>
                      <a:pt x="186" y="119"/>
                    </a:cubicBezTo>
                    <a:cubicBezTo>
                      <a:pt x="203" y="112"/>
                      <a:pt x="219" y="101"/>
                      <a:pt x="238" y="97"/>
                    </a:cubicBezTo>
                    <a:cubicBezTo>
                      <a:pt x="245" y="116"/>
                      <a:pt x="228" y="131"/>
                      <a:pt x="213" y="140"/>
                    </a:cubicBezTo>
                    <a:cubicBezTo>
                      <a:pt x="200" y="149"/>
                      <a:pt x="182" y="150"/>
                      <a:pt x="173" y="164"/>
                    </a:cubicBezTo>
                    <a:cubicBezTo>
                      <a:pt x="156" y="187"/>
                      <a:pt x="150" y="219"/>
                      <a:pt x="125" y="236"/>
                    </a:cubicBezTo>
                    <a:cubicBezTo>
                      <a:pt x="104" y="250"/>
                      <a:pt x="75" y="263"/>
                      <a:pt x="51" y="249"/>
                    </a:cubicBezTo>
                    <a:cubicBezTo>
                      <a:pt x="67" y="233"/>
                      <a:pt x="91" y="230"/>
                      <a:pt x="106" y="213"/>
                    </a:cubicBezTo>
                    <a:cubicBezTo>
                      <a:pt x="111" y="207"/>
                      <a:pt x="121" y="199"/>
                      <a:pt x="117" y="190"/>
                    </a:cubicBezTo>
                    <a:cubicBezTo>
                      <a:pt x="99" y="191"/>
                      <a:pt x="85" y="206"/>
                      <a:pt x="67" y="210"/>
                    </a:cubicBezTo>
                    <a:cubicBezTo>
                      <a:pt x="47" y="218"/>
                      <a:pt x="22" y="211"/>
                      <a:pt x="8" y="195"/>
                    </a:cubicBezTo>
                    <a:cubicBezTo>
                      <a:pt x="0" y="187"/>
                      <a:pt x="1" y="175"/>
                      <a:pt x="3" y="165"/>
                    </a:cubicBezTo>
                    <a:cubicBezTo>
                      <a:pt x="12" y="164"/>
                      <a:pt x="21" y="166"/>
                      <a:pt x="30" y="166"/>
                    </a:cubicBezTo>
                    <a:cubicBezTo>
                      <a:pt x="63" y="169"/>
                      <a:pt x="95" y="159"/>
                      <a:pt x="126" y="148"/>
                    </a:cubicBezTo>
                    <a:cubicBezTo>
                      <a:pt x="132" y="146"/>
                      <a:pt x="139" y="144"/>
                      <a:pt x="142" y="137"/>
                    </a:cubicBezTo>
                    <a:cubicBezTo>
                      <a:pt x="154" y="108"/>
                      <a:pt x="155" y="76"/>
                      <a:pt x="15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8">
                <a:extLst>
                  <a:ext uri="{FF2B5EF4-FFF2-40B4-BE49-F238E27FC236}">
                    <a16:creationId xmlns:a16="http://schemas.microsoft.com/office/drawing/2014/main" id="{DB00B0D2-69A9-7007-9BD0-6DFE173C3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1221" y="2071126"/>
                <a:ext cx="212725" cy="255588"/>
              </a:xfrm>
              <a:custGeom>
                <a:avLst/>
                <a:gdLst>
                  <a:gd name="T0" fmla="*/ 9 w 57"/>
                  <a:gd name="T1" fmla="*/ 67 h 68"/>
                  <a:gd name="T2" fmla="*/ 15 w 57"/>
                  <a:gd name="T3" fmla="*/ 0 h 68"/>
                  <a:gd name="T4" fmla="*/ 49 w 57"/>
                  <a:gd name="T5" fmla="*/ 53 h 68"/>
                  <a:gd name="T6" fmla="*/ 9 w 57"/>
                  <a:gd name="T7" fmla="*/ 6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68">
                    <a:moveTo>
                      <a:pt x="9" y="67"/>
                    </a:moveTo>
                    <a:cubicBezTo>
                      <a:pt x="8" y="44"/>
                      <a:pt x="0" y="20"/>
                      <a:pt x="15" y="0"/>
                    </a:cubicBezTo>
                    <a:cubicBezTo>
                      <a:pt x="30" y="14"/>
                      <a:pt x="57" y="28"/>
                      <a:pt x="49" y="53"/>
                    </a:cubicBezTo>
                    <a:cubicBezTo>
                      <a:pt x="43" y="68"/>
                      <a:pt x="23" y="68"/>
                      <a:pt x="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1">
                <a:extLst>
                  <a:ext uri="{FF2B5EF4-FFF2-40B4-BE49-F238E27FC236}">
                    <a16:creationId xmlns:a16="http://schemas.microsoft.com/office/drawing/2014/main" id="{6C5EA7AF-89AC-491F-B300-1AE1207E3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421" y="2090176"/>
                <a:ext cx="207963" cy="288925"/>
              </a:xfrm>
              <a:custGeom>
                <a:avLst/>
                <a:gdLst>
                  <a:gd name="T0" fmla="*/ 17 w 55"/>
                  <a:gd name="T1" fmla="*/ 5 h 77"/>
                  <a:gd name="T2" fmla="*/ 31 w 55"/>
                  <a:gd name="T3" fmla="*/ 9 h 77"/>
                  <a:gd name="T4" fmla="*/ 43 w 55"/>
                  <a:gd name="T5" fmla="*/ 59 h 77"/>
                  <a:gd name="T6" fmla="*/ 20 w 55"/>
                  <a:gd name="T7" fmla="*/ 72 h 77"/>
                  <a:gd name="T8" fmla="*/ 17 w 55"/>
                  <a:gd name="T9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77">
                    <a:moveTo>
                      <a:pt x="17" y="5"/>
                    </a:moveTo>
                    <a:cubicBezTo>
                      <a:pt x="21" y="0"/>
                      <a:pt x="27" y="6"/>
                      <a:pt x="31" y="9"/>
                    </a:cubicBezTo>
                    <a:cubicBezTo>
                      <a:pt x="42" y="22"/>
                      <a:pt x="55" y="42"/>
                      <a:pt x="43" y="59"/>
                    </a:cubicBezTo>
                    <a:cubicBezTo>
                      <a:pt x="39" y="66"/>
                      <a:pt x="29" y="77"/>
                      <a:pt x="20" y="72"/>
                    </a:cubicBezTo>
                    <a:cubicBezTo>
                      <a:pt x="0" y="56"/>
                      <a:pt x="0" y="23"/>
                      <a:pt x="1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21B21F83-E94D-B116-B82D-A5BE21475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771" y="2233051"/>
                <a:ext cx="1198563" cy="1050925"/>
              </a:xfrm>
              <a:custGeom>
                <a:avLst/>
                <a:gdLst>
                  <a:gd name="T0" fmla="*/ 231 w 319"/>
                  <a:gd name="T1" fmla="*/ 11 h 280"/>
                  <a:gd name="T2" fmla="*/ 258 w 319"/>
                  <a:gd name="T3" fmla="*/ 22 h 280"/>
                  <a:gd name="T4" fmla="*/ 298 w 319"/>
                  <a:gd name="T5" fmla="*/ 9 h 280"/>
                  <a:gd name="T6" fmla="*/ 299 w 319"/>
                  <a:gd name="T7" fmla="*/ 34 h 280"/>
                  <a:gd name="T8" fmla="*/ 255 w 319"/>
                  <a:gd name="T9" fmla="*/ 68 h 280"/>
                  <a:gd name="T10" fmla="*/ 295 w 319"/>
                  <a:gd name="T11" fmla="*/ 45 h 280"/>
                  <a:gd name="T12" fmla="*/ 306 w 319"/>
                  <a:gd name="T13" fmla="*/ 56 h 280"/>
                  <a:gd name="T14" fmla="*/ 319 w 319"/>
                  <a:gd name="T15" fmla="*/ 66 h 280"/>
                  <a:gd name="T16" fmla="*/ 298 w 319"/>
                  <a:gd name="T17" fmla="*/ 93 h 280"/>
                  <a:gd name="T18" fmla="*/ 288 w 319"/>
                  <a:gd name="T19" fmla="*/ 180 h 280"/>
                  <a:gd name="T20" fmla="*/ 259 w 319"/>
                  <a:gd name="T21" fmla="*/ 199 h 280"/>
                  <a:gd name="T22" fmla="*/ 258 w 319"/>
                  <a:gd name="T23" fmla="*/ 111 h 280"/>
                  <a:gd name="T24" fmla="*/ 240 w 319"/>
                  <a:gd name="T25" fmla="*/ 140 h 280"/>
                  <a:gd name="T26" fmla="*/ 205 w 319"/>
                  <a:gd name="T27" fmla="*/ 148 h 280"/>
                  <a:gd name="T28" fmla="*/ 206 w 319"/>
                  <a:gd name="T29" fmla="*/ 130 h 280"/>
                  <a:gd name="T30" fmla="*/ 210 w 319"/>
                  <a:gd name="T31" fmla="*/ 96 h 280"/>
                  <a:gd name="T32" fmla="*/ 171 w 319"/>
                  <a:gd name="T33" fmla="*/ 138 h 280"/>
                  <a:gd name="T34" fmla="*/ 139 w 319"/>
                  <a:gd name="T35" fmla="*/ 199 h 280"/>
                  <a:gd name="T36" fmla="*/ 118 w 319"/>
                  <a:gd name="T37" fmla="*/ 198 h 280"/>
                  <a:gd name="T38" fmla="*/ 131 w 319"/>
                  <a:gd name="T39" fmla="*/ 159 h 280"/>
                  <a:gd name="T40" fmla="*/ 104 w 319"/>
                  <a:gd name="T41" fmla="*/ 179 h 280"/>
                  <a:gd name="T42" fmla="*/ 78 w 319"/>
                  <a:gd name="T43" fmla="*/ 178 h 280"/>
                  <a:gd name="T44" fmla="*/ 42 w 319"/>
                  <a:gd name="T45" fmla="*/ 258 h 280"/>
                  <a:gd name="T46" fmla="*/ 26 w 319"/>
                  <a:gd name="T47" fmla="*/ 279 h 280"/>
                  <a:gd name="T48" fmla="*/ 6 w 319"/>
                  <a:gd name="T49" fmla="*/ 262 h 280"/>
                  <a:gd name="T50" fmla="*/ 15 w 319"/>
                  <a:gd name="T51" fmla="*/ 208 h 280"/>
                  <a:gd name="T52" fmla="*/ 76 w 319"/>
                  <a:gd name="T53" fmla="*/ 132 h 280"/>
                  <a:gd name="T54" fmla="*/ 96 w 319"/>
                  <a:gd name="T55" fmla="*/ 140 h 280"/>
                  <a:gd name="T56" fmla="*/ 140 w 319"/>
                  <a:gd name="T57" fmla="*/ 104 h 280"/>
                  <a:gd name="T58" fmla="*/ 117 w 319"/>
                  <a:gd name="T59" fmla="*/ 90 h 280"/>
                  <a:gd name="T60" fmla="*/ 147 w 319"/>
                  <a:gd name="T61" fmla="*/ 63 h 280"/>
                  <a:gd name="T62" fmla="*/ 157 w 319"/>
                  <a:gd name="T63" fmla="*/ 21 h 280"/>
                  <a:gd name="T64" fmla="*/ 179 w 319"/>
                  <a:gd name="T65" fmla="*/ 21 h 280"/>
                  <a:gd name="T66" fmla="*/ 202 w 319"/>
                  <a:gd name="T67" fmla="*/ 52 h 280"/>
                  <a:gd name="T68" fmla="*/ 201 w 319"/>
                  <a:gd name="T69" fmla="*/ 60 h 280"/>
                  <a:gd name="T70" fmla="*/ 180 w 319"/>
                  <a:gd name="T71" fmla="*/ 77 h 280"/>
                  <a:gd name="T72" fmla="*/ 222 w 319"/>
                  <a:gd name="T73" fmla="*/ 58 h 280"/>
                  <a:gd name="T74" fmla="*/ 231 w 319"/>
                  <a:gd name="T75" fmla="*/ 11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9" h="280">
                    <a:moveTo>
                      <a:pt x="231" y="11"/>
                    </a:moveTo>
                    <a:cubicBezTo>
                      <a:pt x="241" y="0"/>
                      <a:pt x="249" y="18"/>
                      <a:pt x="258" y="22"/>
                    </a:cubicBezTo>
                    <a:cubicBezTo>
                      <a:pt x="272" y="21"/>
                      <a:pt x="284" y="11"/>
                      <a:pt x="298" y="9"/>
                    </a:cubicBezTo>
                    <a:cubicBezTo>
                      <a:pt x="309" y="11"/>
                      <a:pt x="310" y="32"/>
                      <a:pt x="299" y="34"/>
                    </a:cubicBezTo>
                    <a:cubicBezTo>
                      <a:pt x="280" y="39"/>
                      <a:pt x="267" y="54"/>
                      <a:pt x="255" y="68"/>
                    </a:cubicBezTo>
                    <a:cubicBezTo>
                      <a:pt x="274" y="75"/>
                      <a:pt x="278" y="46"/>
                      <a:pt x="295" y="45"/>
                    </a:cubicBezTo>
                    <a:cubicBezTo>
                      <a:pt x="299" y="49"/>
                      <a:pt x="301" y="55"/>
                      <a:pt x="306" y="56"/>
                    </a:cubicBezTo>
                    <a:cubicBezTo>
                      <a:pt x="311" y="59"/>
                      <a:pt x="319" y="58"/>
                      <a:pt x="319" y="66"/>
                    </a:cubicBezTo>
                    <a:cubicBezTo>
                      <a:pt x="317" y="78"/>
                      <a:pt x="306" y="85"/>
                      <a:pt x="298" y="93"/>
                    </a:cubicBezTo>
                    <a:cubicBezTo>
                      <a:pt x="297" y="122"/>
                      <a:pt x="305" y="154"/>
                      <a:pt x="288" y="180"/>
                    </a:cubicBezTo>
                    <a:cubicBezTo>
                      <a:pt x="282" y="190"/>
                      <a:pt x="270" y="195"/>
                      <a:pt x="259" y="199"/>
                    </a:cubicBezTo>
                    <a:cubicBezTo>
                      <a:pt x="258" y="170"/>
                      <a:pt x="259" y="141"/>
                      <a:pt x="258" y="111"/>
                    </a:cubicBezTo>
                    <a:cubicBezTo>
                      <a:pt x="247" y="117"/>
                      <a:pt x="246" y="131"/>
                      <a:pt x="240" y="140"/>
                    </a:cubicBezTo>
                    <a:cubicBezTo>
                      <a:pt x="234" y="153"/>
                      <a:pt x="215" y="157"/>
                      <a:pt x="205" y="148"/>
                    </a:cubicBezTo>
                    <a:cubicBezTo>
                      <a:pt x="199" y="143"/>
                      <a:pt x="204" y="136"/>
                      <a:pt x="206" y="130"/>
                    </a:cubicBezTo>
                    <a:cubicBezTo>
                      <a:pt x="212" y="120"/>
                      <a:pt x="210" y="107"/>
                      <a:pt x="210" y="96"/>
                    </a:cubicBezTo>
                    <a:cubicBezTo>
                      <a:pt x="196" y="109"/>
                      <a:pt x="181" y="122"/>
                      <a:pt x="171" y="138"/>
                    </a:cubicBezTo>
                    <a:cubicBezTo>
                      <a:pt x="169" y="161"/>
                      <a:pt x="160" y="187"/>
                      <a:pt x="139" y="199"/>
                    </a:cubicBezTo>
                    <a:cubicBezTo>
                      <a:pt x="133" y="202"/>
                      <a:pt x="121" y="205"/>
                      <a:pt x="118" y="198"/>
                    </a:cubicBezTo>
                    <a:cubicBezTo>
                      <a:pt x="123" y="185"/>
                      <a:pt x="133" y="173"/>
                      <a:pt x="131" y="159"/>
                    </a:cubicBezTo>
                    <a:cubicBezTo>
                      <a:pt x="122" y="166"/>
                      <a:pt x="115" y="176"/>
                      <a:pt x="104" y="179"/>
                    </a:cubicBezTo>
                    <a:cubicBezTo>
                      <a:pt x="95" y="181"/>
                      <a:pt x="87" y="178"/>
                      <a:pt x="78" y="178"/>
                    </a:cubicBezTo>
                    <a:cubicBezTo>
                      <a:pt x="60" y="201"/>
                      <a:pt x="49" y="230"/>
                      <a:pt x="42" y="258"/>
                    </a:cubicBezTo>
                    <a:cubicBezTo>
                      <a:pt x="40" y="267"/>
                      <a:pt x="36" y="277"/>
                      <a:pt x="26" y="279"/>
                    </a:cubicBezTo>
                    <a:cubicBezTo>
                      <a:pt x="16" y="280"/>
                      <a:pt x="8" y="271"/>
                      <a:pt x="6" y="262"/>
                    </a:cubicBezTo>
                    <a:cubicBezTo>
                      <a:pt x="0" y="244"/>
                      <a:pt x="1" y="222"/>
                      <a:pt x="15" y="208"/>
                    </a:cubicBezTo>
                    <a:cubicBezTo>
                      <a:pt x="38" y="185"/>
                      <a:pt x="57" y="159"/>
                      <a:pt x="76" y="132"/>
                    </a:cubicBezTo>
                    <a:cubicBezTo>
                      <a:pt x="82" y="135"/>
                      <a:pt x="88" y="144"/>
                      <a:pt x="96" y="140"/>
                    </a:cubicBezTo>
                    <a:cubicBezTo>
                      <a:pt x="114" y="133"/>
                      <a:pt x="129" y="119"/>
                      <a:pt x="140" y="104"/>
                    </a:cubicBezTo>
                    <a:cubicBezTo>
                      <a:pt x="132" y="100"/>
                      <a:pt x="124" y="96"/>
                      <a:pt x="117" y="90"/>
                    </a:cubicBezTo>
                    <a:cubicBezTo>
                      <a:pt x="125" y="79"/>
                      <a:pt x="139" y="74"/>
                      <a:pt x="147" y="63"/>
                    </a:cubicBezTo>
                    <a:cubicBezTo>
                      <a:pt x="154" y="50"/>
                      <a:pt x="152" y="35"/>
                      <a:pt x="157" y="21"/>
                    </a:cubicBezTo>
                    <a:cubicBezTo>
                      <a:pt x="161" y="13"/>
                      <a:pt x="175" y="13"/>
                      <a:pt x="179" y="21"/>
                    </a:cubicBezTo>
                    <a:cubicBezTo>
                      <a:pt x="186" y="32"/>
                      <a:pt x="193" y="42"/>
                      <a:pt x="202" y="52"/>
                    </a:cubicBezTo>
                    <a:cubicBezTo>
                      <a:pt x="202" y="54"/>
                      <a:pt x="201" y="58"/>
                      <a:pt x="201" y="60"/>
                    </a:cubicBezTo>
                    <a:cubicBezTo>
                      <a:pt x="193" y="65"/>
                      <a:pt x="187" y="71"/>
                      <a:pt x="180" y="77"/>
                    </a:cubicBezTo>
                    <a:cubicBezTo>
                      <a:pt x="197" y="81"/>
                      <a:pt x="209" y="66"/>
                      <a:pt x="222" y="58"/>
                    </a:cubicBezTo>
                    <a:cubicBezTo>
                      <a:pt x="225" y="42"/>
                      <a:pt x="224" y="25"/>
                      <a:pt x="23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814DD3F6-6745-8BA5-EDED-A9DF65FFA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92533" y="2277501"/>
                <a:ext cx="409575" cy="387350"/>
              </a:xfrm>
              <a:custGeom>
                <a:avLst/>
                <a:gdLst>
                  <a:gd name="T0" fmla="*/ 24 w 109"/>
                  <a:gd name="T1" fmla="*/ 18 h 103"/>
                  <a:gd name="T2" fmla="*/ 76 w 109"/>
                  <a:gd name="T3" fmla="*/ 3 h 103"/>
                  <a:gd name="T4" fmla="*/ 102 w 109"/>
                  <a:gd name="T5" fmla="*/ 43 h 103"/>
                  <a:gd name="T6" fmla="*/ 70 w 109"/>
                  <a:gd name="T7" fmla="*/ 88 h 103"/>
                  <a:gd name="T8" fmla="*/ 33 w 109"/>
                  <a:gd name="T9" fmla="*/ 103 h 103"/>
                  <a:gd name="T10" fmla="*/ 51 w 109"/>
                  <a:gd name="T11" fmla="*/ 59 h 103"/>
                  <a:gd name="T12" fmla="*/ 20 w 109"/>
                  <a:gd name="T13" fmla="*/ 65 h 103"/>
                  <a:gd name="T14" fmla="*/ 0 w 109"/>
                  <a:gd name="T15" fmla="*/ 34 h 103"/>
                  <a:gd name="T16" fmla="*/ 24 w 109"/>
                  <a:gd name="T17" fmla="*/ 1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103">
                    <a:moveTo>
                      <a:pt x="24" y="18"/>
                    </a:moveTo>
                    <a:cubicBezTo>
                      <a:pt x="41" y="13"/>
                      <a:pt x="58" y="6"/>
                      <a:pt x="76" y="3"/>
                    </a:cubicBezTo>
                    <a:cubicBezTo>
                      <a:pt x="97" y="0"/>
                      <a:pt x="109" y="27"/>
                      <a:pt x="102" y="43"/>
                    </a:cubicBezTo>
                    <a:cubicBezTo>
                      <a:pt x="94" y="60"/>
                      <a:pt x="81" y="74"/>
                      <a:pt x="70" y="88"/>
                    </a:cubicBezTo>
                    <a:cubicBezTo>
                      <a:pt x="61" y="99"/>
                      <a:pt x="46" y="101"/>
                      <a:pt x="33" y="103"/>
                    </a:cubicBezTo>
                    <a:cubicBezTo>
                      <a:pt x="37" y="88"/>
                      <a:pt x="45" y="74"/>
                      <a:pt x="51" y="59"/>
                    </a:cubicBezTo>
                    <a:cubicBezTo>
                      <a:pt x="40" y="61"/>
                      <a:pt x="31" y="65"/>
                      <a:pt x="20" y="65"/>
                    </a:cubicBezTo>
                    <a:cubicBezTo>
                      <a:pt x="11" y="57"/>
                      <a:pt x="2" y="46"/>
                      <a:pt x="0" y="34"/>
                    </a:cubicBezTo>
                    <a:cubicBezTo>
                      <a:pt x="3" y="24"/>
                      <a:pt x="15" y="21"/>
                      <a:pt x="2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7">
                <a:extLst>
                  <a:ext uri="{FF2B5EF4-FFF2-40B4-BE49-F238E27FC236}">
                    <a16:creationId xmlns:a16="http://schemas.microsoft.com/office/drawing/2014/main" id="{C4DC8AAC-5364-A832-C010-FB6E2D419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1633" y="2383863"/>
                <a:ext cx="220663" cy="300038"/>
              </a:xfrm>
              <a:custGeom>
                <a:avLst/>
                <a:gdLst>
                  <a:gd name="T0" fmla="*/ 1 w 59"/>
                  <a:gd name="T1" fmla="*/ 30 h 80"/>
                  <a:gd name="T2" fmla="*/ 19 w 59"/>
                  <a:gd name="T3" fmla="*/ 0 h 80"/>
                  <a:gd name="T4" fmla="*/ 50 w 59"/>
                  <a:gd name="T5" fmla="*/ 36 h 80"/>
                  <a:gd name="T6" fmla="*/ 10 w 59"/>
                  <a:gd name="T7" fmla="*/ 76 h 80"/>
                  <a:gd name="T8" fmla="*/ 13 w 59"/>
                  <a:gd name="T9" fmla="*/ 58 h 80"/>
                  <a:gd name="T10" fmla="*/ 1 w 59"/>
                  <a:gd name="T11" fmla="*/ 3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80">
                    <a:moveTo>
                      <a:pt x="1" y="30"/>
                    </a:moveTo>
                    <a:cubicBezTo>
                      <a:pt x="0" y="17"/>
                      <a:pt x="11" y="8"/>
                      <a:pt x="19" y="0"/>
                    </a:cubicBezTo>
                    <a:cubicBezTo>
                      <a:pt x="28" y="13"/>
                      <a:pt x="42" y="22"/>
                      <a:pt x="50" y="36"/>
                    </a:cubicBezTo>
                    <a:cubicBezTo>
                      <a:pt x="59" y="59"/>
                      <a:pt x="32" y="80"/>
                      <a:pt x="10" y="76"/>
                    </a:cubicBezTo>
                    <a:cubicBezTo>
                      <a:pt x="11" y="70"/>
                      <a:pt x="13" y="64"/>
                      <a:pt x="13" y="58"/>
                    </a:cubicBezTo>
                    <a:cubicBezTo>
                      <a:pt x="10" y="48"/>
                      <a:pt x="4" y="40"/>
                      <a:pt x="1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29">
                <a:extLst>
                  <a:ext uri="{FF2B5EF4-FFF2-40B4-BE49-F238E27FC236}">
                    <a16:creationId xmlns:a16="http://schemas.microsoft.com/office/drawing/2014/main" id="{E916BA26-6587-29E6-431B-3E7FB4579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3583" y="2402913"/>
                <a:ext cx="230188" cy="250825"/>
              </a:xfrm>
              <a:custGeom>
                <a:avLst/>
                <a:gdLst>
                  <a:gd name="T0" fmla="*/ 6 w 61"/>
                  <a:gd name="T1" fmla="*/ 36 h 67"/>
                  <a:gd name="T2" fmla="*/ 22 w 61"/>
                  <a:gd name="T3" fmla="*/ 0 h 67"/>
                  <a:gd name="T4" fmla="*/ 44 w 61"/>
                  <a:gd name="T5" fmla="*/ 19 h 67"/>
                  <a:gd name="T6" fmla="*/ 20 w 61"/>
                  <a:gd name="T7" fmla="*/ 65 h 67"/>
                  <a:gd name="T8" fmla="*/ 6 w 61"/>
                  <a:gd name="T9" fmla="*/ 3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7">
                    <a:moveTo>
                      <a:pt x="6" y="36"/>
                    </a:moveTo>
                    <a:cubicBezTo>
                      <a:pt x="0" y="23"/>
                      <a:pt x="9" y="6"/>
                      <a:pt x="22" y="0"/>
                    </a:cubicBezTo>
                    <a:cubicBezTo>
                      <a:pt x="32" y="3"/>
                      <a:pt x="38" y="12"/>
                      <a:pt x="44" y="19"/>
                    </a:cubicBezTo>
                    <a:cubicBezTo>
                      <a:pt x="61" y="36"/>
                      <a:pt x="43" y="67"/>
                      <a:pt x="20" y="65"/>
                    </a:cubicBezTo>
                    <a:cubicBezTo>
                      <a:pt x="16" y="55"/>
                      <a:pt x="10" y="46"/>
                      <a:pt x="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1">
                <a:extLst>
                  <a:ext uri="{FF2B5EF4-FFF2-40B4-BE49-F238E27FC236}">
                    <a16:creationId xmlns:a16="http://schemas.microsoft.com/office/drawing/2014/main" id="{00881603-3712-CAD4-9086-BA71CD179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0596" y="2390213"/>
                <a:ext cx="173038" cy="249238"/>
              </a:xfrm>
              <a:custGeom>
                <a:avLst/>
                <a:gdLst>
                  <a:gd name="T0" fmla="*/ 15 w 46"/>
                  <a:gd name="T1" fmla="*/ 10 h 66"/>
                  <a:gd name="T2" fmla="*/ 40 w 46"/>
                  <a:gd name="T3" fmla="*/ 21 h 66"/>
                  <a:gd name="T4" fmla="*/ 25 w 46"/>
                  <a:gd name="T5" fmla="*/ 66 h 66"/>
                  <a:gd name="T6" fmla="*/ 15 w 46"/>
                  <a:gd name="T7" fmla="*/ 1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6">
                    <a:moveTo>
                      <a:pt x="15" y="10"/>
                    </a:moveTo>
                    <a:cubicBezTo>
                      <a:pt x="24" y="0"/>
                      <a:pt x="35" y="14"/>
                      <a:pt x="40" y="21"/>
                    </a:cubicBezTo>
                    <a:cubicBezTo>
                      <a:pt x="46" y="36"/>
                      <a:pt x="45" y="63"/>
                      <a:pt x="25" y="66"/>
                    </a:cubicBezTo>
                    <a:cubicBezTo>
                      <a:pt x="8" y="55"/>
                      <a:pt x="0" y="26"/>
                      <a:pt x="1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4">
                <a:extLst>
                  <a:ext uri="{FF2B5EF4-FFF2-40B4-BE49-F238E27FC236}">
                    <a16:creationId xmlns:a16="http://schemas.microsoft.com/office/drawing/2014/main" id="{AF4B0B13-2991-DDED-C93B-215E9E129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71" y="2623576"/>
                <a:ext cx="520700" cy="638175"/>
              </a:xfrm>
              <a:custGeom>
                <a:avLst/>
                <a:gdLst>
                  <a:gd name="T0" fmla="*/ 102 w 139"/>
                  <a:gd name="T1" fmla="*/ 43 h 170"/>
                  <a:gd name="T2" fmla="*/ 138 w 139"/>
                  <a:gd name="T3" fmla="*/ 0 h 170"/>
                  <a:gd name="T4" fmla="*/ 135 w 139"/>
                  <a:gd name="T5" fmla="*/ 25 h 170"/>
                  <a:gd name="T6" fmla="*/ 55 w 139"/>
                  <a:gd name="T7" fmla="*/ 152 h 170"/>
                  <a:gd name="T8" fmla="*/ 25 w 139"/>
                  <a:gd name="T9" fmla="*/ 163 h 170"/>
                  <a:gd name="T10" fmla="*/ 2 w 139"/>
                  <a:gd name="T11" fmla="*/ 134 h 170"/>
                  <a:gd name="T12" fmla="*/ 16 w 139"/>
                  <a:gd name="T13" fmla="*/ 117 h 170"/>
                  <a:gd name="T14" fmla="*/ 102 w 139"/>
                  <a:gd name="T15" fmla="*/ 4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" h="170">
                    <a:moveTo>
                      <a:pt x="102" y="43"/>
                    </a:moveTo>
                    <a:cubicBezTo>
                      <a:pt x="115" y="30"/>
                      <a:pt x="124" y="12"/>
                      <a:pt x="138" y="0"/>
                    </a:cubicBezTo>
                    <a:cubicBezTo>
                      <a:pt x="138" y="8"/>
                      <a:pt x="139" y="17"/>
                      <a:pt x="135" y="25"/>
                    </a:cubicBezTo>
                    <a:cubicBezTo>
                      <a:pt x="115" y="71"/>
                      <a:pt x="85" y="112"/>
                      <a:pt x="55" y="152"/>
                    </a:cubicBezTo>
                    <a:cubicBezTo>
                      <a:pt x="48" y="161"/>
                      <a:pt x="36" y="170"/>
                      <a:pt x="25" y="163"/>
                    </a:cubicBezTo>
                    <a:cubicBezTo>
                      <a:pt x="15" y="155"/>
                      <a:pt x="5" y="147"/>
                      <a:pt x="2" y="134"/>
                    </a:cubicBezTo>
                    <a:cubicBezTo>
                      <a:pt x="0" y="125"/>
                      <a:pt x="9" y="121"/>
                      <a:pt x="16" y="117"/>
                    </a:cubicBezTo>
                    <a:cubicBezTo>
                      <a:pt x="50" y="99"/>
                      <a:pt x="76" y="71"/>
                      <a:pt x="10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5">
                <a:extLst>
                  <a:ext uri="{FF2B5EF4-FFF2-40B4-BE49-F238E27FC236}">
                    <a16:creationId xmlns:a16="http://schemas.microsoft.com/office/drawing/2014/main" id="{31463DB0-4FC7-B70F-DACB-51698D141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5383" y="2664851"/>
                <a:ext cx="346075" cy="211138"/>
              </a:xfrm>
              <a:custGeom>
                <a:avLst/>
                <a:gdLst>
                  <a:gd name="T0" fmla="*/ 15 w 92"/>
                  <a:gd name="T1" fmla="*/ 17 h 56"/>
                  <a:gd name="T2" fmla="*/ 92 w 92"/>
                  <a:gd name="T3" fmla="*/ 0 h 56"/>
                  <a:gd name="T4" fmla="*/ 80 w 92"/>
                  <a:gd name="T5" fmla="*/ 36 h 56"/>
                  <a:gd name="T6" fmla="*/ 39 w 92"/>
                  <a:gd name="T7" fmla="*/ 56 h 56"/>
                  <a:gd name="T8" fmla="*/ 4 w 92"/>
                  <a:gd name="T9" fmla="*/ 34 h 56"/>
                  <a:gd name="T10" fmla="*/ 15 w 92"/>
                  <a:gd name="T11" fmla="*/ 1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2" h="56">
                    <a:moveTo>
                      <a:pt x="15" y="17"/>
                    </a:moveTo>
                    <a:cubicBezTo>
                      <a:pt x="41" y="12"/>
                      <a:pt x="65" y="1"/>
                      <a:pt x="92" y="0"/>
                    </a:cubicBezTo>
                    <a:cubicBezTo>
                      <a:pt x="90" y="13"/>
                      <a:pt x="90" y="27"/>
                      <a:pt x="80" y="36"/>
                    </a:cubicBezTo>
                    <a:cubicBezTo>
                      <a:pt x="69" y="47"/>
                      <a:pt x="55" y="56"/>
                      <a:pt x="39" y="56"/>
                    </a:cubicBezTo>
                    <a:cubicBezTo>
                      <a:pt x="25" y="55"/>
                      <a:pt x="11" y="46"/>
                      <a:pt x="4" y="34"/>
                    </a:cubicBezTo>
                    <a:cubicBezTo>
                      <a:pt x="0" y="26"/>
                      <a:pt x="8" y="18"/>
                      <a:pt x="15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6">
                <a:extLst>
                  <a:ext uri="{FF2B5EF4-FFF2-40B4-BE49-F238E27FC236}">
                    <a16:creationId xmlns:a16="http://schemas.microsoft.com/office/drawing/2014/main" id="{5C5A2A76-EFB2-A1C5-B431-DFD571347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7808" y="2799788"/>
                <a:ext cx="244475" cy="277813"/>
              </a:xfrm>
              <a:custGeom>
                <a:avLst/>
                <a:gdLst>
                  <a:gd name="T0" fmla="*/ 6 w 65"/>
                  <a:gd name="T1" fmla="*/ 11 h 74"/>
                  <a:gd name="T2" fmla="*/ 23 w 65"/>
                  <a:gd name="T3" fmla="*/ 2 h 74"/>
                  <a:gd name="T4" fmla="*/ 58 w 65"/>
                  <a:gd name="T5" fmla="*/ 58 h 74"/>
                  <a:gd name="T6" fmla="*/ 19 w 65"/>
                  <a:gd name="T7" fmla="*/ 73 h 74"/>
                  <a:gd name="T8" fmla="*/ 6 w 65"/>
                  <a:gd name="T9" fmla="*/ 1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4">
                    <a:moveTo>
                      <a:pt x="6" y="11"/>
                    </a:moveTo>
                    <a:cubicBezTo>
                      <a:pt x="7" y="3"/>
                      <a:pt x="16" y="0"/>
                      <a:pt x="23" y="2"/>
                    </a:cubicBezTo>
                    <a:cubicBezTo>
                      <a:pt x="47" y="6"/>
                      <a:pt x="65" y="34"/>
                      <a:pt x="58" y="58"/>
                    </a:cubicBezTo>
                    <a:cubicBezTo>
                      <a:pt x="52" y="73"/>
                      <a:pt x="33" y="74"/>
                      <a:pt x="19" y="73"/>
                    </a:cubicBezTo>
                    <a:cubicBezTo>
                      <a:pt x="27" y="50"/>
                      <a:pt x="0" y="34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45">
                <a:extLst>
                  <a:ext uri="{FF2B5EF4-FFF2-40B4-BE49-F238E27FC236}">
                    <a16:creationId xmlns:a16="http://schemas.microsoft.com/office/drawing/2014/main" id="{71C4E939-82FF-C69D-450B-924E6447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3521" y="3618938"/>
                <a:ext cx="274638" cy="374650"/>
              </a:xfrm>
              <a:custGeom>
                <a:avLst/>
                <a:gdLst>
                  <a:gd name="T0" fmla="*/ 1 w 73"/>
                  <a:gd name="T1" fmla="*/ 0 h 100"/>
                  <a:gd name="T2" fmla="*/ 19 w 73"/>
                  <a:gd name="T3" fmla="*/ 0 h 100"/>
                  <a:gd name="T4" fmla="*/ 20 w 73"/>
                  <a:gd name="T5" fmla="*/ 61 h 100"/>
                  <a:gd name="T6" fmla="*/ 54 w 73"/>
                  <a:gd name="T7" fmla="*/ 61 h 100"/>
                  <a:gd name="T8" fmla="*/ 54 w 73"/>
                  <a:gd name="T9" fmla="*/ 0 h 100"/>
                  <a:gd name="T10" fmla="*/ 72 w 73"/>
                  <a:gd name="T11" fmla="*/ 0 h 100"/>
                  <a:gd name="T12" fmla="*/ 71 w 73"/>
                  <a:gd name="T13" fmla="*/ 65 h 100"/>
                  <a:gd name="T14" fmla="*/ 2 w 73"/>
                  <a:gd name="T15" fmla="*/ 66 h 100"/>
                  <a:gd name="T16" fmla="*/ 1 w 73"/>
                  <a:gd name="T1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" h="100">
                    <a:moveTo>
                      <a:pt x="1" y="0"/>
                    </a:moveTo>
                    <a:cubicBezTo>
                      <a:pt x="7" y="0"/>
                      <a:pt x="13" y="0"/>
                      <a:pt x="19" y="0"/>
                    </a:cubicBezTo>
                    <a:cubicBezTo>
                      <a:pt x="20" y="20"/>
                      <a:pt x="18" y="41"/>
                      <a:pt x="20" y="61"/>
                    </a:cubicBezTo>
                    <a:cubicBezTo>
                      <a:pt x="20" y="80"/>
                      <a:pt x="54" y="80"/>
                      <a:pt x="54" y="61"/>
                    </a:cubicBezTo>
                    <a:cubicBezTo>
                      <a:pt x="55" y="41"/>
                      <a:pt x="54" y="20"/>
                      <a:pt x="54" y="0"/>
                    </a:cubicBezTo>
                    <a:cubicBezTo>
                      <a:pt x="60" y="0"/>
                      <a:pt x="66" y="0"/>
                      <a:pt x="72" y="0"/>
                    </a:cubicBezTo>
                    <a:cubicBezTo>
                      <a:pt x="72" y="22"/>
                      <a:pt x="73" y="44"/>
                      <a:pt x="71" y="65"/>
                    </a:cubicBezTo>
                    <a:cubicBezTo>
                      <a:pt x="69" y="100"/>
                      <a:pt x="6" y="100"/>
                      <a:pt x="2" y="66"/>
                    </a:cubicBezTo>
                    <a:cubicBezTo>
                      <a:pt x="0" y="44"/>
                      <a:pt x="2" y="2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46">
                <a:extLst>
                  <a:ext uri="{FF2B5EF4-FFF2-40B4-BE49-F238E27FC236}">
                    <a16:creationId xmlns:a16="http://schemas.microsoft.com/office/drawing/2014/main" id="{402BD23C-DBF4-4D96-4A72-8A661EFAF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6933" y="3588776"/>
                <a:ext cx="293688" cy="376238"/>
              </a:xfrm>
              <a:custGeom>
                <a:avLst/>
                <a:gdLst>
                  <a:gd name="T0" fmla="*/ 14 w 78"/>
                  <a:gd name="T1" fmla="*/ 13 h 100"/>
                  <a:gd name="T2" fmla="*/ 72 w 78"/>
                  <a:gd name="T3" fmla="*/ 33 h 100"/>
                  <a:gd name="T4" fmla="*/ 55 w 78"/>
                  <a:gd name="T5" fmla="*/ 34 h 100"/>
                  <a:gd name="T6" fmla="*/ 38 w 78"/>
                  <a:gd name="T7" fmla="*/ 21 h 100"/>
                  <a:gd name="T8" fmla="*/ 24 w 78"/>
                  <a:gd name="T9" fmla="*/ 35 h 100"/>
                  <a:gd name="T10" fmla="*/ 64 w 78"/>
                  <a:gd name="T11" fmla="*/ 51 h 100"/>
                  <a:gd name="T12" fmla="*/ 59 w 78"/>
                  <a:gd name="T13" fmla="*/ 94 h 100"/>
                  <a:gd name="T14" fmla="*/ 17 w 78"/>
                  <a:gd name="T15" fmla="*/ 94 h 100"/>
                  <a:gd name="T16" fmla="*/ 0 w 78"/>
                  <a:gd name="T17" fmla="*/ 68 h 100"/>
                  <a:gd name="T18" fmla="*/ 17 w 78"/>
                  <a:gd name="T19" fmla="*/ 67 h 100"/>
                  <a:gd name="T20" fmla="*/ 38 w 78"/>
                  <a:gd name="T21" fmla="*/ 83 h 100"/>
                  <a:gd name="T22" fmla="*/ 54 w 78"/>
                  <a:gd name="T23" fmla="*/ 66 h 100"/>
                  <a:gd name="T24" fmla="*/ 11 w 78"/>
                  <a:gd name="T25" fmla="*/ 48 h 100"/>
                  <a:gd name="T26" fmla="*/ 14 w 78"/>
                  <a:gd name="T27" fmla="*/ 13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8" h="100">
                    <a:moveTo>
                      <a:pt x="14" y="13"/>
                    </a:moveTo>
                    <a:cubicBezTo>
                      <a:pt x="34" y="0"/>
                      <a:pt x="69" y="6"/>
                      <a:pt x="72" y="33"/>
                    </a:cubicBezTo>
                    <a:cubicBezTo>
                      <a:pt x="66" y="34"/>
                      <a:pt x="61" y="34"/>
                      <a:pt x="55" y="34"/>
                    </a:cubicBezTo>
                    <a:cubicBezTo>
                      <a:pt x="50" y="29"/>
                      <a:pt x="46" y="20"/>
                      <a:pt x="38" y="21"/>
                    </a:cubicBezTo>
                    <a:cubicBezTo>
                      <a:pt x="30" y="20"/>
                      <a:pt x="16" y="26"/>
                      <a:pt x="24" y="35"/>
                    </a:cubicBezTo>
                    <a:cubicBezTo>
                      <a:pt x="36" y="42"/>
                      <a:pt x="52" y="42"/>
                      <a:pt x="64" y="51"/>
                    </a:cubicBezTo>
                    <a:cubicBezTo>
                      <a:pt x="78" y="61"/>
                      <a:pt x="75" y="86"/>
                      <a:pt x="59" y="94"/>
                    </a:cubicBezTo>
                    <a:cubicBezTo>
                      <a:pt x="46" y="100"/>
                      <a:pt x="30" y="100"/>
                      <a:pt x="17" y="94"/>
                    </a:cubicBezTo>
                    <a:cubicBezTo>
                      <a:pt x="7" y="89"/>
                      <a:pt x="4" y="78"/>
                      <a:pt x="0" y="68"/>
                    </a:cubicBezTo>
                    <a:cubicBezTo>
                      <a:pt x="6" y="68"/>
                      <a:pt x="11" y="67"/>
                      <a:pt x="17" y="67"/>
                    </a:cubicBezTo>
                    <a:cubicBezTo>
                      <a:pt x="22" y="74"/>
                      <a:pt x="27" y="85"/>
                      <a:pt x="38" y="83"/>
                    </a:cubicBezTo>
                    <a:cubicBezTo>
                      <a:pt x="47" y="85"/>
                      <a:pt x="60" y="76"/>
                      <a:pt x="54" y="66"/>
                    </a:cubicBezTo>
                    <a:cubicBezTo>
                      <a:pt x="41" y="57"/>
                      <a:pt x="23" y="58"/>
                      <a:pt x="11" y="48"/>
                    </a:cubicBezTo>
                    <a:cubicBezTo>
                      <a:pt x="1" y="39"/>
                      <a:pt x="3" y="21"/>
                      <a:pt x="1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47">
                <a:extLst>
                  <a:ext uri="{FF2B5EF4-FFF2-40B4-BE49-F238E27FC236}">
                    <a16:creationId xmlns:a16="http://schemas.microsoft.com/office/drawing/2014/main" id="{ADB08E5B-1BFB-8F19-7B5F-84647B1F3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771" y="3618938"/>
                <a:ext cx="277813" cy="333375"/>
              </a:xfrm>
              <a:custGeom>
                <a:avLst/>
                <a:gdLst>
                  <a:gd name="T0" fmla="*/ 6 w 74"/>
                  <a:gd name="T1" fmla="*/ 0 h 89"/>
                  <a:gd name="T2" fmla="*/ 73 w 74"/>
                  <a:gd name="T3" fmla="*/ 0 h 89"/>
                  <a:gd name="T4" fmla="*/ 67 w 74"/>
                  <a:gd name="T5" fmla="*/ 20 h 89"/>
                  <a:gd name="T6" fmla="*/ 23 w 74"/>
                  <a:gd name="T7" fmla="*/ 74 h 89"/>
                  <a:gd name="T8" fmla="*/ 73 w 74"/>
                  <a:gd name="T9" fmla="*/ 74 h 89"/>
                  <a:gd name="T10" fmla="*/ 74 w 74"/>
                  <a:gd name="T11" fmla="*/ 89 h 89"/>
                  <a:gd name="T12" fmla="*/ 0 w 74"/>
                  <a:gd name="T13" fmla="*/ 89 h 89"/>
                  <a:gd name="T14" fmla="*/ 6 w 74"/>
                  <a:gd name="T15" fmla="*/ 67 h 89"/>
                  <a:gd name="T16" fmla="*/ 48 w 74"/>
                  <a:gd name="T17" fmla="*/ 15 h 89"/>
                  <a:gd name="T18" fmla="*/ 6 w 74"/>
                  <a:gd name="T19" fmla="*/ 15 h 89"/>
                  <a:gd name="T20" fmla="*/ 6 w 74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89">
                    <a:moveTo>
                      <a:pt x="6" y="0"/>
                    </a:moveTo>
                    <a:cubicBezTo>
                      <a:pt x="29" y="0"/>
                      <a:pt x="51" y="0"/>
                      <a:pt x="73" y="0"/>
                    </a:cubicBezTo>
                    <a:cubicBezTo>
                      <a:pt x="71" y="7"/>
                      <a:pt x="72" y="15"/>
                      <a:pt x="67" y="20"/>
                    </a:cubicBezTo>
                    <a:cubicBezTo>
                      <a:pt x="52" y="38"/>
                      <a:pt x="37" y="56"/>
                      <a:pt x="23" y="74"/>
                    </a:cubicBezTo>
                    <a:cubicBezTo>
                      <a:pt x="40" y="74"/>
                      <a:pt x="57" y="74"/>
                      <a:pt x="73" y="74"/>
                    </a:cubicBezTo>
                    <a:cubicBezTo>
                      <a:pt x="73" y="79"/>
                      <a:pt x="74" y="84"/>
                      <a:pt x="74" y="89"/>
                    </a:cubicBezTo>
                    <a:cubicBezTo>
                      <a:pt x="49" y="89"/>
                      <a:pt x="25" y="89"/>
                      <a:pt x="0" y="89"/>
                    </a:cubicBezTo>
                    <a:cubicBezTo>
                      <a:pt x="1" y="81"/>
                      <a:pt x="0" y="73"/>
                      <a:pt x="6" y="67"/>
                    </a:cubicBezTo>
                    <a:cubicBezTo>
                      <a:pt x="19" y="50"/>
                      <a:pt x="34" y="33"/>
                      <a:pt x="48" y="15"/>
                    </a:cubicBezTo>
                    <a:cubicBezTo>
                      <a:pt x="34" y="15"/>
                      <a:pt x="20" y="15"/>
                      <a:pt x="6" y="15"/>
                    </a:cubicBezTo>
                    <a:cubicBezTo>
                      <a:pt x="6" y="11"/>
                      <a:pt x="6" y="4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48">
                <a:extLst>
                  <a:ext uri="{FF2B5EF4-FFF2-40B4-BE49-F238E27FC236}">
                    <a16:creationId xmlns:a16="http://schemas.microsoft.com/office/drawing/2014/main" id="{892B2748-672D-F73C-C185-E4617EB98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846" y="3618938"/>
                <a:ext cx="265113" cy="333375"/>
              </a:xfrm>
              <a:custGeom>
                <a:avLst/>
                <a:gdLst>
                  <a:gd name="T0" fmla="*/ 0 w 71"/>
                  <a:gd name="T1" fmla="*/ 0 h 89"/>
                  <a:gd name="T2" fmla="*/ 18 w 71"/>
                  <a:gd name="T3" fmla="*/ 0 h 89"/>
                  <a:gd name="T4" fmla="*/ 18 w 71"/>
                  <a:gd name="T5" fmla="*/ 35 h 89"/>
                  <a:gd name="T6" fmla="*/ 53 w 71"/>
                  <a:gd name="T7" fmla="*/ 35 h 89"/>
                  <a:gd name="T8" fmla="*/ 53 w 71"/>
                  <a:gd name="T9" fmla="*/ 0 h 89"/>
                  <a:gd name="T10" fmla="*/ 71 w 71"/>
                  <a:gd name="T11" fmla="*/ 0 h 89"/>
                  <a:gd name="T12" fmla="*/ 71 w 71"/>
                  <a:gd name="T13" fmla="*/ 89 h 89"/>
                  <a:gd name="T14" fmla="*/ 53 w 71"/>
                  <a:gd name="T15" fmla="*/ 89 h 89"/>
                  <a:gd name="T16" fmla="*/ 53 w 71"/>
                  <a:gd name="T17" fmla="*/ 50 h 89"/>
                  <a:gd name="T18" fmla="*/ 18 w 71"/>
                  <a:gd name="T19" fmla="*/ 50 h 89"/>
                  <a:gd name="T20" fmla="*/ 18 w 71"/>
                  <a:gd name="T21" fmla="*/ 89 h 89"/>
                  <a:gd name="T22" fmla="*/ 0 w 71"/>
                  <a:gd name="T23" fmla="*/ 89 h 89"/>
                  <a:gd name="T24" fmla="*/ 0 w 71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12"/>
                      <a:pt x="18" y="23"/>
                      <a:pt x="18" y="35"/>
                    </a:cubicBezTo>
                    <a:cubicBezTo>
                      <a:pt x="29" y="35"/>
                      <a:pt x="41" y="35"/>
                      <a:pt x="53" y="35"/>
                    </a:cubicBezTo>
                    <a:cubicBezTo>
                      <a:pt x="53" y="23"/>
                      <a:pt x="53" y="12"/>
                      <a:pt x="53" y="0"/>
                    </a:cubicBezTo>
                    <a:cubicBezTo>
                      <a:pt x="59" y="0"/>
                      <a:pt x="65" y="0"/>
                      <a:pt x="71" y="0"/>
                    </a:cubicBezTo>
                    <a:cubicBezTo>
                      <a:pt x="71" y="30"/>
                      <a:pt x="71" y="59"/>
                      <a:pt x="71" y="89"/>
                    </a:cubicBezTo>
                    <a:cubicBezTo>
                      <a:pt x="65" y="89"/>
                      <a:pt x="59" y="89"/>
                      <a:pt x="53" y="89"/>
                    </a:cubicBezTo>
                    <a:cubicBezTo>
                      <a:pt x="53" y="76"/>
                      <a:pt x="53" y="63"/>
                      <a:pt x="53" y="50"/>
                    </a:cubicBezTo>
                    <a:cubicBezTo>
                      <a:pt x="41" y="50"/>
                      <a:pt x="29" y="50"/>
                      <a:pt x="18" y="50"/>
                    </a:cubicBezTo>
                    <a:cubicBezTo>
                      <a:pt x="18" y="63"/>
                      <a:pt x="18" y="76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49">
                <a:extLst>
                  <a:ext uri="{FF2B5EF4-FFF2-40B4-BE49-F238E27FC236}">
                    <a16:creationId xmlns:a16="http://schemas.microsoft.com/office/drawing/2014/main" id="{B57941F2-2E85-20F4-96AD-5B230A814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208" y="3618938"/>
                <a:ext cx="254000" cy="333375"/>
              </a:xfrm>
              <a:custGeom>
                <a:avLst/>
                <a:gdLst>
                  <a:gd name="T0" fmla="*/ 0 w 68"/>
                  <a:gd name="T1" fmla="*/ 0 h 89"/>
                  <a:gd name="T2" fmla="*/ 66 w 68"/>
                  <a:gd name="T3" fmla="*/ 0 h 89"/>
                  <a:gd name="T4" fmla="*/ 67 w 68"/>
                  <a:gd name="T5" fmla="*/ 15 h 89"/>
                  <a:gd name="T6" fmla="*/ 18 w 68"/>
                  <a:gd name="T7" fmla="*/ 15 h 89"/>
                  <a:gd name="T8" fmla="*/ 18 w 68"/>
                  <a:gd name="T9" fmla="*/ 35 h 89"/>
                  <a:gd name="T10" fmla="*/ 63 w 68"/>
                  <a:gd name="T11" fmla="*/ 35 h 89"/>
                  <a:gd name="T12" fmla="*/ 63 w 68"/>
                  <a:gd name="T13" fmla="*/ 50 h 89"/>
                  <a:gd name="T14" fmla="*/ 18 w 68"/>
                  <a:gd name="T15" fmla="*/ 50 h 89"/>
                  <a:gd name="T16" fmla="*/ 18 w 68"/>
                  <a:gd name="T17" fmla="*/ 74 h 89"/>
                  <a:gd name="T18" fmla="*/ 68 w 68"/>
                  <a:gd name="T19" fmla="*/ 74 h 89"/>
                  <a:gd name="T20" fmla="*/ 68 w 68"/>
                  <a:gd name="T21" fmla="*/ 89 h 89"/>
                  <a:gd name="T22" fmla="*/ 0 w 68"/>
                  <a:gd name="T23" fmla="*/ 89 h 89"/>
                  <a:gd name="T24" fmla="*/ 0 w 68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89">
                    <a:moveTo>
                      <a:pt x="0" y="0"/>
                    </a:moveTo>
                    <a:cubicBezTo>
                      <a:pt x="22" y="0"/>
                      <a:pt x="44" y="0"/>
                      <a:pt x="66" y="0"/>
                    </a:cubicBezTo>
                    <a:cubicBezTo>
                      <a:pt x="66" y="5"/>
                      <a:pt x="66" y="10"/>
                      <a:pt x="67" y="15"/>
                    </a:cubicBezTo>
                    <a:cubicBezTo>
                      <a:pt x="51" y="15"/>
                      <a:pt x="34" y="15"/>
                      <a:pt x="18" y="15"/>
                    </a:cubicBezTo>
                    <a:cubicBezTo>
                      <a:pt x="18" y="22"/>
                      <a:pt x="18" y="28"/>
                      <a:pt x="18" y="35"/>
                    </a:cubicBezTo>
                    <a:cubicBezTo>
                      <a:pt x="33" y="35"/>
                      <a:pt x="48" y="35"/>
                      <a:pt x="63" y="35"/>
                    </a:cubicBezTo>
                    <a:cubicBezTo>
                      <a:pt x="63" y="40"/>
                      <a:pt x="63" y="45"/>
                      <a:pt x="63" y="50"/>
                    </a:cubicBezTo>
                    <a:cubicBezTo>
                      <a:pt x="48" y="50"/>
                      <a:pt x="33" y="50"/>
                      <a:pt x="18" y="50"/>
                    </a:cubicBezTo>
                    <a:cubicBezTo>
                      <a:pt x="18" y="58"/>
                      <a:pt x="18" y="66"/>
                      <a:pt x="18" y="74"/>
                    </a:cubicBezTo>
                    <a:cubicBezTo>
                      <a:pt x="35" y="74"/>
                      <a:pt x="51" y="74"/>
                      <a:pt x="68" y="74"/>
                    </a:cubicBezTo>
                    <a:cubicBezTo>
                      <a:pt x="68" y="79"/>
                      <a:pt x="68" y="84"/>
                      <a:pt x="68" y="89"/>
                    </a:cubicBezTo>
                    <a:cubicBezTo>
                      <a:pt x="46" y="89"/>
                      <a:pt x="23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50">
                <a:extLst>
                  <a:ext uri="{FF2B5EF4-FFF2-40B4-BE49-F238E27FC236}">
                    <a16:creationId xmlns:a16="http://schemas.microsoft.com/office/drawing/2014/main" id="{79FE8118-DBBE-A917-516A-708A72014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2358" y="3618938"/>
                <a:ext cx="220663" cy="360363"/>
              </a:xfrm>
              <a:custGeom>
                <a:avLst/>
                <a:gdLst>
                  <a:gd name="T0" fmla="*/ 39 w 59"/>
                  <a:gd name="T1" fmla="*/ 0 h 96"/>
                  <a:gd name="T2" fmla="*/ 57 w 59"/>
                  <a:gd name="T3" fmla="*/ 0 h 96"/>
                  <a:gd name="T4" fmla="*/ 56 w 59"/>
                  <a:gd name="T5" fmla="*/ 69 h 96"/>
                  <a:gd name="T6" fmla="*/ 9 w 59"/>
                  <a:gd name="T7" fmla="*/ 85 h 96"/>
                  <a:gd name="T8" fmla="*/ 0 w 59"/>
                  <a:gd name="T9" fmla="*/ 62 h 96"/>
                  <a:gd name="T10" fmla="*/ 15 w 59"/>
                  <a:gd name="T11" fmla="*/ 60 h 96"/>
                  <a:gd name="T12" fmla="*/ 36 w 59"/>
                  <a:gd name="T13" fmla="*/ 73 h 96"/>
                  <a:gd name="T14" fmla="*/ 39 w 59"/>
                  <a:gd name="T15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96">
                    <a:moveTo>
                      <a:pt x="39" y="0"/>
                    </a:moveTo>
                    <a:cubicBezTo>
                      <a:pt x="45" y="0"/>
                      <a:pt x="51" y="0"/>
                      <a:pt x="57" y="0"/>
                    </a:cubicBezTo>
                    <a:cubicBezTo>
                      <a:pt x="57" y="23"/>
                      <a:pt x="59" y="46"/>
                      <a:pt x="56" y="69"/>
                    </a:cubicBezTo>
                    <a:cubicBezTo>
                      <a:pt x="53" y="90"/>
                      <a:pt x="24" y="96"/>
                      <a:pt x="9" y="85"/>
                    </a:cubicBezTo>
                    <a:cubicBezTo>
                      <a:pt x="2" y="79"/>
                      <a:pt x="2" y="70"/>
                      <a:pt x="0" y="62"/>
                    </a:cubicBezTo>
                    <a:cubicBezTo>
                      <a:pt x="5" y="61"/>
                      <a:pt x="10" y="60"/>
                      <a:pt x="15" y="60"/>
                    </a:cubicBezTo>
                    <a:cubicBezTo>
                      <a:pt x="18" y="69"/>
                      <a:pt x="25" y="80"/>
                      <a:pt x="36" y="73"/>
                    </a:cubicBezTo>
                    <a:cubicBezTo>
                      <a:pt x="43" y="49"/>
                      <a:pt x="38" y="24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51">
                <a:extLst>
                  <a:ext uri="{FF2B5EF4-FFF2-40B4-BE49-F238E27FC236}">
                    <a16:creationId xmlns:a16="http://schemas.microsoft.com/office/drawing/2014/main" id="{ED2DE3EC-323D-E630-172D-0560AD59A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508" y="3618938"/>
                <a:ext cx="68263" cy="333375"/>
              </a:xfrm>
              <a:custGeom>
                <a:avLst/>
                <a:gdLst>
                  <a:gd name="T0" fmla="*/ 0 w 18"/>
                  <a:gd name="T1" fmla="*/ 89 h 89"/>
                  <a:gd name="T2" fmla="*/ 0 w 18"/>
                  <a:gd name="T3" fmla="*/ 0 h 89"/>
                  <a:gd name="T4" fmla="*/ 18 w 18"/>
                  <a:gd name="T5" fmla="*/ 0 h 89"/>
                  <a:gd name="T6" fmla="*/ 18 w 18"/>
                  <a:gd name="T7" fmla="*/ 89 h 89"/>
                  <a:gd name="T8" fmla="*/ 0 w 18"/>
                  <a:gd name="T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89"/>
                    </a:moveTo>
                    <a:cubicBezTo>
                      <a:pt x="0" y="59"/>
                      <a:pt x="0" y="30"/>
                      <a:pt x="0" y="0"/>
                    </a:cubicBez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52">
                <a:extLst>
                  <a:ext uri="{FF2B5EF4-FFF2-40B4-BE49-F238E27FC236}">
                    <a16:creationId xmlns:a16="http://schemas.microsoft.com/office/drawing/2014/main" id="{7506E143-B823-F6CE-C283-8E46FFFB7E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7333" y="3618938"/>
                <a:ext cx="334963" cy="333375"/>
              </a:xfrm>
              <a:custGeom>
                <a:avLst/>
                <a:gdLst>
                  <a:gd name="T0" fmla="*/ 34 w 89"/>
                  <a:gd name="T1" fmla="*/ 0 h 89"/>
                  <a:gd name="T2" fmla="*/ 53 w 89"/>
                  <a:gd name="T3" fmla="*/ 0 h 89"/>
                  <a:gd name="T4" fmla="*/ 89 w 89"/>
                  <a:gd name="T5" fmla="*/ 89 h 89"/>
                  <a:gd name="T6" fmla="*/ 70 w 89"/>
                  <a:gd name="T7" fmla="*/ 89 h 89"/>
                  <a:gd name="T8" fmla="*/ 62 w 89"/>
                  <a:gd name="T9" fmla="*/ 69 h 89"/>
                  <a:gd name="T10" fmla="*/ 26 w 89"/>
                  <a:gd name="T11" fmla="*/ 69 h 89"/>
                  <a:gd name="T12" fmla="*/ 19 w 89"/>
                  <a:gd name="T13" fmla="*/ 89 h 89"/>
                  <a:gd name="T14" fmla="*/ 0 w 89"/>
                  <a:gd name="T15" fmla="*/ 89 h 89"/>
                  <a:gd name="T16" fmla="*/ 34 w 89"/>
                  <a:gd name="T17" fmla="*/ 0 h 89"/>
                  <a:gd name="T18" fmla="*/ 44 w 89"/>
                  <a:gd name="T19" fmla="*/ 21 h 89"/>
                  <a:gd name="T20" fmla="*/ 32 w 89"/>
                  <a:gd name="T21" fmla="*/ 54 h 89"/>
                  <a:gd name="T22" fmla="*/ 56 w 89"/>
                  <a:gd name="T23" fmla="*/ 54 h 89"/>
                  <a:gd name="T24" fmla="*/ 44 w 89"/>
                  <a:gd name="T25" fmla="*/ 2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89">
                    <a:moveTo>
                      <a:pt x="34" y="0"/>
                    </a:moveTo>
                    <a:cubicBezTo>
                      <a:pt x="41" y="0"/>
                      <a:pt x="47" y="0"/>
                      <a:pt x="53" y="0"/>
                    </a:cubicBezTo>
                    <a:cubicBezTo>
                      <a:pt x="65" y="30"/>
                      <a:pt x="77" y="59"/>
                      <a:pt x="89" y="89"/>
                    </a:cubicBezTo>
                    <a:cubicBezTo>
                      <a:pt x="82" y="89"/>
                      <a:pt x="76" y="89"/>
                      <a:pt x="70" y="89"/>
                    </a:cubicBezTo>
                    <a:cubicBezTo>
                      <a:pt x="67" y="82"/>
                      <a:pt x="64" y="75"/>
                      <a:pt x="62" y="69"/>
                    </a:cubicBezTo>
                    <a:cubicBezTo>
                      <a:pt x="50" y="69"/>
                      <a:pt x="38" y="69"/>
                      <a:pt x="26" y="69"/>
                    </a:cubicBezTo>
                    <a:cubicBezTo>
                      <a:pt x="24" y="75"/>
                      <a:pt x="21" y="82"/>
                      <a:pt x="19" y="89"/>
                    </a:cubicBezTo>
                    <a:cubicBezTo>
                      <a:pt x="13" y="89"/>
                      <a:pt x="6" y="89"/>
                      <a:pt x="0" y="89"/>
                    </a:cubicBezTo>
                    <a:cubicBezTo>
                      <a:pt x="11" y="59"/>
                      <a:pt x="23" y="30"/>
                      <a:pt x="34" y="0"/>
                    </a:cubicBezTo>
                    <a:close/>
                    <a:moveTo>
                      <a:pt x="44" y="21"/>
                    </a:moveTo>
                    <a:cubicBezTo>
                      <a:pt x="40" y="32"/>
                      <a:pt x="36" y="43"/>
                      <a:pt x="32" y="54"/>
                    </a:cubicBezTo>
                    <a:cubicBezTo>
                      <a:pt x="40" y="54"/>
                      <a:pt x="48" y="54"/>
                      <a:pt x="56" y="54"/>
                    </a:cubicBezTo>
                    <a:cubicBezTo>
                      <a:pt x="52" y="43"/>
                      <a:pt x="48" y="32"/>
                      <a:pt x="44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53">
                <a:extLst>
                  <a:ext uri="{FF2B5EF4-FFF2-40B4-BE49-F238E27FC236}">
                    <a16:creationId xmlns:a16="http://schemas.microsoft.com/office/drawing/2014/main" id="{6EF18B06-DC99-6077-803E-0A751525D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5796" y="3618938"/>
                <a:ext cx="261938" cy="333375"/>
              </a:xfrm>
              <a:custGeom>
                <a:avLst/>
                <a:gdLst>
                  <a:gd name="T0" fmla="*/ 0 w 70"/>
                  <a:gd name="T1" fmla="*/ 0 h 89"/>
                  <a:gd name="T2" fmla="*/ 17 w 70"/>
                  <a:gd name="T3" fmla="*/ 0 h 89"/>
                  <a:gd name="T4" fmla="*/ 53 w 70"/>
                  <a:gd name="T5" fmla="*/ 59 h 89"/>
                  <a:gd name="T6" fmla="*/ 54 w 70"/>
                  <a:gd name="T7" fmla="*/ 0 h 89"/>
                  <a:gd name="T8" fmla="*/ 70 w 70"/>
                  <a:gd name="T9" fmla="*/ 0 h 89"/>
                  <a:gd name="T10" fmla="*/ 70 w 70"/>
                  <a:gd name="T11" fmla="*/ 89 h 89"/>
                  <a:gd name="T12" fmla="*/ 52 w 70"/>
                  <a:gd name="T13" fmla="*/ 89 h 89"/>
                  <a:gd name="T14" fmla="*/ 16 w 70"/>
                  <a:gd name="T15" fmla="*/ 31 h 89"/>
                  <a:gd name="T16" fmla="*/ 16 w 70"/>
                  <a:gd name="T17" fmla="*/ 89 h 89"/>
                  <a:gd name="T18" fmla="*/ 0 w 70"/>
                  <a:gd name="T19" fmla="*/ 89 h 89"/>
                  <a:gd name="T20" fmla="*/ 0 w 70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" h="89">
                    <a:moveTo>
                      <a:pt x="0" y="0"/>
                    </a:moveTo>
                    <a:cubicBezTo>
                      <a:pt x="6" y="0"/>
                      <a:pt x="11" y="0"/>
                      <a:pt x="17" y="0"/>
                    </a:cubicBezTo>
                    <a:cubicBezTo>
                      <a:pt x="29" y="20"/>
                      <a:pt x="41" y="40"/>
                      <a:pt x="53" y="59"/>
                    </a:cubicBezTo>
                    <a:cubicBezTo>
                      <a:pt x="54" y="39"/>
                      <a:pt x="54" y="20"/>
                      <a:pt x="54" y="0"/>
                    </a:cubicBezTo>
                    <a:cubicBezTo>
                      <a:pt x="59" y="0"/>
                      <a:pt x="65" y="0"/>
                      <a:pt x="70" y="0"/>
                    </a:cubicBezTo>
                    <a:cubicBezTo>
                      <a:pt x="70" y="30"/>
                      <a:pt x="70" y="59"/>
                      <a:pt x="70" y="89"/>
                    </a:cubicBezTo>
                    <a:cubicBezTo>
                      <a:pt x="64" y="89"/>
                      <a:pt x="58" y="89"/>
                      <a:pt x="52" y="89"/>
                    </a:cubicBezTo>
                    <a:cubicBezTo>
                      <a:pt x="40" y="70"/>
                      <a:pt x="29" y="50"/>
                      <a:pt x="16" y="31"/>
                    </a:cubicBezTo>
                    <a:cubicBezTo>
                      <a:pt x="16" y="51"/>
                      <a:pt x="16" y="70"/>
                      <a:pt x="16" y="89"/>
                    </a:cubicBezTo>
                    <a:cubicBezTo>
                      <a:pt x="11" y="89"/>
                      <a:pt x="5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54">
                <a:extLst>
                  <a:ext uri="{FF2B5EF4-FFF2-40B4-BE49-F238E27FC236}">
                    <a16:creationId xmlns:a16="http://schemas.microsoft.com/office/drawing/2014/main" id="{B5933C88-FFBD-BD2E-4F1E-1E1249C2A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4883" y="3607826"/>
                <a:ext cx="341313" cy="368300"/>
              </a:xfrm>
              <a:custGeom>
                <a:avLst/>
                <a:gdLst>
                  <a:gd name="T0" fmla="*/ 32 w 91"/>
                  <a:gd name="T1" fmla="*/ 6 h 98"/>
                  <a:gd name="T2" fmla="*/ 73 w 91"/>
                  <a:gd name="T3" fmla="*/ 5 h 98"/>
                  <a:gd name="T4" fmla="*/ 91 w 91"/>
                  <a:gd name="T5" fmla="*/ 27 h 98"/>
                  <a:gd name="T6" fmla="*/ 74 w 91"/>
                  <a:gd name="T7" fmla="*/ 31 h 98"/>
                  <a:gd name="T8" fmla="*/ 30 w 91"/>
                  <a:gd name="T9" fmla="*/ 29 h 98"/>
                  <a:gd name="T10" fmla="*/ 39 w 91"/>
                  <a:gd name="T11" fmla="*/ 75 h 98"/>
                  <a:gd name="T12" fmla="*/ 73 w 91"/>
                  <a:gd name="T13" fmla="*/ 72 h 98"/>
                  <a:gd name="T14" fmla="*/ 73 w 91"/>
                  <a:gd name="T15" fmla="*/ 59 h 98"/>
                  <a:gd name="T16" fmla="*/ 53 w 91"/>
                  <a:gd name="T17" fmla="*/ 59 h 98"/>
                  <a:gd name="T18" fmla="*/ 52 w 91"/>
                  <a:gd name="T19" fmla="*/ 44 h 98"/>
                  <a:gd name="T20" fmla="*/ 91 w 91"/>
                  <a:gd name="T21" fmla="*/ 44 h 98"/>
                  <a:gd name="T22" fmla="*/ 91 w 91"/>
                  <a:gd name="T23" fmla="*/ 81 h 98"/>
                  <a:gd name="T24" fmla="*/ 33 w 91"/>
                  <a:gd name="T25" fmla="*/ 89 h 98"/>
                  <a:gd name="T26" fmla="*/ 32 w 91"/>
                  <a:gd name="T27" fmla="*/ 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8">
                    <a:moveTo>
                      <a:pt x="32" y="6"/>
                    </a:moveTo>
                    <a:cubicBezTo>
                      <a:pt x="45" y="0"/>
                      <a:pt x="60" y="1"/>
                      <a:pt x="73" y="5"/>
                    </a:cubicBezTo>
                    <a:cubicBezTo>
                      <a:pt x="82" y="9"/>
                      <a:pt x="86" y="19"/>
                      <a:pt x="91" y="27"/>
                    </a:cubicBezTo>
                    <a:cubicBezTo>
                      <a:pt x="86" y="28"/>
                      <a:pt x="80" y="30"/>
                      <a:pt x="74" y="31"/>
                    </a:cubicBezTo>
                    <a:cubicBezTo>
                      <a:pt x="66" y="14"/>
                      <a:pt x="40" y="12"/>
                      <a:pt x="30" y="29"/>
                    </a:cubicBezTo>
                    <a:cubicBezTo>
                      <a:pt x="24" y="43"/>
                      <a:pt x="24" y="65"/>
                      <a:pt x="39" y="75"/>
                    </a:cubicBezTo>
                    <a:cubicBezTo>
                      <a:pt x="50" y="82"/>
                      <a:pt x="62" y="76"/>
                      <a:pt x="73" y="72"/>
                    </a:cubicBezTo>
                    <a:cubicBezTo>
                      <a:pt x="73" y="69"/>
                      <a:pt x="73" y="63"/>
                      <a:pt x="73" y="59"/>
                    </a:cubicBezTo>
                    <a:cubicBezTo>
                      <a:pt x="66" y="59"/>
                      <a:pt x="59" y="59"/>
                      <a:pt x="53" y="59"/>
                    </a:cubicBezTo>
                    <a:cubicBezTo>
                      <a:pt x="53" y="54"/>
                      <a:pt x="52" y="49"/>
                      <a:pt x="52" y="44"/>
                    </a:cubicBezTo>
                    <a:cubicBezTo>
                      <a:pt x="65" y="44"/>
                      <a:pt x="78" y="44"/>
                      <a:pt x="91" y="44"/>
                    </a:cubicBezTo>
                    <a:cubicBezTo>
                      <a:pt x="91" y="56"/>
                      <a:pt x="91" y="69"/>
                      <a:pt x="91" y="81"/>
                    </a:cubicBezTo>
                    <a:cubicBezTo>
                      <a:pt x="74" y="92"/>
                      <a:pt x="52" y="98"/>
                      <a:pt x="33" y="89"/>
                    </a:cubicBezTo>
                    <a:cubicBezTo>
                      <a:pt x="0" y="75"/>
                      <a:pt x="0" y="21"/>
                      <a:pt x="3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55">
                <a:extLst>
                  <a:ext uri="{FF2B5EF4-FFF2-40B4-BE49-F238E27FC236}">
                    <a16:creationId xmlns:a16="http://schemas.microsoft.com/office/drawing/2014/main" id="{B0C929E6-9B58-D426-8751-AF46EA76A6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1821" y="3618938"/>
                <a:ext cx="266700" cy="333375"/>
              </a:xfrm>
              <a:custGeom>
                <a:avLst/>
                <a:gdLst>
                  <a:gd name="T0" fmla="*/ 0 w 71"/>
                  <a:gd name="T1" fmla="*/ 0 h 89"/>
                  <a:gd name="T2" fmla="*/ 18 w 71"/>
                  <a:gd name="T3" fmla="*/ 0 h 89"/>
                  <a:gd name="T4" fmla="*/ 54 w 71"/>
                  <a:gd name="T5" fmla="*/ 59 h 89"/>
                  <a:gd name="T6" fmla="*/ 54 w 71"/>
                  <a:gd name="T7" fmla="*/ 0 h 89"/>
                  <a:gd name="T8" fmla="*/ 71 w 71"/>
                  <a:gd name="T9" fmla="*/ 0 h 89"/>
                  <a:gd name="T10" fmla="*/ 71 w 71"/>
                  <a:gd name="T11" fmla="*/ 89 h 89"/>
                  <a:gd name="T12" fmla="*/ 52 w 71"/>
                  <a:gd name="T13" fmla="*/ 89 h 89"/>
                  <a:gd name="T14" fmla="*/ 17 w 71"/>
                  <a:gd name="T15" fmla="*/ 32 h 89"/>
                  <a:gd name="T16" fmla="*/ 17 w 71"/>
                  <a:gd name="T17" fmla="*/ 89 h 89"/>
                  <a:gd name="T18" fmla="*/ 0 w 71"/>
                  <a:gd name="T19" fmla="*/ 89 h 89"/>
                  <a:gd name="T20" fmla="*/ 0 w 71"/>
                  <a:gd name="T2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30" y="20"/>
                      <a:pt x="42" y="39"/>
                      <a:pt x="54" y="59"/>
                    </a:cubicBezTo>
                    <a:cubicBezTo>
                      <a:pt x="54" y="39"/>
                      <a:pt x="54" y="20"/>
                      <a:pt x="54" y="0"/>
                    </a:cubicBezTo>
                    <a:cubicBezTo>
                      <a:pt x="60" y="0"/>
                      <a:pt x="65" y="0"/>
                      <a:pt x="71" y="0"/>
                    </a:cubicBezTo>
                    <a:cubicBezTo>
                      <a:pt x="71" y="30"/>
                      <a:pt x="71" y="59"/>
                      <a:pt x="71" y="89"/>
                    </a:cubicBezTo>
                    <a:cubicBezTo>
                      <a:pt x="65" y="89"/>
                      <a:pt x="59" y="89"/>
                      <a:pt x="52" y="89"/>
                    </a:cubicBezTo>
                    <a:cubicBezTo>
                      <a:pt x="41" y="69"/>
                      <a:pt x="29" y="50"/>
                      <a:pt x="17" y="32"/>
                    </a:cubicBezTo>
                    <a:cubicBezTo>
                      <a:pt x="17" y="51"/>
                      <a:pt x="17" y="70"/>
                      <a:pt x="17" y="89"/>
                    </a:cubicBezTo>
                    <a:cubicBezTo>
                      <a:pt x="11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56">
                <a:extLst>
                  <a:ext uri="{FF2B5EF4-FFF2-40B4-BE49-F238E27FC236}">
                    <a16:creationId xmlns:a16="http://schemas.microsoft.com/office/drawing/2014/main" id="{B014FBAF-37DF-5891-68E0-542D0DAD4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183" y="3618938"/>
                <a:ext cx="68263" cy="333375"/>
              </a:xfrm>
              <a:custGeom>
                <a:avLst/>
                <a:gdLst>
                  <a:gd name="T0" fmla="*/ 0 w 18"/>
                  <a:gd name="T1" fmla="*/ 0 h 89"/>
                  <a:gd name="T2" fmla="*/ 18 w 18"/>
                  <a:gd name="T3" fmla="*/ 0 h 89"/>
                  <a:gd name="T4" fmla="*/ 18 w 18"/>
                  <a:gd name="T5" fmla="*/ 89 h 89"/>
                  <a:gd name="T6" fmla="*/ 0 w 18"/>
                  <a:gd name="T7" fmla="*/ 89 h 89"/>
                  <a:gd name="T8" fmla="*/ 0 w 1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57">
                <a:extLst>
                  <a:ext uri="{FF2B5EF4-FFF2-40B4-BE49-F238E27FC236}">
                    <a16:creationId xmlns:a16="http://schemas.microsoft.com/office/drawing/2014/main" id="{EE30AC4D-435B-B2A6-EE97-2E9DA2F11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6008" y="3618938"/>
                <a:ext cx="311150" cy="333375"/>
              </a:xfrm>
              <a:custGeom>
                <a:avLst/>
                <a:gdLst>
                  <a:gd name="T0" fmla="*/ 0 w 83"/>
                  <a:gd name="T1" fmla="*/ 0 h 89"/>
                  <a:gd name="T2" fmla="*/ 20 w 83"/>
                  <a:gd name="T3" fmla="*/ 0 h 89"/>
                  <a:gd name="T4" fmla="*/ 42 w 83"/>
                  <a:gd name="T5" fmla="*/ 66 h 89"/>
                  <a:gd name="T6" fmla="*/ 64 w 83"/>
                  <a:gd name="T7" fmla="*/ 0 h 89"/>
                  <a:gd name="T8" fmla="*/ 83 w 83"/>
                  <a:gd name="T9" fmla="*/ 0 h 89"/>
                  <a:gd name="T10" fmla="*/ 51 w 83"/>
                  <a:gd name="T11" fmla="*/ 89 h 89"/>
                  <a:gd name="T12" fmla="*/ 32 w 83"/>
                  <a:gd name="T13" fmla="*/ 89 h 89"/>
                  <a:gd name="T14" fmla="*/ 0 w 83"/>
                  <a:gd name="T1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89">
                    <a:moveTo>
                      <a:pt x="0" y="0"/>
                    </a:moveTo>
                    <a:cubicBezTo>
                      <a:pt x="7" y="0"/>
                      <a:pt x="13" y="0"/>
                      <a:pt x="20" y="0"/>
                    </a:cubicBezTo>
                    <a:cubicBezTo>
                      <a:pt x="27" y="22"/>
                      <a:pt x="35" y="44"/>
                      <a:pt x="42" y="66"/>
                    </a:cubicBezTo>
                    <a:cubicBezTo>
                      <a:pt x="49" y="44"/>
                      <a:pt x="57" y="22"/>
                      <a:pt x="64" y="0"/>
                    </a:cubicBezTo>
                    <a:cubicBezTo>
                      <a:pt x="70" y="0"/>
                      <a:pt x="77" y="0"/>
                      <a:pt x="83" y="0"/>
                    </a:cubicBezTo>
                    <a:cubicBezTo>
                      <a:pt x="72" y="30"/>
                      <a:pt x="62" y="59"/>
                      <a:pt x="51" y="89"/>
                    </a:cubicBezTo>
                    <a:cubicBezTo>
                      <a:pt x="45" y="89"/>
                      <a:pt x="38" y="89"/>
                      <a:pt x="32" y="89"/>
                    </a:cubicBezTo>
                    <a:cubicBezTo>
                      <a:pt x="21" y="59"/>
                      <a:pt x="11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58">
                <a:extLst>
                  <a:ext uri="{FF2B5EF4-FFF2-40B4-BE49-F238E27FC236}">
                    <a16:creationId xmlns:a16="http://schemas.microsoft.com/office/drawing/2014/main" id="{1E18D3B8-0F69-5490-4DB4-DD4790CCD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483" y="3618938"/>
                <a:ext cx="255588" cy="333375"/>
              </a:xfrm>
              <a:custGeom>
                <a:avLst/>
                <a:gdLst>
                  <a:gd name="T0" fmla="*/ 0 w 68"/>
                  <a:gd name="T1" fmla="*/ 0 h 89"/>
                  <a:gd name="T2" fmla="*/ 66 w 68"/>
                  <a:gd name="T3" fmla="*/ 0 h 89"/>
                  <a:gd name="T4" fmla="*/ 66 w 68"/>
                  <a:gd name="T5" fmla="*/ 15 h 89"/>
                  <a:gd name="T6" fmla="*/ 18 w 68"/>
                  <a:gd name="T7" fmla="*/ 15 h 89"/>
                  <a:gd name="T8" fmla="*/ 18 w 68"/>
                  <a:gd name="T9" fmla="*/ 35 h 89"/>
                  <a:gd name="T10" fmla="*/ 63 w 68"/>
                  <a:gd name="T11" fmla="*/ 35 h 89"/>
                  <a:gd name="T12" fmla="*/ 63 w 68"/>
                  <a:gd name="T13" fmla="*/ 50 h 89"/>
                  <a:gd name="T14" fmla="*/ 18 w 68"/>
                  <a:gd name="T15" fmla="*/ 50 h 89"/>
                  <a:gd name="T16" fmla="*/ 18 w 68"/>
                  <a:gd name="T17" fmla="*/ 74 h 89"/>
                  <a:gd name="T18" fmla="*/ 68 w 68"/>
                  <a:gd name="T19" fmla="*/ 74 h 89"/>
                  <a:gd name="T20" fmla="*/ 68 w 68"/>
                  <a:gd name="T21" fmla="*/ 89 h 89"/>
                  <a:gd name="T22" fmla="*/ 0 w 68"/>
                  <a:gd name="T23" fmla="*/ 89 h 89"/>
                  <a:gd name="T24" fmla="*/ 0 w 68"/>
                  <a:gd name="T2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8" h="89">
                    <a:moveTo>
                      <a:pt x="0" y="0"/>
                    </a:moveTo>
                    <a:cubicBezTo>
                      <a:pt x="22" y="0"/>
                      <a:pt x="44" y="0"/>
                      <a:pt x="66" y="0"/>
                    </a:cubicBezTo>
                    <a:cubicBezTo>
                      <a:pt x="66" y="5"/>
                      <a:pt x="66" y="10"/>
                      <a:pt x="66" y="15"/>
                    </a:cubicBezTo>
                    <a:cubicBezTo>
                      <a:pt x="50" y="15"/>
                      <a:pt x="34" y="15"/>
                      <a:pt x="18" y="15"/>
                    </a:cubicBezTo>
                    <a:cubicBezTo>
                      <a:pt x="18" y="22"/>
                      <a:pt x="18" y="28"/>
                      <a:pt x="18" y="35"/>
                    </a:cubicBezTo>
                    <a:cubicBezTo>
                      <a:pt x="33" y="35"/>
                      <a:pt x="48" y="35"/>
                      <a:pt x="63" y="35"/>
                    </a:cubicBezTo>
                    <a:cubicBezTo>
                      <a:pt x="63" y="40"/>
                      <a:pt x="63" y="45"/>
                      <a:pt x="63" y="50"/>
                    </a:cubicBezTo>
                    <a:cubicBezTo>
                      <a:pt x="48" y="50"/>
                      <a:pt x="33" y="50"/>
                      <a:pt x="18" y="50"/>
                    </a:cubicBezTo>
                    <a:cubicBezTo>
                      <a:pt x="18" y="58"/>
                      <a:pt x="18" y="66"/>
                      <a:pt x="18" y="74"/>
                    </a:cubicBezTo>
                    <a:cubicBezTo>
                      <a:pt x="35" y="74"/>
                      <a:pt x="51" y="74"/>
                      <a:pt x="68" y="74"/>
                    </a:cubicBezTo>
                    <a:cubicBezTo>
                      <a:pt x="68" y="79"/>
                      <a:pt x="68" y="84"/>
                      <a:pt x="68" y="89"/>
                    </a:cubicBezTo>
                    <a:cubicBezTo>
                      <a:pt x="45" y="89"/>
                      <a:pt x="23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59">
                <a:extLst>
                  <a:ext uri="{FF2B5EF4-FFF2-40B4-BE49-F238E27FC236}">
                    <a16:creationId xmlns:a16="http://schemas.microsoft.com/office/drawing/2014/main" id="{5544C5E1-3B16-2A96-ACB7-87924F31EE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5621" y="3611001"/>
                <a:ext cx="300038" cy="341313"/>
              </a:xfrm>
              <a:custGeom>
                <a:avLst/>
                <a:gdLst>
                  <a:gd name="T0" fmla="*/ 0 w 80"/>
                  <a:gd name="T1" fmla="*/ 2 h 91"/>
                  <a:gd name="T2" fmla="*/ 57 w 80"/>
                  <a:gd name="T3" fmla="*/ 4 h 91"/>
                  <a:gd name="T4" fmla="*/ 66 w 80"/>
                  <a:gd name="T5" fmla="*/ 44 h 91"/>
                  <a:gd name="T6" fmla="*/ 51 w 80"/>
                  <a:gd name="T7" fmla="*/ 52 h 91"/>
                  <a:gd name="T8" fmla="*/ 80 w 80"/>
                  <a:gd name="T9" fmla="*/ 91 h 91"/>
                  <a:gd name="T10" fmla="*/ 58 w 80"/>
                  <a:gd name="T11" fmla="*/ 91 h 91"/>
                  <a:gd name="T12" fmla="*/ 18 w 80"/>
                  <a:gd name="T13" fmla="*/ 53 h 91"/>
                  <a:gd name="T14" fmla="*/ 18 w 80"/>
                  <a:gd name="T15" fmla="*/ 91 h 91"/>
                  <a:gd name="T16" fmla="*/ 0 w 80"/>
                  <a:gd name="T17" fmla="*/ 91 h 91"/>
                  <a:gd name="T18" fmla="*/ 0 w 80"/>
                  <a:gd name="T19" fmla="*/ 2 h 91"/>
                  <a:gd name="T20" fmla="*/ 18 w 80"/>
                  <a:gd name="T21" fmla="*/ 17 h 91"/>
                  <a:gd name="T22" fmla="*/ 18 w 80"/>
                  <a:gd name="T23" fmla="*/ 40 h 91"/>
                  <a:gd name="T24" fmla="*/ 48 w 80"/>
                  <a:gd name="T25" fmla="*/ 38 h 91"/>
                  <a:gd name="T26" fmla="*/ 45 w 80"/>
                  <a:gd name="T27" fmla="*/ 18 h 91"/>
                  <a:gd name="T28" fmla="*/ 18 w 80"/>
                  <a:gd name="T29" fmla="*/ 17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91">
                    <a:moveTo>
                      <a:pt x="0" y="2"/>
                    </a:moveTo>
                    <a:cubicBezTo>
                      <a:pt x="19" y="2"/>
                      <a:pt x="38" y="0"/>
                      <a:pt x="57" y="4"/>
                    </a:cubicBezTo>
                    <a:cubicBezTo>
                      <a:pt x="73" y="8"/>
                      <a:pt x="78" y="32"/>
                      <a:pt x="66" y="44"/>
                    </a:cubicBezTo>
                    <a:cubicBezTo>
                      <a:pt x="61" y="48"/>
                      <a:pt x="56" y="50"/>
                      <a:pt x="51" y="52"/>
                    </a:cubicBezTo>
                    <a:cubicBezTo>
                      <a:pt x="63" y="63"/>
                      <a:pt x="71" y="77"/>
                      <a:pt x="80" y="91"/>
                    </a:cubicBezTo>
                    <a:cubicBezTo>
                      <a:pt x="73" y="91"/>
                      <a:pt x="65" y="91"/>
                      <a:pt x="58" y="91"/>
                    </a:cubicBezTo>
                    <a:cubicBezTo>
                      <a:pt x="47" y="76"/>
                      <a:pt x="40" y="53"/>
                      <a:pt x="18" y="53"/>
                    </a:cubicBezTo>
                    <a:cubicBezTo>
                      <a:pt x="18" y="65"/>
                      <a:pt x="18" y="78"/>
                      <a:pt x="18" y="91"/>
                    </a:cubicBezTo>
                    <a:cubicBezTo>
                      <a:pt x="12" y="91"/>
                      <a:pt x="6" y="91"/>
                      <a:pt x="0" y="91"/>
                    </a:cubicBezTo>
                    <a:cubicBezTo>
                      <a:pt x="0" y="61"/>
                      <a:pt x="0" y="32"/>
                      <a:pt x="0" y="2"/>
                    </a:cubicBezTo>
                    <a:close/>
                    <a:moveTo>
                      <a:pt x="18" y="17"/>
                    </a:moveTo>
                    <a:cubicBezTo>
                      <a:pt x="18" y="25"/>
                      <a:pt x="18" y="32"/>
                      <a:pt x="18" y="40"/>
                    </a:cubicBezTo>
                    <a:cubicBezTo>
                      <a:pt x="28" y="39"/>
                      <a:pt x="38" y="40"/>
                      <a:pt x="48" y="38"/>
                    </a:cubicBezTo>
                    <a:cubicBezTo>
                      <a:pt x="58" y="35"/>
                      <a:pt x="56" y="17"/>
                      <a:pt x="45" y="18"/>
                    </a:cubicBezTo>
                    <a:cubicBezTo>
                      <a:pt x="36" y="17"/>
                      <a:pt x="27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60">
                <a:extLst>
                  <a:ext uri="{FF2B5EF4-FFF2-40B4-BE49-F238E27FC236}">
                    <a16:creationId xmlns:a16="http://schemas.microsoft.com/office/drawing/2014/main" id="{123E98C1-EC83-4385-3BCF-ADEB74FE3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4121" y="3618938"/>
                <a:ext cx="66675" cy="333375"/>
              </a:xfrm>
              <a:custGeom>
                <a:avLst/>
                <a:gdLst>
                  <a:gd name="T0" fmla="*/ 0 w 18"/>
                  <a:gd name="T1" fmla="*/ 0 h 89"/>
                  <a:gd name="T2" fmla="*/ 18 w 18"/>
                  <a:gd name="T3" fmla="*/ 0 h 89"/>
                  <a:gd name="T4" fmla="*/ 18 w 18"/>
                  <a:gd name="T5" fmla="*/ 89 h 89"/>
                  <a:gd name="T6" fmla="*/ 0 w 18"/>
                  <a:gd name="T7" fmla="*/ 89 h 89"/>
                  <a:gd name="T8" fmla="*/ 0 w 18"/>
                  <a:gd name="T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89">
                    <a:moveTo>
                      <a:pt x="0" y="0"/>
                    </a:moveTo>
                    <a:cubicBezTo>
                      <a:pt x="6" y="0"/>
                      <a:pt x="12" y="0"/>
                      <a:pt x="18" y="0"/>
                    </a:cubicBezTo>
                    <a:cubicBezTo>
                      <a:pt x="18" y="30"/>
                      <a:pt x="18" y="59"/>
                      <a:pt x="18" y="89"/>
                    </a:cubicBezTo>
                    <a:cubicBezTo>
                      <a:pt x="12" y="89"/>
                      <a:pt x="6" y="89"/>
                      <a:pt x="0" y="89"/>
                    </a:cubicBezTo>
                    <a:cubicBezTo>
                      <a:pt x="0" y="59"/>
                      <a:pt x="0" y="3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61">
                <a:extLst>
                  <a:ext uri="{FF2B5EF4-FFF2-40B4-BE49-F238E27FC236}">
                    <a16:creationId xmlns:a16="http://schemas.microsoft.com/office/drawing/2014/main" id="{CE6AD4D3-C6FF-2444-D2E8-4D58BEF20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5883" y="3618938"/>
                <a:ext cx="265113" cy="333375"/>
              </a:xfrm>
              <a:custGeom>
                <a:avLst/>
                <a:gdLst>
                  <a:gd name="T0" fmla="*/ 0 w 71"/>
                  <a:gd name="T1" fmla="*/ 0 h 89"/>
                  <a:gd name="T2" fmla="*/ 71 w 71"/>
                  <a:gd name="T3" fmla="*/ 0 h 89"/>
                  <a:gd name="T4" fmla="*/ 71 w 71"/>
                  <a:gd name="T5" fmla="*/ 15 h 89"/>
                  <a:gd name="T6" fmla="*/ 45 w 71"/>
                  <a:gd name="T7" fmla="*/ 15 h 89"/>
                  <a:gd name="T8" fmla="*/ 45 w 71"/>
                  <a:gd name="T9" fmla="*/ 89 h 89"/>
                  <a:gd name="T10" fmla="*/ 27 w 71"/>
                  <a:gd name="T11" fmla="*/ 89 h 89"/>
                  <a:gd name="T12" fmla="*/ 27 w 71"/>
                  <a:gd name="T13" fmla="*/ 15 h 89"/>
                  <a:gd name="T14" fmla="*/ 0 w 71"/>
                  <a:gd name="T15" fmla="*/ 15 h 89"/>
                  <a:gd name="T16" fmla="*/ 0 w 71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89">
                    <a:moveTo>
                      <a:pt x="0" y="0"/>
                    </a:moveTo>
                    <a:cubicBezTo>
                      <a:pt x="24" y="0"/>
                      <a:pt x="48" y="0"/>
                      <a:pt x="71" y="0"/>
                    </a:cubicBezTo>
                    <a:cubicBezTo>
                      <a:pt x="71" y="4"/>
                      <a:pt x="71" y="11"/>
                      <a:pt x="71" y="15"/>
                    </a:cubicBezTo>
                    <a:cubicBezTo>
                      <a:pt x="62" y="15"/>
                      <a:pt x="54" y="15"/>
                      <a:pt x="45" y="15"/>
                    </a:cubicBezTo>
                    <a:cubicBezTo>
                      <a:pt x="45" y="40"/>
                      <a:pt x="45" y="64"/>
                      <a:pt x="45" y="89"/>
                    </a:cubicBezTo>
                    <a:cubicBezTo>
                      <a:pt x="39" y="89"/>
                      <a:pt x="33" y="89"/>
                      <a:pt x="27" y="89"/>
                    </a:cubicBezTo>
                    <a:cubicBezTo>
                      <a:pt x="27" y="64"/>
                      <a:pt x="27" y="40"/>
                      <a:pt x="27" y="15"/>
                    </a:cubicBezTo>
                    <a:cubicBezTo>
                      <a:pt x="18" y="15"/>
                      <a:pt x="9" y="15"/>
                      <a:pt x="0" y="15"/>
                    </a:cubicBezTo>
                    <a:cubicBezTo>
                      <a:pt x="0" y="11"/>
                      <a:pt x="0" y="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62">
                <a:extLst>
                  <a:ext uri="{FF2B5EF4-FFF2-40B4-BE49-F238E27FC236}">
                    <a16:creationId xmlns:a16="http://schemas.microsoft.com/office/drawing/2014/main" id="{6AF6F7C7-BAF5-775B-969E-836212E2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9096" y="3618938"/>
                <a:ext cx="311150" cy="333375"/>
              </a:xfrm>
              <a:custGeom>
                <a:avLst/>
                <a:gdLst>
                  <a:gd name="T0" fmla="*/ 0 w 83"/>
                  <a:gd name="T1" fmla="*/ 0 h 89"/>
                  <a:gd name="T2" fmla="*/ 20 w 83"/>
                  <a:gd name="T3" fmla="*/ 0 h 89"/>
                  <a:gd name="T4" fmla="*/ 42 w 83"/>
                  <a:gd name="T5" fmla="*/ 35 h 89"/>
                  <a:gd name="T6" fmla="*/ 62 w 83"/>
                  <a:gd name="T7" fmla="*/ 0 h 89"/>
                  <a:gd name="T8" fmla="*/ 83 w 83"/>
                  <a:gd name="T9" fmla="*/ 0 h 89"/>
                  <a:gd name="T10" fmla="*/ 51 w 83"/>
                  <a:gd name="T11" fmla="*/ 53 h 89"/>
                  <a:gd name="T12" fmla="*/ 50 w 83"/>
                  <a:gd name="T13" fmla="*/ 89 h 89"/>
                  <a:gd name="T14" fmla="*/ 32 w 83"/>
                  <a:gd name="T15" fmla="*/ 89 h 89"/>
                  <a:gd name="T16" fmla="*/ 31 w 83"/>
                  <a:gd name="T17" fmla="*/ 52 h 89"/>
                  <a:gd name="T18" fmla="*/ 0 w 83"/>
                  <a:gd name="T19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89">
                    <a:moveTo>
                      <a:pt x="0" y="0"/>
                    </a:moveTo>
                    <a:cubicBezTo>
                      <a:pt x="6" y="0"/>
                      <a:pt x="13" y="0"/>
                      <a:pt x="20" y="0"/>
                    </a:cubicBezTo>
                    <a:cubicBezTo>
                      <a:pt x="27" y="12"/>
                      <a:pt x="34" y="23"/>
                      <a:pt x="42" y="35"/>
                    </a:cubicBezTo>
                    <a:cubicBezTo>
                      <a:pt x="48" y="23"/>
                      <a:pt x="55" y="12"/>
                      <a:pt x="62" y="0"/>
                    </a:cubicBezTo>
                    <a:cubicBezTo>
                      <a:pt x="69" y="0"/>
                      <a:pt x="76" y="0"/>
                      <a:pt x="83" y="0"/>
                    </a:cubicBezTo>
                    <a:cubicBezTo>
                      <a:pt x="72" y="18"/>
                      <a:pt x="59" y="34"/>
                      <a:pt x="51" y="53"/>
                    </a:cubicBezTo>
                    <a:cubicBezTo>
                      <a:pt x="49" y="65"/>
                      <a:pt x="50" y="77"/>
                      <a:pt x="50" y="89"/>
                    </a:cubicBezTo>
                    <a:cubicBezTo>
                      <a:pt x="44" y="89"/>
                      <a:pt x="38" y="89"/>
                      <a:pt x="32" y="89"/>
                    </a:cubicBezTo>
                    <a:cubicBezTo>
                      <a:pt x="32" y="77"/>
                      <a:pt x="33" y="65"/>
                      <a:pt x="31" y="52"/>
                    </a:cubicBezTo>
                    <a:cubicBezTo>
                      <a:pt x="23" y="34"/>
                      <a:pt x="10" y="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83</Words>
  <Application>Microsoft Office PowerPoint</Application>
  <PresentationFormat>宽屏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Impact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Ying</dc:creator>
  <cp:lastModifiedBy>Tianyu Wang</cp:lastModifiedBy>
  <cp:revision>28</cp:revision>
  <dcterms:created xsi:type="dcterms:W3CDTF">2020-11-15T08:36:00Z</dcterms:created>
  <dcterms:modified xsi:type="dcterms:W3CDTF">2025-02-27T12:36:37Z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