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359fa3d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359fa3d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5e469e4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5e469e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5e469e4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5e469e4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5f9095e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5f9095e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MapReduce &amp; Spark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538450" y="4195650"/>
            <a:ext cx="3474900" cy="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Thushankgi.B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239365A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MapReduce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Programming and processing framework for large-scale data programming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Consists two </a:t>
            </a:r>
            <a:r>
              <a:rPr lang="en"/>
              <a:t>primary</a:t>
            </a:r>
            <a:r>
              <a:rPr lang="en"/>
              <a:t> operation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Map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Input data is processed and transformed into key-value pairs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Reduce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These key-values pairs are aggregated and processed to produce final result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50" y="3408100"/>
            <a:ext cx="4307151" cy="155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5189975" y="3316975"/>
            <a:ext cx="38145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Hive, use to process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Spark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open-source analytics framework used for the purpose of large-scale data processing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Components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Spark Core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Spark Streaming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Spark GraphX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Spark MLib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Spark SQL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545" y="2873925"/>
            <a:ext cx="4572350" cy="21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346950" y="1564200"/>
            <a:ext cx="70389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Demo</a:t>
            </a:r>
            <a:endParaRPr sz="7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MapReduce VS </a:t>
            </a:r>
            <a:r>
              <a:rPr lang="en"/>
              <a:t>Apache Spark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50" y="1609775"/>
            <a:ext cx="4616001" cy="27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950" y="1810550"/>
            <a:ext cx="3884396" cy="23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