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2-18T14:46:51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9807 5096 168 0,'-6'43'457'0,"0"-6"35"16,6-7 21-16,0-8 11 0,0-1-248 0,0 1-128 15,0 4-71-15,0 0-36 0,6 3-20 0,-6 0-10 16,0-3-5-16,0-1-2 0,0-3-3 16,0 1-1-16,0-1 0 0,0 0-2 0,-6-4 1 15,6 4-2-15,0 0 2 0,0 4 0 0,0 7-1 16,-7-1-40-16,14 12-180 0,-7 4-144 0,6 0-80 15,8-1-40-15,5-6-21 0,7-1 29 0</inkml:trace>
  <inkml:trace contextRef="#ctx0" brushRef="#br0" timeOffset="1809.21">3660 3597 317 0,'0'4'393'0,"-6"-4"24"16,6 0-29-16,6-4-88 0,-6 4-110 0,6-4-89 16,0 1-41-16,1 3-24 0,6-3-16 0,-6-2-5 15,6 2-1-15,0-1 3 0,-1 0-5 0,2 1 0 16,-1-1 0-16,0 4-1 0,0-4-2 0,-1 4-5 15,2 0-1-15,-1-3-1 0,7 3-1 16,-1-4-3-16,0 4 2 0,1 0-1 0,13 0 2 16,-7 0 1-16,7 0 2 0,-1 0 1 0,7 0 1 15,0 0 0-15,7 0 0 0,-1 0-1 16,1 0 0-16,-1 0 2 0,7 0-1 0,1 4-2 16,6-4 1-16,-8 0 0 0,8 0-1 0,-7 0-2 15,7 0-1-15,0 0 1 0,-1 0-1 16,1 0-1-16,6 3-2 0,-6-3 0 0,6 0-1 0,-7 0 1 15,7 4-7-15,0-4 3 0,0 0 0 16,1 4 0-16,-1-4 2 0,6 0-3 0,-5 3 5 16,5-3-2-16,0 4 0 0,-6-4 1 0,8 4 3 15,-2-4 1-15,-6 8 3 0,0-5 3 16,0 0 1-16,0 1 0 0,-6 0-1 0,0 3-1 16,-1 1-2-16,1-5-1 0,0 5-1 0,-1-1-1 15,-5 0 0-15,5-3 1 0,-6 0 1 16,7-1-1-16,-7 1-1 0,7 0-1 0,0-1-1 15,-2 1-1-15,2-4 0 0,0 0-1 0,6 3-1 16,-7-3 0-16,7 0 0 0,1 0 0 0,6 0-1 16,-7 0 1-16,0 0-2 0,0 0-2 0,7 0 0 15,-7-3 1-15,-6 3 3 0,6 0 4 16,-6 0 3-16,-2 3 4 0,2-3-1 0,-7 0 2 16,7 4-2-16,-7 0 0 0,0-1-2 15,0 1-1-15,1 0 0 0,-2-1-5 0,2 1 1 0,-1 3 1 16,-1-3 0-16,2 3 0 0,5-3 1 15,1 3 4-15,0 1-3 0,6-4-1 0,-6 2 1 16,6 2-2-16,6 0-2 0,-6-5-1 0,7 5-1 16,-7-5-1-16,7 4-2 0,0-3 0 0,6 3 0 15,-7-3 1-15,7-4 0 0,-6 7 2 16,6-3 2-16,0 0 3 0,1-4 3 0,-8 3 3 16,8-3 1-16,-2 0 0 0,2 0 0 0,6 0-1 15,-8 0-2-15,15 0-2 0,-8 0-3 0,14 4 1 16,0-4-2-16,-1 4-1 0,8-1 0 15,-8 1-2-15,7 0 1 0,-6-1-5 0,7 1-1 16,-8 0-2-16,1-1 2 0,-7-3 3 0,6 4 4 16,-5 0 3-16,-1-1 5 0,0 1 2 15,-6-1-1-15,6 1 1 0,0 0-2 0,7-1-1 16,-1 5 0-16,1-4-3 0,0 0-1 0,0-1-2 16,-1 1-1-16,1-1-2 0,0 1-2 0,-1 3 1 15,8-3-2-15,-8 0 0 0,7 3-3 16,1-3 4-16,5-1 3 0,-5 1 3 0,5 0 3 15,1-1 3-15,0 1 3 0,-1 0-1 0,2-1-2 16,5 5-4-16,-1-5 0 0,2 1-2 0,6-1-8 16,-7 1-1-16,0 0 0 0,7 3 0 15,-6-3-4-15,5 3 3 0,1 0 12 0,0-3 0 16,6 3 1-16,0-3 3 0,-98 4 4 0</inkml:trace>
  <inkml:trace contextRef="#ctx0" brushRef="#br0" timeOffset="8447.49">8075 8107 219 0,'0'-4'402'0,"-6"1"41"16,6 3 10-16,-6-4-76 0,6 0-111 0,-7 4-99 15,7-3-56-15,0 3-30 0,0 0-17 16,-7-4-4-16,7 4-1 0,0-4-4 0,-6 1-7 15,6-1-6-15,0 0-4 0,0 4-5 0,0-3-1 16,0 3 1-16,0-4-1 0,0 4-2 16,0-4-1-16,0 4-4 0,0 0-4 0,0 0-5 15,6 0-2-15,-6 0 1 0,0 0-6 0,0 0 0 16,0 0-2-16,7 0-2 0,-14 0 1 0,7 0-3 16,7 0 0-16,0 0 0 0,-1 0 1 15,6 4-2-15,2-4-1 0,-1 4 2 0,0-4 0 16,6 0-1-16,-5 3-2 0,5-3 3 0,-6 0 0 15,0 0-1-15,-7 0-1 0,8 0 0 0,-8 4-1 16,0-4 0-16,-6 0-1 0,8 0-3 16,-8 0-1-16,0 4 0 0,-8-4 0 0,8 0 1 15,-12 3 0-15,5-3 1 0,-6 0 1 0,-6 4 2 16,-1-4-2-16,0 0 0 0,1 4 1 16,-7-4 0-16,6 0 0 0,1-4-1 0,6 4 1 15,0 0-1-15,-1 0 0 0,8 0 3 0,0 0-1 16,0 0 2-16,-2 0-1 0,8 0 0 15,-6 0 1-15,6 0 1 0,0 0 2 0,0 0-1 16,6 0 0-16,-6-4 3 0,14 4-2 0,-8 0-2 16,8-3-3-16,-2 3 1 0,8 0 0 0,-1-4-1 15,-5 4 0-15,5 0-9 0,-6 0-41 16,0 0-104-16,0 4-219 0,0-4-112 0,-13 0-63 0,0 0-22 16,0 0 25-16,0 0 94 0</inkml:trace>
  <inkml:trace contextRef="#ctx0" brushRef="#br0" timeOffset="10055.79">3308 7656 251 0,'0'0'420'0,"0"0"30"0,0 0 16 16,0 0-96-16,0 0-140 0,7-3-107 0,-7 3-47 15,0 0-19-15,0-4-11 0,6 4-7 0,-6-4-3 16,0 1-2-16,0-1-9 0,0 1-10 0,6-1-3 15,-6 0 8-15,0 1 4 0,0 3 3 0,0-4 0 16,0 0-5-16,0 4-1 0,0-3-7 0,0-2-9 16,0 5-3-16,0 0 0 0,0 0 4 15,7 0-18-15,-1 0-74 0,8-3-214 0,6 3-117 16,5-3-63-16,1-2-32 0,13 2-3 0,7-8 62 16</inkml:trace>
  <inkml:trace contextRef="#ctx0" brushRef="#br0" timeOffset="10855.04">13435 8334 367 0,'0'-3'435'0,"0"-5"26"0,6 5-1 15,-6-1-115-15,8-4-148 0,-2 5-85 0,0-5-44 16,1 5-15-16,0-5-6 0,-7 1-4 0,6 3 0 15,1-3-2-15,-1 3 1 0,0-3-3 16,-6 3-1-16,7 1-1 0,-7-1-1 0,7 1-1 16,-7-1 0-16,6 4-4 0,-6 0-4 0,0-4-7 15,0 4-4-15,6 0-6 0,-6-3-3 16,7 3-3-16,-7 0-2 0,0 0 2 0,0 0-3 16,0 0 0-16,0 0-6 0,0 0 1 0,0 0 3 15,0 0-1-15,0 0 0 0,-7 0 0 0,7 0 4 16,-6 0-1-16,6 0-4 0,-6 3 2 0,-1-3 1 15,0 0-3-15,1 4 9 0,0-4-4 0,6 0 2 16,-7 0-3-16,1 4 2 0,6-4 2 16,0 0-9-16,-7 0 4 0,7 0 1 0,0 0 3 15,0 0-2-15,0 0 1 0,0 0 1 16,7 0-1-16,-7 0 1 0,6 0-1 0,1 0-1 16,-1 0-1-16,0 0-1 0,8 0-1 0,-2 0-1 15,-5 3-24-15,6-3-116 0,-6 4-209 16,-7-4-112-16,0 0-59 0,-7 0-33 0,-6-7 7 15,0-4 107-15</inkml:trace>
  <inkml:trace contextRef="#ctx0" brushRef="#br0" timeOffset="12501.16">3406 10023 252 0,'0'-4'424'15,"0"4"34"-15,0-4 18 0,0 4-93 0,0-3-132 16,0 3-104-16,0-4-52 0,0 4-21 0,-7-4-5 15,7 4-2-15,0 0-1 0,0-3 2 0,0-1-4 16,-6 1-10-16,6 3-12 0,-7-4-8 0,7 4-9 16,0 0-8-16,-6 0 4 0,6 0 9 0,-6 0 6 15,6 0 4-15,0 0 1 0,0-4 1 16,0 4-7-16,0-3-10 0,0 3-7 0,0 0-5 0,0 0-5 16,0 0-2-16,0-4-2 0,0 4-4 0,0-4-1 15,6 4-4-15,-6 0-14 0,6-3-37 16,1 3-76-16,6 0-175 0,0-4-158 0,7 0-78 15,-1 1-31-15,7-5 15 0,6-3 63 0</inkml:trace>
  <inkml:trace contextRef="#ctx0" brushRef="#br0" timeOffset="13952.75">8519 9957 8 0,'0'0'278'0,"0"0"58"16,0 0 23-16,0 4-6 0,0-4-34 0,0 0-51 15,0 0-67-15,0 0-64 0,0 3-50 16,0-3-31-16,0 0-14 0,0 0-7 0,0 0-2 15,0 0 2-15,0 0-2 0,0 0-2 0,0 0-6 16,0 0-7-16,0 0-6 0,-8 0-5 16,8 0-2-16,0 0-3 0,-6 0 0 0,6 0-1 15,-13 0-1-15,7 0-1 0,-7-3 0 0,0 3 1 16,-1 0-1-16,-5-4-2 0,0 4 3 0,-1 0 0 16,7-4-1-16,-7 4-3 0,1 0 2 15,-1 0 2-15,8 0 0 0,-8 0-1 0,7 0-1 16,0 0 2-16,6 0-1 0,-5 0 1 0,4 0 0 15,2 0 1-15,0 4 1 0,-1-4 0 0,7 0 0 16,0 0-1-16,0 0 3 0,0 0 0 16,0 4 0-16,7-1-1 0,5-3 1 0,-4 4 2 15,4-4-4-15,8 0 2 0,-7 4-1 0,7-4-1 16,-8 3 1-16,8-3-1 0,-7 0 1 16,0 4-2-16,6-4-1 0,-12 4 2 0,6-4-2 15,-6 0 1-15,-1 0-1 0,0 0 0 0,1 0 1 16,-7 3-1-16,0-3 0 0,7 0 0 15,-7 0 0-15,-7 0 0 0,7 0 0 0,-7 0 0 16,1 0 0-16,0 4-1 0,-7-4 1 0,-1 0-1 16,2 0 0-16,-8 0 0 0,7 0 1 0,-7 0-24 15,-6 0-144-15,0 0-169 0,1-4-92 0,5 1-48 16,6-5-26-16,2 1 13 0</inkml:trace>
  <inkml:trace contextRef="#ctx0" brushRef="#br0" timeOffset="14840.26">3952 9873 119 0,'0'-4'338'0,"0"4"54"0,0 0 7 0,0 0-57 0,0-4-72 16,0 4-75-16,8 0-69 0,-8 0-51 0,0-3-34 15,0 3-19-15,0-4-10 0,6 0-6 16,0 4-3-16,1-3-2 0,6 3 1 0,0-4-1 16,-1 4-18-16,8-4-72 0,0 4-178 0,6-3-95 15,7-5-51-15,6 5-27 0,0-8 5 16</inkml:trace>
  <inkml:trace contextRef="#ctx0" brushRef="#br0" timeOffset="15965.13">13806 10155 112 0,'0'-4'373'0,"0"4"48"0,0-4 14 0,0 1-57 16,0-1-89-16,8 0-94 0,-8 1-77 0,0-1-40 15,0 4-23-15,6-4-10 0,-6 4-6 0,0-3-1 16,0 3-2-16,0-4-1 0,0 4-5 16,0 0-5-16,0 0-3 0,0 0-5 0,0 0-4 15,0 0-4-15,0 0-2 0,0 0-2 16,0 0-2-16,0 0 0 0,0 0-1 0,0 0-1 15,-6 0 2-15,6 0 0 0,-8 0 2 0,2 0 15 16,0 0 7-16,-8 0 8 0,2 0 1 0,-1-3 4 16,-7 3-4-16,0 0-12 0,8-4-9 0,-8 4-7 15,7 0 0-15,-1-4-2 0,8 4-1 16,-6 0-1-16,5 0 0 0,7 0 2 0,0 0 0 16,-7 0-4-16,7 0 4 0,7 0-1 0,-7 0-2 15,7 4-1-15,5 0-2 0,2-1 2 16,5 4-1-16,7 1-1 0,0-1 0 0,0 0 0 15,0 4-1-15,7-3-3 0,-7-5 2 0,-1 5-1 16,-11-4-1-16,5 3 0 0,-6-3 1 0,0-1 2 16,-6 1-1-16,0-4-2 0,-7 4 3 15,6-1 0-15,-6-3 2 0,-6 4 1 0,-1 0 1 16,-13-4 4-16,1 3 1 0,-8 1-2 0,-11 0-44 16,-1-4-169-16,-7 0-181 0,-6-4-99 0,0 0-52 15,-1-3-26-15,8-4 28 0</inkml:trace>
  <inkml:trace contextRef="#ctx0" brushRef="#br0" timeOffset="45438.66">2194 7928 9 0,'0'0'327'0,"0"0"59"16,-6 0 35-16,6-4-39 0,0 4-70 15,0-4-72-15,-7 4-73 0,7 0-55 0,0 0-31 16,0-3-17-16,0 3-9 0,-6 0-8 0,6 0-1 16,0 0 3-16,0 0-2 0,0 0-4 0,0 0-7 15,0 0-4-15,0 0-4 0,0 0-8 0,0 3-4 16,0-3-5-16,0 0-2 0,0 4-2 15,0-4-5-15,0 0 2 0,6 4-2 0,-6-4-2 0,0 0 0 16,0 3-1-16,7-3 1 0,-7 4 0 0,6-4-2 16,-6 4 2-16,6-1 1 0,2 4 0 15,-2-3-1-15,-6 3-3 0,6-3 3 0,-6 0 0 16,7 3 0-16,0-3-1 0,-7-1 1 0,0 1 2 16,6 0 0-16,-6-1-1 0,6-3-1 0,-6 0 3 15,7 4 1-15,-7-4 0 0,0 0 0 0,6 4 2 16,-6-4 2-16,7 0 0 0,-7 0 0 0,7-4 2 15,-1 4 8-15,0-4 21 0,1-3 13 0,6 3 6 16,0-7 5-16,7 0 3 0,6-3-7 0,0-4-20 16,13-8-13-16,6 0-6 0,7-7-3 0,20-3-4 15,6-5-22-15,20-7-50 0,13-3-130 0,13-11-222 16,12-8-120-16,14-10-60 0,13-12-17 16,13-7 33-16,6-11 117 0</inkml:trace>
  <inkml:trace contextRef="#ctx0" brushRef="#br0" timeOffset="49157.57">28259 8158 362 0,'0'0'449'0,"-7"0"27"0,7 0 13 0,0 0-126 16,-7-4-164-16,7 1-93 0,-6 3-53 15,6-4-25-15,-6 0-9 0,0-3-5 0,-2 3-2 16,2-3-1-16,-7 4 1 0,6-5-3 0,1 5-4 16,-1-1-4-16,-5 0-1 0,5 1-1 15,-6 3 1-15,-7 0-2 0,7 0-1 0,1 0 2 16,-2 3-1-16,-6 1 0 0,1-4-3 0,-1 4 1 16,2-1 0-16,-9-3 1 0,1 4 2 0,-6-4 1 15,-1 0 1-15,1 4 2 0,-8-4 2 0,1 0-1 16,-6 0 0-16,-1-4 0 0,-13 0 1 15,8 1-1-15,-15-1 0 0,1-3 0 0,0-1 0 16,-13-3-1-16,-1 4-1 0,-5-4 1 0,-8 4-1 16,1-4-2-16,1 4 0 0,-1 2-4 15,-1-2 1-15,1 7-3 0,0 0 0 0,6 4 0 16,0-4-4-16,0 0 5 0,1 0 3 0,6 3-1 16,0 2 4-16,6-2 3 0,7 1 3 15,6 3-1-15,0 0-1 0,8 1 4 0,5-5-2 16,1 1 0-16,-1-4-3 0,7-4 0 0,0 4 2 15,-1-3-2-15,8-1-2 0,-7 0 0 16,6-3-1-16,-5 4 1 0,5-5-1 0,1 0 1 16,5 5-1-16,-5-1 1 0,6-3 0 0,6 3-1 15,-7 1 0-15,15-1-1 0,-8 4 0 0,7-4 1 16,7 1 0-16,0 3-1 0,-2 0 1 0,2-4 1 16,6 4 0-16,-6 0-2 0,6 0 1 15,0 0 2-15,0 0 0 0,0 0-1 0,0 0 0 16,6 4 2-16,-6-4-1 0,14 3 0 0,-2 1 0 15,8 3 0-15,5 4-13 0,8 1-26 16,7-1-67-16,-1-1-132 0,13 5-138 0,-1-4-74 16,8 0-26-16,6 0 4 15,7 0 57-15</inkml:trace>
  <inkml:trace contextRef="#ctx0" brushRef="#br0" timeOffset="49591.57">26865 8232 177 0,'39'3'405'0,"6"1"32"0,2-4 19 0,-2 4-69 0,1-1-140 16,-7 4-115-16,-1-3-63 0,1 3-32 15,1-3-18-15,-7 0-10 0,-1 3-3 0,1-3 0 16,-15-1 1-16,9 1 1 0,-14 0 3 0,0-4 0 16,-1 3-2-16,-4-3-1 0,-2 0 3 15,0 0 2-15,-6 0 2 0,0 0 1 0,7 0 3 16,-14 0 2-16,7 0 0 0,-6 0-4 0,0 0 0 15,-2-3 2-15,-4 3 2 0,-1-4 0 16,0 0-1-16,-14 1-1 0,-5-1-1 0,-1 0-1 0,-5 1 0 16,-15-1 0-16,-5-3 5 0,-8-1 10 15,-11 5 8-15,-8-4 3 0,-6-1 0 0,-7 5-2 16,-7-5-7-16,-5 5-12 0,-7-5-8 0,-1 5-3 16,-5-1 1-16,-1 0 1 0,0 1 0 15,7 3 1-15,7 0-1 0,-1-4-3 0,13 4-2 16,7 0-3-16,13-4-1 0,0 4 0 15,13 0-1-15,12-3-1 0,2 3 1 0,11 0 4 16,14-4-2-16,1 4 2 0,5 0 27 0,7 0 22 16,-1 0 25-16,8 0 17 0,0 0 16 0,-1 0 6 15,7 0-22-15,-7-4-20 0,7 4-23 16,0 0-21-16,-6 0-17 0,6-4-11 0,0 4-4 16,-6 0-20-16,-1-3-76 0,0 3-198 0,-12 0-208 15,-1 0-113-15,0-8-58 0,-5-10-15 0,-7-7 57 16,5-12 186-16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2-18T14:47:49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3679 6444 265 0,'0'0'351'0,"-7"0"33"0,1 0-42 0,0-4-65 15,0 4-70-15,-2-4-67 0,2 1-39 16,6 3-23-16,-6 0-9 0,-1-4-14 0,7 4-13 16,-6 0-6-16,6-4-5 0,-7 4-9 0,7 0-5 15,0-3-5-15,-7 3-4 0,7 0-2 0,-6 0-1 16,6-4 1-16,-6 4-1 0,6 0 2 0,0 0-1 16,0 0-1-16,0-4 1 0,0 4 0 0,0 0-1 15,0 0-1-15,0 0-2 0,6 0-1 0,0 0-1 16,1 0 0-16,0 0-1 0,6 4 1 0,-1-4 2 15,2 4-2-15,5-1-1 0,1-3 1 0,6 4-2 16,-6 0-1-16,-1-1-3 0,7 1 2 16,0 0 0-16,0-4-1 0,7 3 3 0,-7 1 2 15,13-1 5-15,-7 2 0 0,7-2 1 0,1-3 2 16,-1 4-1-16,0 0 1 0,-1-4-1 0,8 3 1 16,0-3-2-16,-7 0-1 0,6 4 0 0,-6-4-1 15,1 0 0-15,5 4-1 0,-6-4 0 16,7 0 1-16,-7 3-2 0,7-3 0 0,-1 0-1 15,-6 0-1-15,7 0 1 0,-7 0-2 0,7 0 0 16,-1 0 0-16,-6 0 0 0,7 0 1 16,-7-3-1-16,0 3 0 0,7 3 1 0,-7-3-1 15,-1 0-1-15,2 0 0 0,-1 4 1 0,0-4-1 16,-7 3 0-16,7-3 0 0,-5 0 1 0,-2 4-1 16,1 0-1-16,-1-4-1 0,-6 0 2 15,0 3 0-15,6-3 1 0,-6 0 0 0,0 0 1 16,1 0-2-16,-1-3-2 0,0 6 1 0,7-3-1 15,-7 0 1-15,-1 0-1 0,8 0 2 16,-7 0 1-16,6 0 1 0,-6 0 0 0,7 0 0 16,-1 0 1-16,-5 0 2 0,5 0 0 0,1 0-2 15,-7 0 2-15,6 0 1 0,-5 0 0 0,5 0-1 16,-6 4-2-16,0-4 3 0,7 4-1 16,-7-4 0-16,0 0 3 0,0 0 0 0,6 0-1 15,-6 0-2-15,7 0-1 0,-1 0 1 0,8 0-3 16,-7 0 0-16,5 0 0 0,1 0 1 15,1 0 1-15,5 0-3 0,-6 0 0 0,7 0 2 16,6 0 0-16,-6 0 1 0,-1-4-3 0,1 4 2 16,-1 0-2-16,1 0-1 0,-7 0-2 0,0 4 1 15,-7-4 0-15,8 0 1 0,-7 3 2 0,-1 1-2 16,1-4 1-16,-1 4 1 0,-6-1 0 16,7 1 0-16,-1 0-1 0,1-1-1 0,-7 1 1 15,6-4-2-15,-5 4 2 0,5-1-2 0,1 1-2 16,-1-4 2-16,7 4 0 0,-7-1-2 0,1-3 0 15,7 4 1-15,-8-4 3 0,7 0-1 16,-6 4 2-16,-1-4 2 0,7 0 0 0,-7 3 3 16,1-3 0-16,7 0-1 0,-8 4 1 0,1-4 0 15,-1 0-1-15,1 3-1 0,-1-3 2 16,1 0-1-16,-1 4-1 0,1-4-2 0,-1 0 2 16,7 0-3-16,-6 0 1 0,6 0 0 0,0 0 2 15,0 0 1-15,7-4-2 0,-7 4 1 16,7-3 0-16,-1-1-2 0,8 1-1 0,-8-1 0 15,7 4 0-15,1-4-1 0,4 1-1 0,-4-1 1 16,-7 4-1-16,5-4 1 0,-5 1 0 0,-7 3-1 16,7-4-1-16,-7 4-1 0,0 0 1 0,-7 0 1 15,1 0-1-15,6 0 0 0,-13 4 2 16,6-4 1-16,1 0-3 0,-7 3-1 0,7-3 2 16,-7 4 0-16,0-4-1 0,0 0-2 0,0 0 1 15,1 0 2-15,5 4-3 0,-7-4-2 16,2 0 2-16,5 3 2 0,-6-3 2 0,7 0 2 15,-7 4 2-15,6-4 1 0,-5 0 4 0,-1 4-2 16,6-1 5-16,-5-3-4 0,-1 4-1 0,-1-4-2 16,1 3-2-16,0-3-1 0,-6 0-5 15,7 0 4-15,-2 4 2 0,1-4 0 0,-6 4 0 16,6-4 1-16,0 3-1 0,-1 1 1 0,2-4 0 16,-1 4-1-16,0-4 1 0,7 3 0 0,-7 2 0 15,0-5 0-15,0 3-1 0,7-3-1 16,-7 4-1-16,-1-4 0 0,8 0 0 0,-1 0 0 15,-6 0 2-15,7 0-1 0,-7 0 0 0,7 0-1 16,-7 0 0-16,6 3 0 0,1-3 0 16,-1 0-1-16,1 4 0 0,-1-4 1 0,1 0 1 15,0 4-1-15,0-4-2 0,6 3 1 0,-7 1 1 16,7 0-3-16,0-1 1 0,1 1 0 16,-2 0-1-16,1-1 2 0,1 1-2 0,-1-4 2 15,6 4-2-15,-5-1 0 0,-2 1 0 0,-5-4-1 16,6 4 2-16,0-1-3 0,-7 1 0 0,2 0 0 15,-2-4 1-15,1 3 1 0,-1 1 2 16,-6-4 1-16,7 3 2 0,-8 1 2 0,9-4 0 0,-2 4 3 16,1-1 0-16,-1 1 1 0,1-4 0 15,-1 4-1-15,1-1-2 0,-1 1-3 0,1-4 1 16,-1 4-3-16,1-1 1 0,5 1 2 16,-5 0 2-16,7-1 0 0,-1 1-1 0,-1-4 2 15,1 4-4-15,1-4 2 0,-1 3-3 0,0-3-1 16,0 0 0-16,0 4 0 0,14-4 0 15,-8 4 0-15,13 0 1 0,1-4-1 0,-6 3-1 16,4 1-1-16,-4-4-1 0,-1 0-2 0,-7 0 1 16,8 0 0-16,-8 0 1 0,7 0-1 0,-6 4 3 15,-1-4-1-15,1 3-2 0,6-3 1 16,-6 0-1-16,-1 0 0 0,-5 0-2 0,5 0 1 0,-6 0 0 16,-7 0 0-16,8 0 3 0,-1 0 0 15,0 4 2-15,0-4 1 0,0 0 1 0,7 4 4 16,-8-4-1-16,8 0-1 0,-7 3 1 0,7 1 1 15,-1-4-2-15,2 4 1 0,-2-1-2 16,1-3 1-16,-1 4-1 0,-6-4-2 0,1 0 1 16,-2 0-2-16,-5 0 1 0,6 0-1 0,-7 0-1 15,-6 0 0-15,7 0 0 0,-13 0 1 16,6 0-1-16,-1-4 1 0,-5 4 0 0,0 0 0 16,-1 0 0-16,-6 0 1 0,6 4-1 0,1-4 0 15,-7 0 0-15,0 3 1 0,0-3-2 16,1 0 0-16,-8 0 0 0,7 0 1 0,-13 0 0 0,7 0-2 15,-7 0 1-15,6 0 1 0,-6 4 1 16,0-4 0-16,0 0 0 0,-6-4 1 16,6 4 1-16,0 0-1 0,-7-3-1 0,7 3 1 15,0 0-1-15,0 0-3 0,-7 0-6 0,7 0-17 16,0 0-37-16,7 0-67 0,-7 0-131 0,7 0-116 16,6-4-58-16,-1 4-16 0,2-3 17 0,6-1 58 15</inkml:trace>
  <inkml:trace contextRef="#ctx0" brushRef="#br0" timeOffset="1045">17812 6228 86 0,'0'0'258'0,"0"0"33"16,0-4-10-16,0 4-28 0,0 0-32 0,0 0-35 16,0 0-36-16,0 0-35 0,0 0-34 15,0 0-23-15,0 0-18 0,0 0-13 0,0 0-5 16,0 0-3-16,0 0 3 0,0 0 4 0,7 0 4 15,-1 4 3-15,1-4-4 0,-7 3-4 0,12 1-5 16,-5-4-7-16,6 4-5 0,0-1-6 0,0 1 0 16,0-4 0-16,7 4 1 0,0-1-1 15,5 5 2-15,-5-5-1 0,12 1 4 0,-5-4-1 16,5 0-2-16,1 3 1 0,-7-3-2 0,13 0 0 16,-7 0-3-16,1 0 1 0,-1 0 0 15,8 0 3-15,-8 0 0 0,7-3-2 0,-6-1 1 16,6 4-2-16,0-3 1 0,0 3-3 15,0 0 0-15,7 0 2 0,-1 0-1 0,1 0 1 16,6 0-1-16,-6 3 1 0,5-3-1 0,8 0 0 16,-7 4 0-16,1-1 0 0,5-3 0 0,-6 4-2 15,0-4 1-15,1 4 0 0,-2-4-3 16,1 0-1-16,1 0 2 0,-2 0 1 0,2 0-1 0,5 0 0 16,1 0-1-16,0 3 1 0,6-3 3 15,6 0-1-15,2 0 3 0,-2 0 0 0,0-3 3 16,1-1 0-16,0 4-3 0,-1-4 1 0,1 1 1 15,0-1 0-15,-1-3-2 0,1 3 1 0,0-3 0 16,5-4-2-16,-4 4-1 0,-2-1-1 16,8-3 0-16,-8 4-1 0,0-4 0 0,-6 0 2 15,7 0-2-15,-7 0 2 0,1 3-5 16,-1-2 0-16,0 2-1 0,6 1 0 0,1 3 1 16,-1 1 1-16,8-1 4 0,-1 0 2 0,0 1 5 15,0-1 0-15,1 0 4 0,-2 1-1 0,2-1-2 16,-2 0-2-16,2 1-1 0,-8-1-1 15,8 0-3-15,-8 1 0 0,2-1 2 0,-2 1 1 16,-6 3-2-16,0-4-2 0,-6 0 0 0,-1 1 0 16,1 3 0-16,-8 0-3 0,2 3-1 0,-7 1 2 15,-1 0 1-15,-6-1-3 0,1 1-1 16,-1-1 0-16,-7 5 2 0,1-1-3 0,-7-3 1 16,-6-1 3-16,-1 1 1 0,-6 0-1 0,0-1 5 15,-7 1-2-15,8 3 1 0,-14-3-2 0,0 3 0 16,0 1-16-16,0-1-60 0,0 0-120 15,0 0-129-15,-8-2-69 0,2-2-35 0,6-3-2 16,-6 0 45-16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6840-F2F6-4424-99D6-F41A39A99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51A91-59E2-47F3-B796-B9B7AF34B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D7BE-DCE1-45BC-8717-AB560040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E65-2741-48AD-8808-794E73DC965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9C0F-3146-4E24-B762-DAA0AAE7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785E-93A3-4B66-B710-FDD0664D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687-F1CD-4843-8A0D-337CA196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7448-F6A0-4050-9578-DA845E6E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DCCB1-09B0-4262-B30E-E8F470DB6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FA68-4408-45A9-921F-71C365DE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E65-2741-48AD-8808-794E73DC965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9B7B-C319-4CD4-9AFB-BFE288DF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B80A7-A6BA-42EE-9B5E-69F1CCC6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687-F1CD-4843-8A0D-337CA196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4C909-3D35-4835-8E49-26BA7B391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33EA3-9F7E-4C0A-ACD5-CA832383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24780-1072-4D68-9EFA-9AA0A35D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E65-2741-48AD-8808-794E73DC965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8B844-A676-4BDA-95DC-2BA40BE9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7502-C684-409B-B207-2A33DCD6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687-F1CD-4843-8A0D-337CA196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3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2A5C-C39E-4F13-85C0-4EECC6A0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BAFD-5E46-4115-B7DA-EAA07890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4F36-68FE-4607-AC3F-C6FACE82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E65-2741-48AD-8808-794E73DC965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D474-B468-4E6A-9C5A-C02DFA5C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C2CA-D3CA-4E9E-9A8F-D9A508F9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687-F1CD-4843-8A0D-337CA196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2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83E3-705A-449B-B1A6-8D41657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303C1-3AD6-4701-8C0C-D7D26BC44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912A-A1C1-4A85-93F2-BA5CF25A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E65-2741-48AD-8808-794E73DC965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E634-6078-4486-9DF1-B03A27C4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1258-1BB0-433B-A77C-3D8A9045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687-F1CD-4843-8A0D-337CA196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8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3487-F4A2-45C9-86C2-B475A53B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B813F-9F47-47A8-BC07-7A5DC296F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E976C-234D-4B98-8465-706C5A3F2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CB080-9E8D-4094-9554-4F41595C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E65-2741-48AD-8808-794E73DC965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920F3-ACF2-4DC8-8A92-E7764883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9624E-B7ED-4F96-BAB0-6E11CEC7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687-F1CD-4843-8A0D-337CA196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0196-B7D3-45E5-B5DD-4F11B4C7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8F97-46B1-4450-B30B-315402520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CB36A-A6D1-4280-A9D9-D5C68852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F9C67-0E09-4A53-B521-27FC54661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A1FAB-CFF1-45D8-A727-23F253EEE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4DBA-17AE-4F36-81CA-B7E172DE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E65-2741-48AD-8808-794E73DC965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95311-A42D-4EB8-A73D-34EECAF8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8563F-F120-4F0E-8B46-F0AE4D7B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687-F1CD-4843-8A0D-337CA196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63B0-1DFF-4C3E-9900-EC2001ED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30530-58AC-46F4-9172-FEBBEFC7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E65-2741-48AD-8808-794E73DC965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1291A-7981-4B73-A050-D89B04F3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0F16E-B8A9-4B75-94FA-DD68B51F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687-F1CD-4843-8A0D-337CA196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0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23DD-E187-477D-8F86-27BE1E05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E65-2741-48AD-8808-794E73DC965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458FD-A9DD-4499-BA37-791DCAF4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329FE-094B-4B47-A5FF-0257F5AB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687-F1CD-4843-8A0D-337CA196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C00B-8105-43CD-855B-74E20189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4D42-270C-4D5E-96BC-6B71D03B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4EAB0-DCA0-415A-8700-480E7D69E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5F01-3494-4C40-B857-4C8A536F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E65-2741-48AD-8808-794E73DC965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73054-C206-459A-9BE6-7DB27B74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174B-9365-47A9-BF0B-DD8134A6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687-F1CD-4843-8A0D-337CA196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4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2AB0-E556-41EA-BC36-721C2E2F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CB7AD-733C-4AE5-81A6-49B334CAE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763D0-A732-4CE2-9567-0C9428502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B8B9A-E590-4D27-B527-949005FD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E65-2741-48AD-8808-794E73DC965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48212-FCBB-4A45-8D8A-2AE6AE86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86E42-F80B-41DB-A696-2B5763D9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687-F1CD-4843-8A0D-337CA196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71889-298D-40F3-BFC3-56425DAF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8E6D3-CF99-47B7-84D1-95B9980F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A787-28CD-40E9-9A1B-C39E75467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B6E65-2741-48AD-8808-794E73DC965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4C5E-26F9-4414-B513-5E9F68BC6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CA7C1-E5BD-4F2C-9149-CCB939DBB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7687-F1CD-4843-8A0D-337CA196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F30-388B-4527-9204-5B142A5DD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Divisive and Agglomerative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8122-0ABD-4F03-BE42-EC1F99E8F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8162"/>
            <a:ext cx="9144000" cy="829638"/>
          </a:xfrm>
        </p:spPr>
        <p:txBody>
          <a:bodyPr/>
          <a:lstStyle/>
          <a:p>
            <a:r>
              <a:rPr lang="en-US" dirty="0"/>
              <a:t>Chathura Rajapakse</a:t>
            </a:r>
          </a:p>
        </p:txBody>
      </p:sp>
    </p:spTree>
    <p:extLst>
      <p:ext uri="{BB962C8B-B14F-4D97-AF65-F5344CB8AC3E}">
        <p14:creationId xmlns:p14="http://schemas.microsoft.com/office/powerpoint/2010/main" val="261502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3614-DB6D-42EA-9A82-086372C9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CA8B-7D39-4139-879F-5B533309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the given dataset and observe</a:t>
            </a:r>
          </a:p>
          <a:p>
            <a:r>
              <a:rPr lang="en-US"/>
              <a:t> Reading: https://www.analyticsvidhya.com/blog/2019/05/beginners-guide-hierarchical-clustering/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1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282F-6583-417A-A397-8A84A1B3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Divisive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C6D2-9A30-4031-ADAA-54FDBB88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cluster initially – then separate items based on 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65819-1CA0-4846-AEBA-67FB8D81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95" y="2584450"/>
            <a:ext cx="314325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EF90E-DD83-4FAA-AADC-B98B38E55405}"/>
              </a:ext>
            </a:extLst>
          </p:cNvPr>
          <p:cNvSpPr txBox="1"/>
          <p:nvPr/>
        </p:nvSpPr>
        <p:spPr>
          <a:xfrm>
            <a:off x="5069840" y="6492875"/>
            <a:ext cx="686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https://chih-ling-hsu.github.io/2017/09/01/Divisive-Clustering#:~:text=Divisive%20Clustering%20Example%20Who%20hates%20other%20members%20the,c%20to%20others%3A%20m%20e%20a%20n%20</a:t>
            </a:r>
          </a:p>
        </p:txBody>
      </p:sp>
    </p:spTree>
    <p:extLst>
      <p:ext uri="{BB962C8B-B14F-4D97-AF65-F5344CB8AC3E}">
        <p14:creationId xmlns:p14="http://schemas.microsoft.com/office/powerpoint/2010/main" val="82427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84FE-CF44-4586-8932-5DAACB8A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the first item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6991E-DEFE-4E18-90B7-DAF3DEE0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09" y="1959610"/>
            <a:ext cx="10521789" cy="3105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7FA6E-89E3-4760-B69D-33A7A705DA70}"/>
              </a:ext>
            </a:extLst>
          </p:cNvPr>
          <p:cNvSpPr txBox="1"/>
          <p:nvPr/>
        </p:nvSpPr>
        <p:spPr>
          <a:xfrm>
            <a:off x="5069840" y="6492875"/>
            <a:ext cx="686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https://chih-ling-hsu.github.io/2017/09/01/Divisive-Clustering#:~:text=Divisive%20Clustering%20Example%20Who%20hates%20other%20members%20the,c%20to%20others%3A%20m%20e%20a%20n%20</a:t>
            </a:r>
          </a:p>
        </p:txBody>
      </p:sp>
    </p:spTree>
    <p:extLst>
      <p:ext uri="{BB962C8B-B14F-4D97-AF65-F5344CB8AC3E}">
        <p14:creationId xmlns:p14="http://schemas.microsoft.com/office/powerpoint/2010/main" val="55092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A32D-E7B7-4A83-8113-639D946D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else joins the new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E9C2C-9705-4D0A-9113-7BF90D8F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462"/>
            <a:ext cx="10095536" cy="3558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8E9A5-A185-42B9-BF54-76A48FBC3B2B}"/>
              </a:ext>
            </a:extLst>
          </p:cNvPr>
          <p:cNvSpPr txBox="1"/>
          <p:nvPr/>
        </p:nvSpPr>
        <p:spPr>
          <a:xfrm>
            <a:off x="5069840" y="6492875"/>
            <a:ext cx="686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https://chih-ling-hsu.github.io/2017/09/01/Divisive-Clustering#:~:text=Divisive%20Clustering%20Example%20Who%20hates%20other%20members%20the,c%20to%20others%3A%20m%20e%20a%20n%20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08C83C-875F-45D2-B6B7-EF0C2E360B50}"/>
                  </a:ext>
                </a:extLst>
              </p14:cNvPr>
              <p14:cNvContentPartPr/>
              <p14:nvPr/>
            </p14:nvContentPartPr>
            <p14:xfrm>
              <a:off x="783000" y="1279080"/>
              <a:ext cx="9390600" cy="240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08C83C-875F-45D2-B6B7-EF0C2E360B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640" y="1269720"/>
                <a:ext cx="9409320" cy="24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65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87DD-D386-4522-99E2-149AC2EB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anyone else left?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319C4-5816-41CF-B209-23910E01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 one to join the new cluster, the process continues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FA95B-AF02-4425-AFB7-B86808FFE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07" y="2896394"/>
            <a:ext cx="7515225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AF3BA-1222-4B04-B05B-C27BCA94A2F5}"/>
              </a:ext>
            </a:extLst>
          </p:cNvPr>
          <p:cNvSpPr txBox="1"/>
          <p:nvPr/>
        </p:nvSpPr>
        <p:spPr>
          <a:xfrm>
            <a:off x="5069840" y="6492875"/>
            <a:ext cx="686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https://chih-ling-hsu.github.io/2017/09/01/Divisive-Clustering#:~:text=Divisive%20Clustering%20Example%20Who%20hates%20other%20members%20the,c%20to%20others%3A%20m%20e%20a%20n%20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890654-8CB6-445E-AE39-554A2A7BB02E}"/>
                  </a:ext>
                </a:extLst>
              </p14:cNvPr>
              <p14:cNvContentPartPr/>
              <p14:nvPr/>
            </p14:nvContentPartPr>
            <p14:xfrm>
              <a:off x="1294200" y="2180160"/>
              <a:ext cx="7172640" cy="26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890654-8CB6-445E-AE39-554A2A7BB0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4840" y="2170800"/>
                <a:ext cx="719136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01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1C2F-FBFE-4E5C-BA63-97DE0A90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cluster to split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A90-5A66-4087-A14D-1BAE99EE2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options:</a:t>
            </a:r>
          </a:p>
          <a:p>
            <a:pPr lvl="1"/>
            <a:r>
              <a:rPr lang="en-US" dirty="0"/>
              <a:t>Choose the one with highest number of items</a:t>
            </a:r>
          </a:p>
          <a:p>
            <a:pPr lvl="1"/>
            <a:r>
              <a:rPr lang="en-US" dirty="0"/>
              <a:t>Choose the one with highest diameter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process continues until every cluster has only one item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1A3C-10E2-4C34-8727-52B450FC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2" y="3205956"/>
            <a:ext cx="2466975" cy="159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950B84-112D-4A4C-99AB-364621A2F164}"/>
              </a:ext>
            </a:extLst>
          </p:cNvPr>
          <p:cNvSpPr txBox="1"/>
          <p:nvPr/>
        </p:nvSpPr>
        <p:spPr>
          <a:xfrm>
            <a:off x="5069840" y="6492875"/>
            <a:ext cx="686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https://chih-ling-hsu.github.io/2017/09/01/Divisive-Clustering#:~:text=Divisive%20Clustering%20Example%20Who%20hates%20other%20members%20the,c%20to%20others%3A%20m%20e%20a%20n%20</a:t>
            </a:r>
          </a:p>
        </p:txBody>
      </p:sp>
    </p:spTree>
    <p:extLst>
      <p:ext uri="{BB962C8B-B14F-4D97-AF65-F5344CB8AC3E}">
        <p14:creationId xmlns:p14="http://schemas.microsoft.com/office/powerpoint/2010/main" val="58972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2E08-8252-4268-BC07-AC7AD8F2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C918-035D-49F4-9D44-A25B98905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37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with a single point</a:t>
            </a:r>
          </a:p>
          <a:p>
            <a:r>
              <a:rPr lang="en-US" dirty="0"/>
              <a:t>In each successive step, attach a point to an existing member of the tree based on minimum distance formula</a:t>
            </a:r>
          </a:p>
          <a:p>
            <a:r>
              <a:rPr lang="en-US" dirty="0"/>
              <a:t>Create the tree with all points</a:t>
            </a:r>
          </a:p>
          <a:p>
            <a:r>
              <a:rPr lang="en-US" dirty="0"/>
              <a:t>Remove some number of longest distance arcs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1C3E9F-B421-460D-8CA3-432D98DB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53" y="3873592"/>
            <a:ext cx="3832154" cy="23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353ADC-9E82-4237-B331-89CFB017891C}"/>
              </a:ext>
            </a:extLst>
          </p:cNvPr>
          <p:cNvSpPr txBox="1"/>
          <p:nvPr/>
        </p:nvSpPr>
        <p:spPr>
          <a:xfrm>
            <a:off x="5069840" y="6492875"/>
            <a:ext cx="686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https://chih-ling-hsu.github.io/2017/09/01/Divisive-Clustering#:~:text=Divisive%20Clustering%20Example%20Who%20hates%20other%20members%20the,c%20to%20others%3A%20m%20e%20a%20n%20</a:t>
            </a:r>
          </a:p>
        </p:txBody>
      </p:sp>
    </p:spTree>
    <p:extLst>
      <p:ext uri="{BB962C8B-B14F-4D97-AF65-F5344CB8AC3E}">
        <p14:creationId xmlns:p14="http://schemas.microsoft.com/office/powerpoint/2010/main" val="43662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BB49-5618-4284-A83A-6A2D86F7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9E42E-B0E8-416E-88C6-1FB06028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clusters with a single point – every point is a cluster</a:t>
            </a:r>
          </a:p>
          <a:p>
            <a:r>
              <a:rPr lang="en-US" dirty="0"/>
              <a:t>Add the two points with minimum distance</a:t>
            </a:r>
          </a:p>
          <a:p>
            <a:r>
              <a:rPr lang="en-US" dirty="0"/>
              <a:t>Recreate the proximity matrix</a:t>
            </a:r>
          </a:p>
          <a:p>
            <a:r>
              <a:rPr lang="en-US" dirty="0"/>
              <a:t>Repeat the process until it ends up with a single cluster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DD9DB9-F6E9-403E-BC53-933A8C6CA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28" y="3946829"/>
            <a:ext cx="4505446" cy="254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1D38117-4A49-44B8-A39F-F65CD1B37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18" y="4062564"/>
            <a:ext cx="4272826" cy="243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9A4951-E21F-4852-B6C3-1DB79B06314E}"/>
              </a:ext>
            </a:extLst>
          </p:cNvPr>
          <p:cNvSpPr txBox="1"/>
          <p:nvPr/>
        </p:nvSpPr>
        <p:spPr>
          <a:xfrm>
            <a:off x="5471262" y="6492875"/>
            <a:ext cx="645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https://towardsdatascience.com/breaking-down-the-agglomerative-clustering-process-1c367f74c7c2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318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E97F-08B7-4F5C-8A22-E089E799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agglomeration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92EFFEA-E1D6-4021-8A79-6B635F090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98" y="1548071"/>
            <a:ext cx="5458142" cy="494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87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474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Divisive and Agglomerative Clustering</vt:lpstr>
      <vt:lpstr>Divisive Clustering</vt:lpstr>
      <vt:lpstr>Separating the first item</vt:lpstr>
      <vt:lpstr>Who else joins the new cluster</vt:lpstr>
      <vt:lpstr>Is there anyone else left?</vt:lpstr>
      <vt:lpstr>Which cluster to split next?</vt:lpstr>
      <vt:lpstr>Minimum Spanning Tree Clustering</vt:lpstr>
      <vt:lpstr>Agglomerative clustering</vt:lpstr>
      <vt:lpstr>First agglomeration</vt:lpstr>
      <vt:lpstr>Exercise: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Chathura Rajapakse</dc:creator>
  <cp:lastModifiedBy>Chathura Rajapakse</cp:lastModifiedBy>
  <cp:revision>13</cp:revision>
  <dcterms:created xsi:type="dcterms:W3CDTF">2021-09-25T18:00:45Z</dcterms:created>
  <dcterms:modified xsi:type="dcterms:W3CDTF">2022-08-01T06:39:08Z</dcterms:modified>
</cp:coreProperties>
</file>