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0812-F601-4B8A-B114-5F0A04E6619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5858-E8B7-4EC4-A4DB-D3555FE2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0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0812-F601-4B8A-B114-5F0A04E6619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5858-E8B7-4EC4-A4DB-D3555FE2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0812-F601-4B8A-B114-5F0A04E6619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5858-E8B7-4EC4-A4DB-D3555FE2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7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0812-F601-4B8A-B114-5F0A04E6619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5858-E8B7-4EC4-A4DB-D3555FE2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0812-F601-4B8A-B114-5F0A04E6619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5858-E8B7-4EC4-A4DB-D3555FE2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5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0812-F601-4B8A-B114-5F0A04E6619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5858-E8B7-4EC4-A4DB-D3555FE2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3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0812-F601-4B8A-B114-5F0A04E6619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5858-E8B7-4EC4-A4DB-D3555FE2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0812-F601-4B8A-B114-5F0A04E6619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5858-E8B7-4EC4-A4DB-D3555FE2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0812-F601-4B8A-B114-5F0A04E6619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5858-E8B7-4EC4-A4DB-D3555FE2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2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0812-F601-4B8A-B114-5F0A04E6619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5858-E8B7-4EC4-A4DB-D3555FE2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4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0812-F601-4B8A-B114-5F0A04E6619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5858-E8B7-4EC4-A4DB-D3555FE2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8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0812-F601-4B8A-B114-5F0A04E6619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5858-E8B7-4EC4-A4DB-D3555FE2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7" y="287383"/>
            <a:ext cx="11443063" cy="637467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MINI PROJECT 2 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r>
              <a:rPr lang="en-US" sz="2800" dirty="0">
                <a:latin typeface="+mn-lt"/>
                <a:ea typeface="+mn-ea"/>
                <a:cs typeface="+mn-cs"/>
              </a:rPr>
              <a:t>DATA MINING  &amp; WAREHOUSING 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r>
              <a:rPr lang="en-US" sz="2800" dirty="0">
                <a:latin typeface="+mn-lt"/>
                <a:ea typeface="+mn-ea"/>
                <a:cs typeface="+mn-cs"/>
              </a:rPr>
              <a:t>Gunathilaka D. D. T. M.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r>
              <a:rPr lang="en-US" sz="2800" dirty="0">
                <a:latin typeface="+mn-lt"/>
                <a:ea typeface="+mn-ea"/>
                <a:cs typeface="+mn-cs"/>
              </a:rPr>
              <a:t> IT13011130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r>
              <a:rPr lang="en-US" sz="2800" dirty="0">
                <a:latin typeface="+mn-lt"/>
                <a:ea typeface="+mn-ea"/>
                <a:cs typeface="+mn-cs"/>
              </a:rPr>
              <a:t>WD-SE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r>
              <a:rPr lang="en-US" sz="2800" dirty="0">
                <a:latin typeface="+mn-lt"/>
                <a:ea typeface="+mn-ea"/>
                <a:cs typeface="+mn-cs"/>
              </a:rPr>
              <a:t>4th year 2nd semester 2016 </a:t>
            </a:r>
          </a:p>
        </p:txBody>
      </p:sp>
    </p:spTree>
    <p:extLst>
      <p:ext uri="{BB962C8B-B14F-4D97-AF65-F5344CB8AC3E}">
        <p14:creationId xmlns:p14="http://schemas.microsoft.com/office/powerpoint/2010/main" val="87374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Drop Table </a:t>
            </a:r>
            <a:r>
              <a:rPr lang="en-US" dirty="0" err="1" smtClean="0"/>
              <a:t>Dim_Polarity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Dim_Polarity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Polarity_ID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 identity(1,1) not null primary key </a:t>
            </a:r>
            <a:r>
              <a:rPr lang="en-US" dirty="0" err="1" smtClean="0"/>
              <a:t>nonclustered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avg_positive_polarity</a:t>
            </a:r>
            <a:r>
              <a:rPr lang="en-US" dirty="0" smtClean="0"/>
              <a:t> real,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min_positive_polarity</a:t>
            </a:r>
            <a:r>
              <a:rPr lang="en-US" dirty="0" smtClean="0"/>
              <a:t> real,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max_positive_polarity</a:t>
            </a:r>
            <a:r>
              <a:rPr lang="en-US" dirty="0" smtClean="0"/>
              <a:t> real,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avg_negative_polarity</a:t>
            </a:r>
            <a:r>
              <a:rPr lang="en-US" dirty="0" smtClean="0"/>
              <a:t> real,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min_negative_polarity</a:t>
            </a:r>
            <a:r>
              <a:rPr lang="en-US" dirty="0" smtClean="0"/>
              <a:t> real,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max_negative_polarity</a:t>
            </a:r>
            <a:r>
              <a:rPr lang="en-US" dirty="0" smtClean="0"/>
              <a:t> real,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abs_title_sentiment_polarity</a:t>
            </a:r>
            <a:r>
              <a:rPr lang="en-US" dirty="0" smtClean="0"/>
              <a:t> real,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global_sentiment_polarity</a:t>
            </a:r>
            <a:r>
              <a:rPr lang="en-US" dirty="0" smtClean="0"/>
              <a:t> real,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title_sentiment_polarity</a:t>
            </a:r>
            <a:r>
              <a:rPr lang="en-US" dirty="0" smtClean="0"/>
              <a:t> real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Dim_Polarity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6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Drop Table </a:t>
            </a:r>
            <a:r>
              <a:rPr lang="en-US" dirty="0" err="1" smtClean="0"/>
              <a:t>Dim_Count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Dim_Count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Count_ID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 identity(1,1) not null primary key </a:t>
            </a:r>
            <a:r>
              <a:rPr lang="en-US" dirty="0" err="1" smtClean="0"/>
              <a:t>nonclustered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n_tokens_title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n_tokens_content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num_hrefs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num_self_hrefs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num_imgs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num_videos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average_token_length</a:t>
            </a:r>
            <a:r>
              <a:rPr lang="en-US" dirty="0" smtClean="0"/>
              <a:t> real,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num_keywords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Dim_Count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3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Drop Table </a:t>
            </a:r>
            <a:r>
              <a:rPr lang="en-US" dirty="0" err="1" smtClean="0"/>
              <a:t>Dim_Share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Dim_Share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Share_ID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 identity(1,1) not null primary key </a:t>
            </a:r>
            <a:r>
              <a:rPr lang="en-US" dirty="0" err="1" smtClean="0"/>
              <a:t>nonclustered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self_reference_min_shares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self_reference_max_shares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self_reference_avg_sharess</a:t>
            </a:r>
            <a:r>
              <a:rPr lang="en-US" dirty="0" smtClean="0"/>
              <a:t> real,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timedelta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Dim_Share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4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Facts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facts table contains measures that we take to evaluate the performance.  In this case study the predicted number of shares measured for given various articles.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9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8"/>
          </a:xfrm>
        </p:spPr>
        <p:txBody>
          <a:bodyPr/>
          <a:lstStyle/>
          <a:p>
            <a:pPr algn="ctr"/>
            <a:r>
              <a:rPr lang="en-US" dirty="0" smtClean="0"/>
              <a:t>Create Facts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512064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Drop Table </a:t>
            </a:r>
            <a:r>
              <a:rPr lang="en-US" dirty="0" err="1" smtClean="0"/>
              <a:t>Fact_NewsPopularity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Fact_NewsPopularity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nvarchar</a:t>
            </a:r>
            <a:r>
              <a:rPr lang="en-US" dirty="0" smtClean="0"/>
              <a:t>(4000),</a:t>
            </a:r>
          </a:p>
          <a:p>
            <a:pPr marL="0" indent="0">
              <a:buNone/>
            </a:pPr>
            <a:r>
              <a:rPr lang="en-US" dirty="0" smtClean="0"/>
              <a:t>	shares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Rate_ID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 not null references </a:t>
            </a:r>
            <a:r>
              <a:rPr lang="en-US" dirty="0" err="1" smtClean="0"/>
              <a:t>Dim_Rate</a:t>
            </a:r>
            <a:r>
              <a:rPr lang="en-US" dirty="0" smtClean="0"/>
              <a:t>(</a:t>
            </a:r>
            <a:r>
              <a:rPr lang="en-US" dirty="0" err="1" smtClean="0"/>
              <a:t>Rate_ID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Keyword_ID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 not null references </a:t>
            </a:r>
            <a:r>
              <a:rPr lang="en-US" dirty="0" err="1" smtClean="0"/>
              <a:t>Dim_Keyword</a:t>
            </a:r>
            <a:r>
              <a:rPr lang="en-US" dirty="0" smtClean="0"/>
              <a:t>(</a:t>
            </a:r>
            <a:r>
              <a:rPr lang="en-US" dirty="0" err="1" smtClean="0"/>
              <a:t>Keyword_ID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DataChannel_ID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 not null references </a:t>
            </a:r>
            <a:r>
              <a:rPr lang="en-US" dirty="0" err="1" smtClean="0"/>
              <a:t>Dim_DataChannel</a:t>
            </a:r>
            <a:r>
              <a:rPr lang="en-US" dirty="0" smtClean="0"/>
              <a:t>(</a:t>
            </a:r>
            <a:r>
              <a:rPr lang="en-US" dirty="0" err="1" smtClean="0"/>
              <a:t>DataChannel_ID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PublishedOn_ID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 not null references </a:t>
            </a:r>
            <a:r>
              <a:rPr lang="en-US" dirty="0" err="1" smtClean="0"/>
              <a:t>Dim_PublishedOn</a:t>
            </a:r>
            <a:r>
              <a:rPr lang="en-US" dirty="0" smtClean="0"/>
              <a:t>(</a:t>
            </a:r>
            <a:r>
              <a:rPr lang="en-US" dirty="0" err="1" smtClean="0"/>
              <a:t>PublishedOn_ID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Closeness_ID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 not null references </a:t>
            </a:r>
            <a:r>
              <a:rPr lang="en-US" dirty="0" err="1" smtClean="0"/>
              <a:t>Dim_Closeness</a:t>
            </a:r>
            <a:r>
              <a:rPr lang="en-US" dirty="0" smtClean="0"/>
              <a:t>(</a:t>
            </a:r>
            <a:r>
              <a:rPr lang="en-US" dirty="0" err="1" smtClean="0"/>
              <a:t>Closeness_ID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Polarity_ID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 not null references </a:t>
            </a:r>
            <a:r>
              <a:rPr lang="en-US" dirty="0" err="1" smtClean="0"/>
              <a:t>Dim_Polarity</a:t>
            </a:r>
            <a:r>
              <a:rPr lang="en-US" dirty="0" smtClean="0"/>
              <a:t>(</a:t>
            </a:r>
            <a:r>
              <a:rPr lang="en-US" dirty="0" err="1" smtClean="0"/>
              <a:t>Polarity_ID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Subjectivity_ID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 not null references </a:t>
            </a:r>
            <a:r>
              <a:rPr lang="en-US" dirty="0" err="1" smtClean="0"/>
              <a:t>Dim_Subjectivity</a:t>
            </a:r>
            <a:r>
              <a:rPr lang="en-US" dirty="0" smtClean="0"/>
              <a:t>(</a:t>
            </a:r>
            <a:r>
              <a:rPr lang="en-US" dirty="0" err="1" smtClean="0"/>
              <a:t>Subjectivity_ID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Count_ID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 not null references </a:t>
            </a:r>
            <a:r>
              <a:rPr lang="en-US" dirty="0" err="1" smtClean="0"/>
              <a:t>Dim_Count</a:t>
            </a:r>
            <a:r>
              <a:rPr lang="en-US" dirty="0" smtClean="0"/>
              <a:t>(</a:t>
            </a:r>
            <a:r>
              <a:rPr lang="en-US" dirty="0" err="1" smtClean="0"/>
              <a:t>Count_ID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Share_ID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 not null references </a:t>
            </a:r>
            <a:r>
              <a:rPr lang="en-US" dirty="0" err="1" smtClean="0"/>
              <a:t>Dim_Share</a:t>
            </a:r>
            <a:r>
              <a:rPr lang="en-US" dirty="0" smtClean="0"/>
              <a:t>(</a:t>
            </a:r>
            <a:r>
              <a:rPr lang="en-US" dirty="0" err="1" smtClean="0"/>
              <a:t>Share_ID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	constraint </a:t>
            </a:r>
            <a:r>
              <a:rPr lang="en-US" dirty="0" err="1" smtClean="0"/>
              <a:t>NewsPopularity_pk</a:t>
            </a:r>
            <a:r>
              <a:rPr lang="en-US" dirty="0" smtClean="0"/>
              <a:t> primary key </a:t>
            </a:r>
            <a:r>
              <a:rPr lang="en-US" dirty="0" err="1" smtClean="0"/>
              <a:t>nonclustered</a:t>
            </a:r>
            <a:r>
              <a:rPr lang="en-US" dirty="0" smtClean="0"/>
              <a:t>  (   </a:t>
            </a:r>
            <a:r>
              <a:rPr lang="en-US" dirty="0" err="1" smtClean="0"/>
              <a:t>Rate_ID</a:t>
            </a:r>
            <a:r>
              <a:rPr lang="en-US" dirty="0" smtClean="0"/>
              <a:t> , </a:t>
            </a:r>
            <a:r>
              <a:rPr lang="en-US" dirty="0" err="1" smtClean="0"/>
              <a:t>Keyword_ID</a:t>
            </a:r>
            <a:r>
              <a:rPr lang="en-US" dirty="0" smtClean="0"/>
              <a:t> , </a:t>
            </a:r>
            <a:r>
              <a:rPr lang="en-US" dirty="0" err="1" smtClean="0"/>
              <a:t>DataChannel_ID</a:t>
            </a:r>
            <a:r>
              <a:rPr lang="en-US" dirty="0" smtClean="0"/>
              <a:t> , </a:t>
            </a:r>
            <a:r>
              <a:rPr lang="en-US" dirty="0" err="1" smtClean="0"/>
              <a:t>PublishedOn_ID</a:t>
            </a:r>
            <a:r>
              <a:rPr lang="en-US" dirty="0" smtClean="0"/>
              <a:t> ,   </a:t>
            </a:r>
            <a:r>
              <a:rPr lang="en-US" dirty="0" err="1" smtClean="0"/>
              <a:t>Closeness_ID</a:t>
            </a:r>
            <a:r>
              <a:rPr lang="en-US" dirty="0" smtClean="0"/>
              <a:t> , </a:t>
            </a:r>
            <a:r>
              <a:rPr lang="en-US" dirty="0" err="1" smtClean="0"/>
              <a:t>Polarity_ID</a:t>
            </a:r>
            <a:r>
              <a:rPr lang="en-US" dirty="0" smtClean="0"/>
              <a:t> , </a:t>
            </a:r>
            <a:r>
              <a:rPr lang="en-US" dirty="0" err="1" smtClean="0"/>
              <a:t>Subjectivity_ID</a:t>
            </a:r>
            <a:r>
              <a:rPr lang="en-US" dirty="0" smtClean="0"/>
              <a:t> , 	</a:t>
            </a:r>
            <a:r>
              <a:rPr lang="en-US" dirty="0" err="1" smtClean="0"/>
              <a:t>Count_ID</a:t>
            </a:r>
            <a:r>
              <a:rPr lang="en-US" dirty="0" smtClean="0"/>
              <a:t> , </a:t>
            </a:r>
            <a:r>
              <a:rPr lang="en-US" dirty="0" err="1" smtClean="0"/>
              <a:t>Share_ID</a:t>
            </a:r>
            <a:r>
              <a:rPr lang="en-US" dirty="0" smtClean="0"/>
              <a:t>   )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Fact_NewsPopularity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5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/>
          <a:lstStyle/>
          <a:p>
            <a:pPr algn="ctr"/>
            <a:r>
              <a:rPr lang="en-US" dirty="0" smtClean="0"/>
              <a:t>Design of Data Warehouse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4010297" y="1064624"/>
            <a:ext cx="2769325" cy="57476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OnlineNewsPopulation.csv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5394959" y="1740627"/>
            <a:ext cx="209004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2662" y="2181495"/>
            <a:ext cx="10946675" cy="35400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9589" y="2011682"/>
            <a:ext cx="7994469" cy="653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Extraction Transformation Loading</a:t>
            </a:r>
            <a:br>
              <a:rPr lang="en-US" dirty="0" smtClean="0"/>
            </a:br>
            <a:r>
              <a:rPr lang="en-US" dirty="0" smtClean="0"/>
              <a:t>(ETL)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9589" y="2645227"/>
            <a:ext cx="4310742" cy="29718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Sharing Information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23315" y="2645227"/>
            <a:ext cx="4310743" cy="29718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Dimensions</a:t>
            </a:r>
          </a:p>
          <a:p>
            <a:pPr algn="ctr"/>
            <a:r>
              <a:rPr lang="en-US" dirty="0" smtClean="0"/>
              <a:t>Statistical Data From 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ratios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 keywords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channel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Closeness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polarity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 shares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58537" y="6074230"/>
            <a:ext cx="2886892" cy="58782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 Analyzing Services (</a:t>
            </a:r>
            <a:r>
              <a:rPr lang="en-US" dirty="0" smtClean="0"/>
              <a:t>SSAS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670766" y="6074230"/>
            <a:ext cx="2886892" cy="58782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 Reporting Services (</a:t>
            </a:r>
            <a:r>
              <a:rPr lang="en-US" dirty="0" smtClean="0"/>
              <a:t>SSRS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786740" y="5796645"/>
            <a:ext cx="209004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009710" y="5796645"/>
            <a:ext cx="209004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7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347" y="655378"/>
            <a:ext cx="7376162" cy="582118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03514" y="169183"/>
            <a:ext cx="10515600" cy="771344"/>
          </a:xfrm>
        </p:spPr>
        <p:txBody>
          <a:bodyPr/>
          <a:lstStyle/>
          <a:p>
            <a:pPr algn="ctr"/>
            <a:r>
              <a:rPr lang="en-US" dirty="0" smtClean="0"/>
              <a:t>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67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Data Integration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993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 SQL Server Integration Service (SSIS)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1126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 VS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06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Data Analysis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993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 SQL Server Analysis Service (SSAS)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1126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 VS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39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Visualization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993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 Graphical Analysis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1126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2697" y="287383"/>
            <a:ext cx="11443063" cy="1214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3210" y="1502229"/>
            <a:ext cx="11852367" cy="5094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The Following report describes the implementation procedure of data warehouse for “Online News Popularity” dataset. The data set summarizes a heterogeneous set of features about articles published by Mashable in a period of two years.  (www.mashable.com). Data set contains information relevant to each department of the company. Therefore, a data warehouse has been implemented to integrate all those information of articles for analysis and reporting purposes. </a:t>
            </a:r>
          </a:p>
          <a:p>
            <a:pPr algn="ctr"/>
            <a:r>
              <a:rPr lang="en-US" sz="2800" dirty="0" smtClean="0"/>
              <a:t> </a:t>
            </a:r>
          </a:p>
          <a:p>
            <a:pPr algn="ctr"/>
            <a:r>
              <a:rPr lang="en-US" sz="2800" dirty="0" smtClean="0"/>
              <a:t>Dataset URL: https://archive.ics.uci.edu/ml/datasets/Online+News+Popularity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109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Data Reporting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993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 SQL Server Reporting Service (SSRS)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1126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 VS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92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237680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4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Visual Studio 2015</a:t>
            </a:r>
          </a:p>
          <a:p>
            <a:pPr lvl="1"/>
            <a:r>
              <a:rPr lang="en-US" dirty="0" smtClean="0"/>
              <a:t>Business Intelligence Template</a:t>
            </a:r>
          </a:p>
          <a:p>
            <a:r>
              <a:rPr lang="en-US" dirty="0" smtClean="0"/>
              <a:t>MS SQL Server  Management Studio 2016</a:t>
            </a:r>
          </a:p>
          <a:p>
            <a:pPr lvl="1"/>
            <a:r>
              <a:rPr lang="en-US" dirty="0" smtClean="0"/>
              <a:t>SSIS, SSAS, SSRS</a:t>
            </a:r>
          </a:p>
          <a:p>
            <a:r>
              <a:rPr lang="en-US" dirty="0" smtClean="0"/>
              <a:t>MS Power BI</a:t>
            </a:r>
          </a:p>
          <a:p>
            <a:pPr lvl="1"/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1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Dimension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dimension tables contain different perspectives that we can take measurements from respective facts table. Dimensions are taken considering articles ratios, keywords, data channel, dates, closeness, polarity, counts and shares.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1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Drop Table </a:t>
            </a:r>
            <a:r>
              <a:rPr lang="en-US" dirty="0" err="1" smtClean="0"/>
              <a:t>Dim_Rate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Dim_Rate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Rate_ID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 identity(1,1) not null primary key </a:t>
            </a:r>
            <a:r>
              <a:rPr lang="en-US" dirty="0" err="1" smtClean="0"/>
              <a:t>nonclustered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global_rate_positive_words</a:t>
            </a:r>
            <a:r>
              <a:rPr lang="en-US" dirty="0" smtClean="0"/>
              <a:t> real,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global_rate_negative_words</a:t>
            </a:r>
            <a:r>
              <a:rPr lang="en-US" dirty="0" smtClean="0"/>
              <a:t> real,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rate_positive_words</a:t>
            </a:r>
            <a:r>
              <a:rPr lang="en-US" dirty="0" smtClean="0"/>
              <a:t> real,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rate_negative_words</a:t>
            </a:r>
            <a:r>
              <a:rPr lang="en-US" dirty="0" smtClean="0"/>
              <a:t> real,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n_unique_tokens</a:t>
            </a:r>
            <a:r>
              <a:rPr lang="en-US" dirty="0" smtClean="0"/>
              <a:t> real,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n_non_stop_words</a:t>
            </a:r>
            <a:r>
              <a:rPr lang="en-US" dirty="0" smtClean="0"/>
              <a:t> real,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n_non_stop_unique_tokens</a:t>
            </a:r>
            <a:r>
              <a:rPr lang="en-US" dirty="0" smtClean="0"/>
              <a:t> real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Dim_Rate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7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Drop Table </a:t>
            </a:r>
            <a:r>
              <a:rPr lang="en-US" dirty="0" err="1" smtClean="0"/>
              <a:t>Dim_Keyword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Dim_Keyword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Keyword_ID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 identity(1,1) not null primary key </a:t>
            </a:r>
            <a:r>
              <a:rPr lang="en-US" dirty="0" err="1" smtClean="0"/>
              <a:t>nonclustered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kw_min_min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kw_max_min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kw_avg_min</a:t>
            </a:r>
            <a:r>
              <a:rPr lang="en-US" dirty="0" smtClean="0"/>
              <a:t> real,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kw_min_max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kw_max_max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kw_avg_max</a:t>
            </a:r>
            <a:r>
              <a:rPr lang="en-US" dirty="0" smtClean="0"/>
              <a:t> real,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kw_min_avg</a:t>
            </a:r>
            <a:r>
              <a:rPr lang="en-US" dirty="0" smtClean="0"/>
              <a:t> real,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kw_max_avg</a:t>
            </a:r>
            <a:r>
              <a:rPr lang="en-US" dirty="0" smtClean="0"/>
              <a:t> real,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kw_avg_avg</a:t>
            </a:r>
            <a:r>
              <a:rPr lang="en-US" dirty="0" smtClean="0"/>
              <a:t> real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Dim_Keyword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9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Drop Table </a:t>
            </a:r>
            <a:r>
              <a:rPr lang="en-US" dirty="0" err="1" smtClean="0"/>
              <a:t>Dim_DataChannel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Dim_DataChannel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DataChannel_ID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 identity(1,1) not null primary key </a:t>
            </a:r>
            <a:r>
              <a:rPr lang="en-US" dirty="0" err="1" smtClean="0"/>
              <a:t>nonclustered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data_channel_is_lifestyle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data_channel_is_entertainment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data_channel_is_bus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data_channel_is_socmed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data_channel_is_tech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data_channel_is_world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Dim_DataChannel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9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Drop Table </a:t>
            </a:r>
            <a:r>
              <a:rPr lang="en-US" dirty="0" err="1" smtClean="0"/>
              <a:t>Dim_PublishedOn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Dim_PublishedOn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PublishedOn_ID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 identity(1,1) not null primary key </a:t>
            </a:r>
            <a:r>
              <a:rPr lang="en-US" dirty="0" err="1" smtClean="0"/>
              <a:t>nonclustered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weekday_is_monday</a:t>
            </a:r>
            <a:r>
              <a:rPr lang="en-US" dirty="0" smtClean="0"/>
              <a:t> 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weekday_is_tuesday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weekday_is_wednesday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weekday_is_thursday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weekday_is_friday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weekday_is_saturday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weekday_is_sunday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is_weekend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Dim_PublishedOn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2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Drop Table </a:t>
            </a:r>
            <a:r>
              <a:rPr lang="en-US" dirty="0" err="1" smtClean="0"/>
              <a:t>Dim_Closeness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Dim_Closeness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Closeness_ID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 identity(1,1) not null primary key </a:t>
            </a:r>
            <a:r>
              <a:rPr lang="en-US" dirty="0" err="1" smtClean="0"/>
              <a:t>nonclustered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LDA_00 real,</a:t>
            </a:r>
          </a:p>
          <a:p>
            <a:pPr marL="0" indent="0">
              <a:buNone/>
            </a:pPr>
            <a:r>
              <a:rPr lang="en-US" dirty="0" smtClean="0"/>
              <a:t>	LDA_01 real,</a:t>
            </a:r>
          </a:p>
          <a:p>
            <a:pPr marL="0" indent="0">
              <a:buNone/>
            </a:pPr>
            <a:r>
              <a:rPr lang="en-US" dirty="0" smtClean="0"/>
              <a:t>	LDA_02 real,</a:t>
            </a:r>
          </a:p>
          <a:p>
            <a:pPr marL="0" indent="0">
              <a:buNone/>
            </a:pPr>
            <a:r>
              <a:rPr lang="en-US" dirty="0" smtClean="0"/>
              <a:t>	LDA_03 real,</a:t>
            </a:r>
          </a:p>
          <a:p>
            <a:pPr marL="0" indent="0">
              <a:buNone/>
            </a:pPr>
            <a:r>
              <a:rPr lang="en-US" dirty="0" smtClean="0"/>
              <a:t>	LDA_04 real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Dim_Closeness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2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367</Words>
  <Application>Microsoft Office PowerPoint</Application>
  <PresentationFormat>Widescreen</PresentationFormat>
  <Paragraphs>196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MINI PROJECT 2  DATA MINING  &amp; WAREHOUSING  Gunathilaka D. D. T. M.  IT13011130 WD-SE 4th year 2nd semester 2016 </vt:lpstr>
      <vt:lpstr>PowerPoint Presentation</vt:lpstr>
      <vt:lpstr>Tools</vt:lpstr>
      <vt:lpstr>Dimension tables</vt:lpstr>
      <vt:lpstr>Create Dimensions</vt:lpstr>
      <vt:lpstr>Create Dimensions</vt:lpstr>
      <vt:lpstr>Create Dimensions</vt:lpstr>
      <vt:lpstr>Create Dimensions</vt:lpstr>
      <vt:lpstr>Create Dimensions</vt:lpstr>
      <vt:lpstr>Create Dimensions</vt:lpstr>
      <vt:lpstr>Create Dimensions</vt:lpstr>
      <vt:lpstr>Create Dimensions</vt:lpstr>
      <vt:lpstr>Facts table</vt:lpstr>
      <vt:lpstr>Create Facts Table</vt:lpstr>
      <vt:lpstr>Design of Data Warehouse</vt:lpstr>
      <vt:lpstr>Schema</vt:lpstr>
      <vt:lpstr> Data Integration</vt:lpstr>
      <vt:lpstr> Data Analysis</vt:lpstr>
      <vt:lpstr> Visualization</vt:lpstr>
      <vt:lpstr> Data Reporting</vt:lpstr>
      <vt:lpstr>Thank You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  DATA MINING  &amp; WAREHOUSING  Gunathilaka D. D. T. M.  IT13011130 WD-SE 4th year 2nd semester 2016</dc:title>
  <dc:creator>Thushan Gunathilaka</dc:creator>
  <cp:lastModifiedBy>Thushan Gunathilaka</cp:lastModifiedBy>
  <cp:revision>15</cp:revision>
  <dcterms:created xsi:type="dcterms:W3CDTF">2016-09-29T17:55:14Z</dcterms:created>
  <dcterms:modified xsi:type="dcterms:W3CDTF">2016-09-29T19:08:01Z</dcterms:modified>
</cp:coreProperties>
</file>