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FFD075-60CF-450E-B059-A2F006CAB6D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6D5145A-34EA-4E84-949B-92DC045B2D8F}">
      <dgm:prSet/>
      <dgm:spPr/>
      <dgm:t>
        <a:bodyPr/>
        <a:lstStyle/>
        <a:p>
          <a:r>
            <a:rPr lang="en-US"/>
            <a:t>• Gift Display with detailed descriptions and pricing.</a:t>
          </a:r>
        </a:p>
      </dgm:t>
    </dgm:pt>
    <dgm:pt modelId="{F3B178E0-CE54-4324-B5B1-E1054DEE60AF}" type="parTrans" cxnId="{B907C921-24E7-4B17-98EF-9661F99772C9}">
      <dgm:prSet/>
      <dgm:spPr/>
      <dgm:t>
        <a:bodyPr/>
        <a:lstStyle/>
        <a:p>
          <a:endParaRPr lang="en-US"/>
        </a:p>
      </dgm:t>
    </dgm:pt>
    <dgm:pt modelId="{CAD2D6C6-ED9B-4EDD-9049-B18D1C7F6344}" type="sibTrans" cxnId="{B907C921-24E7-4B17-98EF-9661F99772C9}">
      <dgm:prSet/>
      <dgm:spPr/>
      <dgm:t>
        <a:bodyPr/>
        <a:lstStyle/>
        <a:p>
          <a:endParaRPr lang="en-US"/>
        </a:p>
      </dgm:t>
    </dgm:pt>
    <dgm:pt modelId="{15CDAEDE-2B36-4271-9650-16B3A3C3D1E2}">
      <dgm:prSet/>
      <dgm:spPr/>
      <dgm:t>
        <a:bodyPr/>
        <a:lstStyle/>
        <a:p>
          <a:r>
            <a:rPr lang="en-US"/>
            <a:t>• Customization options: personal messages, special packaging.</a:t>
          </a:r>
        </a:p>
      </dgm:t>
    </dgm:pt>
    <dgm:pt modelId="{B5E75167-F21E-4811-8535-386FF4D9981B}" type="parTrans" cxnId="{61E7FA0C-13E6-48C5-80FA-B19343DC57AA}">
      <dgm:prSet/>
      <dgm:spPr/>
      <dgm:t>
        <a:bodyPr/>
        <a:lstStyle/>
        <a:p>
          <a:endParaRPr lang="en-US"/>
        </a:p>
      </dgm:t>
    </dgm:pt>
    <dgm:pt modelId="{A3E99A29-8E3B-43D3-9145-0919D787B671}" type="sibTrans" cxnId="{61E7FA0C-13E6-48C5-80FA-B19343DC57AA}">
      <dgm:prSet/>
      <dgm:spPr/>
      <dgm:t>
        <a:bodyPr/>
        <a:lstStyle/>
        <a:p>
          <a:endParaRPr lang="en-US"/>
        </a:p>
      </dgm:t>
    </dgm:pt>
    <dgm:pt modelId="{AFC322B9-CCBD-46CB-BE9E-F87B9C101FAF}">
      <dgm:prSet/>
      <dgm:spPr/>
      <dgm:t>
        <a:bodyPr/>
        <a:lstStyle/>
        <a:p>
          <a:r>
            <a:rPr lang="en-US"/>
            <a:t>• Secure payment processing.</a:t>
          </a:r>
        </a:p>
      </dgm:t>
    </dgm:pt>
    <dgm:pt modelId="{5CD45FD0-53A8-4E67-AB28-7942FC41E585}" type="parTrans" cxnId="{CD0814C4-8401-4404-963A-BC27FCDB349E}">
      <dgm:prSet/>
      <dgm:spPr/>
      <dgm:t>
        <a:bodyPr/>
        <a:lstStyle/>
        <a:p>
          <a:endParaRPr lang="en-US"/>
        </a:p>
      </dgm:t>
    </dgm:pt>
    <dgm:pt modelId="{85D3E24A-6B0C-4007-9B18-8A20390D9785}" type="sibTrans" cxnId="{CD0814C4-8401-4404-963A-BC27FCDB349E}">
      <dgm:prSet/>
      <dgm:spPr/>
      <dgm:t>
        <a:bodyPr/>
        <a:lstStyle/>
        <a:p>
          <a:endParaRPr lang="en-US"/>
        </a:p>
      </dgm:t>
    </dgm:pt>
    <dgm:pt modelId="{A8D262AC-5CC7-46F8-AD92-6F4FF01BD5B7}">
      <dgm:prSet/>
      <dgm:spPr/>
      <dgm:t>
        <a:bodyPr/>
        <a:lstStyle/>
        <a:p>
          <a:r>
            <a:rPr lang="en-US"/>
            <a:t>• Delivery scheduling.</a:t>
          </a:r>
        </a:p>
      </dgm:t>
    </dgm:pt>
    <dgm:pt modelId="{7706494E-B7F7-47D2-BA7B-B4D79CC7A92D}" type="parTrans" cxnId="{B2817505-D852-4A10-A9F4-A410536919D8}">
      <dgm:prSet/>
      <dgm:spPr/>
      <dgm:t>
        <a:bodyPr/>
        <a:lstStyle/>
        <a:p>
          <a:endParaRPr lang="en-US"/>
        </a:p>
      </dgm:t>
    </dgm:pt>
    <dgm:pt modelId="{C129362F-3061-4FB8-81FA-58EBB4E157D2}" type="sibTrans" cxnId="{B2817505-D852-4A10-A9F4-A410536919D8}">
      <dgm:prSet/>
      <dgm:spPr/>
      <dgm:t>
        <a:bodyPr/>
        <a:lstStyle/>
        <a:p>
          <a:endParaRPr lang="en-US"/>
        </a:p>
      </dgm:t>
    </dgm:pt>
    <dgm:pt modelId="{759A18AC-A852-4199-89E8-17DEAD6AD776}">
      <dgm:prSet/>
      <dgm:spPr/>
      <dgm:t>
        <a:bodyPr/>
        <a:lstStyle/>
        <a:p>
          <a:r>
            <a:rPr lang="en-US"/>
            <a:t>• Notifications for order updates.</a:t>
          </a:r>
        </a:p>
      </dgm:t>
    </dgm:pt>
    <dgm:pt modelId="{4BE8D2CC-4AA5-48FC-BD81-3D32A803C24E}" type="parTrans" cxnId="{6F3DDE1D-7E05-486D-B90C-9712D7B785A0}">
      <dgm:prSet/>
      <dgm:spPr/>
      <dgm:t>
        <a:bodyPr/>
        <a:lstStyle/>
        <a:p>
          <a:endParaRPr lang="en-US"/>
        </a:p>
      </dgm:t>
    </dgm:pt>
    <dgm:pt modelId="{7700550B-1BEB-4D93-BE39-CA115DBCE412}" type="sibTrans" cxnId="{6F3DDE1D-7E05-486D-B90C-9712D7B785A0}">
      <dgm:prSet/>
      <dgm:spPr/>
      <dgm:t>
        <a:bodyPr/>
        <a:lstStyle/>
        <a:p>
          <a:endParaRPr lang="en-US"/>
        </a:p>
      </dgm:t>
    </dgm:pt>
    <dgm:pt modelId="{DD243BF4-9D3B-4D1E-9B90-5FF1C8175CB6}" type="pres">
      <dgm:prSet presAssocID="{2EFFD075-60CF-450E-B059-A2F006CAB6D1}" presName="root" presStyleCnt="0">
        <dgm:presLayoutVars>
          <dgm:dir/>
          <dgm:resizeHandles val="exact"/>
        </dgm:presLayoutVars>
      </dgm:prSet>
      <dgm:spPr/>
    </dgm:pt>
    <dgm:pt modelId="{253E9644-79F8-4F9E-8B0E-173F04605632}" type="pres">
      <dgm:prSet presAssocID="{36D5145A-34EA-4E84-949B-92DC045B2D8F}" presName="compNode" presStyleCnt="0"/>
      <dgm:spPr/>
    </dgm:pt>
    <dgm:pt modelId="{D5D6E71B-D48A-4E0A-BC1C-FC9AA520364E}" type="pres">
      <dgm:prSet presAssocID="{36D5145A-34EA-4E84-949B-92DC045B2D8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w"/>
        </a:ext>
      </dgm:extLst>
    </dgm:pt>
    <dgm:pt modelId="{7675722B-D192-4971-9917-489424663D17}" type="pres">
      <dgm:prSet presAssocID="{36D5145A-34EA-4E84-949B-92DC045B2D8F}" presName="spaceRect" presStyleCnt="0"/>
      <dgm:spPr/>
    </dgm:pt>
    <dgm:pt modelId="{7D256492-F996-4420-9DD9-70046B65875B}" type="pres">
      <dgm:prSet presAssocID="{36D5145A-34EA-4E84-949B-92DC045B2D8F}" presName="textRect" presStyleLbl="revTx" presStyleIdx="0" presStyleCnt="5">
        <dgm:presLayoutVars>
          <dgm:chMax val="1"/>
          <dgm:chPref val="1"/>
        </dgm:presLayoutVars>
      </dgm:prSet>
      <dgm:spPr/>
    </dgm:pt>
    <dgm:pt modelId="{B7F0EC3D-78CA-47BB-A63A-E4748C26559C}" type="pres">
      <dgm:prSet presAssocID="{CAD2D6C6-ED9B-4EDD-9049-B18D1C7F6344}" presName="sibTrans" presStyleCnt="0"/>
      <dgm:spPr/>
    </dgm:pt>
    <dgm:pt modelId="{2F93FADC-3E41-4D22-B7D6-2FA55F8AEC65}" type="pres">
      <dgm:prSet presAssocID="{15CDAEDE-2B36-4271-9650-16B3A3C3D1E2}" presName="compNode" presStyleCnt="0"/>
      <dgm:spPr/>
    </dgm:pt>
    <dgm:pt modelId="{6548F5DB-D107-4E2D-B6D6-A78C52A13F99}" type="pres">
      <dgm:prSet presAssocID="{15CDAEDE-2B36-4271-9650-16B3A3C3D1E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thpaste"/>
        </a:ext>
      </dgm:extLst>
    </dgm:pt>
    <dgm:pt modelId="{1446BF7B-97F5-44E5-B4A1-074B0B103072}" type="pres">
      <dgm:prSet presAssocID="{15CDAEDE-2B36-4271-9650-16B3A3C3D1E2}" presName="spaceRect" presStyleCnt="0"/>
      <dgm:spPr/>
    </dgm:pt>
    <dgm:pt modelId="{A47A727B-30C9-4070-BA8E-5CFC7C20FD14}" type="pres">
      <dgm:prSet presAssocID="{15CDAEDE-2B36-4271-9650-16B3A3C3D1E2}" presName="textRect" presStyleLbl="revTx" presStyleIdx="1" presStyleCnt="5">
        <dgm:presLayoutVars>
          <dgm:chMax val="1"/>
          <dgm:chPref val="1"/>
        </dgm:presLayoutVars>
      </dgm:prSet>
      <dgm:spPr/>
    </dgm:pt>
    <dgm:pt modelId="{5247E5E5-A9A7-4926-9E46-46A2BEAD39D5}" type="pres">
      <dgm:prSet presAssocID="{A3E99A29-8E3B-43D3-9145-0919D787B671}" presName="sibTrans" presStyleCnt="0"/>
      <dgm:spPr/>
    </dgm:pt>
    <dgm:pt modelId="{40BC6D2B-0BEB-401E-97F2-F1A94F678BAF}" type="pres">
      <dgm:prSet presAssocID="{AFC322B9-CCBD-46CB-BE9E-F87B9C101FAF}" presName="compNode" presStyleCnt="0"/>
      <dgm:spPr/>
    </dgm:pt>
    <dgm:pt modelId="{FB504342-E505-4278-90CE-24A4A7EA6178}" type="pres">
      <dgm:prSet presAssocID="{AFC322B9-CCBD-46CB-BE9E-F87B9C101FA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3671D2BD-EB8F-435A-B6D2-B731FF48EF0C}" type="pres">
      <dgm:prSet presAssocID="{AFC322B9-CCBD-46CB-BE9E-F87B9C101FAF}" presName="spaceRect" presStyleCnt="0"/>
      <dgm:spPr/>
    </dgm:pt>
    <dgm:pt modelId="{3E0C4273-5197-4C39-8A1D-95A5313D8854}" type="pres">
      <dgm:prSet presAssocID="{AFC322B9-CCBD-46CB-BE9E-F87B9C101FAF}" presName="textRect" presStyleLbl="revTx" presStyleIdx="2" presStyleCnt="5">
        <dgm:presLayoutVars>
          <dgm:chMax val="1"/>
          <dgm:chPref val="1"/>
        </dgm:presLayoutVars>
      </dgm:prSet>
      <dgm:spPr/>
    </dgm:pt>
    <dgm:pt modelId="{6968C051-16E3-450E-BD08-6A1EA8845E07}" type="pres">
      <dgm:prSet presAssocID="{85D3E24A-6B0C-4007-9B18-8A20390D9785}" presName="sibTrans" presStyleCnt="0"/>
      <dgm:spPr/>
    </dgm:pt>
    <dgm:pt modelId="{EBFD097D-386C-437E-A39F-700D74078B60}" type="pres">
      <dgm:prSet presAssocID="{A8D262AC-5CC7-46F8-AD92-6F4FF01BD5B7}" presName="compNode" presStyleCnt="0"/>
      <dgm:spPr/>
    </dgm:pt>
    <dgm:pt modelId="{B90EAB51-7F8E-4D3C-A611-44D1B5D862CB}" type="pres">
      <dgm:prSet presAssocID="{A8D262AC-5CC7-46F8-AD92-6F4FF01BD5B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04607F56-0011-4345-B025-FEE42FE9F88D}" type="pres">
      <dgm:prSet presAssocID="{A8D262AC-5CC7-46F8-AD92-6F4FF01BD5B7}" presName="spaceRect" presStyleCnt="0"/>
      <dgm:spPr/>
    </dgm:pt>
    <dgm:pt modelId="{E8603DF7-3AED-421D-B0D3-745447D14A42}" type="pres">
      <dgm:prSet presAssocID="{A8D262AC-5CC7-46F8-AD92-6F4FF01BD5B7}" presName="textRect" presStyleLbl="revTx" presStyleIdx="3" presStyleCnt="5">
        <dgm:presLayoutVars>
          <dgm:chMax val="1"/>
          <dgm:chPref val="1"/>
        </dgm:presLayoutVars>
      </dgm:prSet>
      <dgm:spPr/>
    </dgm:pt>
    <dgm:pt modelId="{5C7B6C2E-0C2F-4933-B286-A86914C8979D}" type="pres">
      <dgm:prSet presAssocID="{C129362F-3061-4FB8-81FA-58EBB4E157D2}" presName="sibTrans" presStyleCnt="0"/>
      <dgm:spPr/>
    </dgm:pt>
    <dgm:pt modelId="{299BB8BE-CBA3-4D6E-87D3-516EECB2FC38}" type="pres">
      <dgm:prSet presAssocID="{759A18AC-A852-4199-89E8-17DEAD6AD776}" presName="compNode" presStyleCnt="0"/>
      <dgm:spPr/>
    </dgm:pt>
    <dgm:pt modelId="{6F527736-5D88-4F5E-9F85-761AEE3A08C9}" type="pres">
      <dgm:prSet presAssocID="{759A18AC-A852-4199-89E8-17DEAD6AD77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s"/>
        </a:ext>
      </dgm:extLst>
    </dgm:pt>
    <dgm:pt modelId="{D7AAE641-907E-448A-94BA-0A555EAF5EC1}" type="pres">
      <dgm:prSet presAssocID="{759A18AC-A852-4199-89E8-17DEAD6AD776}" presName="spaceRect" presStyleCnt="0"/>
      <dgm:spPr/>
    </dgm:pt>
    <dgm:pt modelId="{9CA91A47-CE00-49E3-B126-0823B77A2BC5}" type="pres">
      <dgm:prSet presAssocID="{759A18AC-A852-4199-89E8-17DEAD6AD77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1F2BD01-0A8B-4749-98B8-0DFBD131C623}" type="presOf" srcId="{A8D262AC-5CC7-46F8-AD92-6F4FF01BD5B7}" destId="{E8603DF7-3AED-421D-B0D3-745447D14A42}" srcOrd="0" destOrd="0" presId="urn:microsoft.com/office/officeart/2018/2/layout/IconLabelList"/>
    <dgm:cxn modelId="{B2817505-D852-4A10-A9F4-A410536919D8}" srcId="{2EFFD075-60CF-450E-B059-A2F006CAB6D1}" destId="{A8D262AC-5CC7-46F8-AD92-6F4FF01BD5B7}" srcOrd="3" destOrd="0" parTransId="{7706494E-B7F7-47D2-BA7B-B4D79CC7A92D}" sibTransId="{C129362F-3061-4FB8-81FA-58EBB4E157D2}"/>
    <dgm:cxn modelId="{93A48808-A6E9-46CF-A265-47804357A1EB}" type="presOf" srcId="{36D5145A-34EA-4E84-949B-92DC045B2D8F}" destId="{7D256492-F996-4420-9DD9-70046B65875B}" srcOrd="0" destOrd="0" presId="urn:microsoft.com/office/officeart/2018/2/layout/IconLabelList"/>
    <dgm:cxn modelId="{61E7FA0C-13E6-48C5-80FA-B19343DC57AA}" srcId="{2EFFD075-60CF-450E-B059-A2F006CAB6D1}" destId="{15CDAEDE-2B36-4271-9650-16B3A3C3D1E2}" srcOrd="1" destOrd="0" parTransId="{B5E75167-F21E-4811-8535-386FF4D9981B}" sibTransId="{A3E99A29-8E3B-43D3-9145-0919D787B671}"/>
    <dgm:cxn modelId="{6F3DDE1D-7E05-486D-B90C-9712D7B785A0}" srcId="{2EFFD075-60CF-450E-B059-A2F006CAB6D1}" destId="{759A18AC-A852-4199-89E8-17DEAD6AD776}" srcOrd="4" destOrd="0" parTransId="{4BE8D2CC-4AA5-48FC-BD81-3D32A803C24E}" sibTransId="{7700550B-1BEB-4D93-BE39-CA115DBCE412}"/>
    <dgm:cxn modelId="{B907C921-24E7-4B17-98EF-9661F99772C9}" srcId="{2EFFD075-60CF-450E-B059-A2F006CAB6D1}" destId="{36D5145A-34EA-4E84-949B-92DC045B2D8F}" srcOrd="0" destOrd="0" parTransId="{F3B178E0-CE54-4324-B5B1-E1054DEE60AF}" sibTransId="{CAD2D6C6-ED9B-4EDD-9049-B18D1C7F6344}"/>
    <dgm:cxn modelId="{0A982736-A192-405B-AA5E-DC2824E1F025}" type="presOf" srcId="{15CDAEDE-2B36-4271-9650-16B3A3C3D1E2}" destId="{A47A727B-30C9-4070-BA8E-5CFC7C20FD14}" srcOrd="0" destOrd="0" presId="urn:microsoft.com/office/officeart/2018/2/layout/IconLabelList"/>
    <dgm:cxn modelId="{B5C36168-10B9-4762-9A66-715F7FE96AEB}" type="presOf" srcId="{759A18AC-A852-4199-89E8-17DEAD6AD776}" destId="{9CA91A47-CE00-49E3-B126-0823B77A2BC5}" srcOrd="0" destOrd="0" presId="urn:microsoft.com/office/officeart/2018/2/layout/IconLabelList"/>
    <dgm:cxn modelId="{2A27EF4C-3A8F-4EAD-9235-E42D0BA77C48}" type="presOf" srcId="{2EFFD075-60CF-450E-B059-A2F006CAB6D1}" destId="{DD243BF4-9D3B-4D1E-9B90-5FF1C8175CB6}" srcOrd="0" destOrd="0" presId="urn:microsoft.com/office/officeart/2018/2/layout/IconLabelList"/>
    <dgm:cxn modelId="{8AB387AF-4EBF-4F82-9FAC-DAD168C3CD58}" type="presOf" srcId="{AFC322B9-CCBD-46CB-BE9E-F87B9C101FAF}" destId="{3E0C4273-5197-4C39-8A1D-95A5313D8854}" srcOrd="0" destOrd="0" presId="urn:microsoft.com/office/officeart/2018/2/layout/IconLabelList"/>
    <dgm:cxn modelId="{CD0814C4-8401-4404-963A-BC27FCDB349E}" srcId="{2EFFD075-60CF-450E-B059-A2F006CAB6D1}" destId="{AFC322B9-CCBD-46CB-BE9E-F87B9C101FAF}" srcOrd="2" destOrd="0" parTransId="{5CD45FD0-53A8-4E67-AB28-7942FC41E585}" sibTransId="{85D3E24A-6B0C-4007-9B18-8A20390D9785}"/>
    <dgm:cxn modelId="{CD7AE53A-E4CD-4947-9C59-75AD77FBD3A8}" type="presParOf" srcId="{DD243BF4-9D3B-4D1E-9B90-5FF1C8175CB6}" destId="{253E9644-79F8-4F9E-8B0E-173F04605632}" srcOrd="0" destOrd="0" presId="urn:microsoft.com/office/officeart/2018/2/layout/IconLabelList"/>
    <dgm:cxn modelId="{3BDDAECA-6C31-4010-B16D-680B94709CCA}" type="presParOf" srcId="{253E9644-79F8-4F9E-8B0E-173F04605632}" destId="{D5D6E71B-D48A-4E0A-BC1C-FC9AA520364E}" srcOrd="0" destOrd="0" presId="urn:microsoft.com/office/officeart/2018/2/layout/IconLabelList"/>
    <dgm:cxn modelId="{EC70C67C-4EEB-4189-A3F9-6674A632B11A}" type="presParOf" srcId="{253E9644-79F8-4F9E-8B0E-173F04605632}" destId="{7675722B-D192-4971-9917-489424663D17}" srcOrd="1" destOrd="0" presId="urn:microsoft.com/office/officeart/2018/2/layout/IconLabelList"/>
    <dgm:cxn modelId="{A8E7070F-CB97-4DE3-831A-2210DC1CACC9}" type="presParOf" srcId="{253E9644-79F8-4F9E-8B0E-173F04605632}" destId="{7D256492-F996-4420-9DD9-70046B65875B}" srcOrd="2" destOrd="0" presId="urn:microsoft.com/office/officeart/2018/2/layout/IconLabelList"/>
    <dgm:cxn modelId="{B7D1F40B-6195-4957-AD3D-CDA587C42BF4}" type="presParOf" srcId="{DD243BF4-9D3B-4D1E-9B90-5FF1C8175CB6}" destId="{B7F0EC3D-78CA-47BB-A63A-E4748C26559C}" srcOrd="1" destOrd="0" presId="urn:microsoft.com/office/officeart/2018/2/layout/IconLabelList"/>
    <dgm:cxn modelId="{4024C62B-AE45-453C-ABCB-E502406EDBBF}" type="presParOf" srcId="{DD243BF4-9D3B-4D1E-9B90-5FF1C8175CB6}" destId="{2F93FADC-3E41-4D22-B7D6-2FA55F8AEC65}" srcOrd="2" destOrd="0" presId="urn:microsoft.com/office/officeart/2018/2/layout/IconLabelList"/>
    <dgm:cxn modelId="{2610A46F-BDAE-4E4F-B1F7-23ACF5957026}" type="presParOf" srcId="{2F93FADC-3E41-4D22-B7D6-2FA55F8AEC65}" destId="{6548F5DB-D107-4E2D-B6D6-A78C52A13F99}" srcOrd="0" destOrd="0" presId="urn:microsoft.com/office/officeart/2018/2/layout/IconLabelList"/>
    <dgm:cxn modelId="{7EE0AB71-88A4-479E-8C40-4A9C046E2DAB}" type="presParOf" srcId="{2F93FADC-3E41-4D22-B7D6-2FA55F8AEC65}" destId="{1446BF7B-97F5-44E5-B4A1-074B0B103072}" srcOrd="1" destOrd="0" presId="urn:microsoft.com/office/officeart/2018/2/layout/IconLabelList"/>
    <dgm:cxn modelId="{10C9FC22-14B8-4E86-824A-2F50905AE650}" type="presParOf" srcId="{2F93FADC-3E41-4D22-B7D6-2FA55F8AEC65}" destId="{A47A727B-30C9-4070-BA8E-5CFC7C20FD14}" srcOrd="2" destOrd="0" presId="urn:microsoft.com/office/officeart/2018/2/layout/IconLabelList"/>
    <dgm:cxn modelId="{20A83C87-D45F-4C5E-8AAB-FE0337A919D6}" type="presParOf" srcId="{DD243BF4-9D3B-4D1E-9B90-5FF1C8175CB6}" destId="{5247E5E5-A9A7-4926-9E46-46A2BEAD39D5}" srcOrd="3" destOrd="0" presId="urn:microsoft.com/office/officeart/2018/2/layout/IconLabelList"/>
    <dgm:cxn modelId="{3B74EB53-030E-4491-90B0-B44522F53A9C}" type="presParOf" srcId="{DD243BF4-9D3B-4D1E-9B90-5FF1C8175CB6}" destId="{40BC6D2B-0BEB-401E-97F2-F1A94F678BAF}" srcOrd="4" destOrd="0" presId="urn:microsoft.com/office/officeart/2018/2/layout/IconLabelList"/>
    <dgm:cxn modelId="{6E29219D-E3F1-4393-87C3-F3C9F9D43F45}" type="presParOf" srcId="{40BC6D2B-0BEB-401E-97F2-F1A94F678BAF}" destId="{FB504342-E505-4278-90CE-24A4A7EA6178}" srcOrd="0" destOrd="0" presId="urn:microsoft.com/office/officeart/2018/2/layout/IconLabelList"/>
    <dgm:cxn modelId="{4D70E4E2-385D-44DF-BB90-03F02733B6AD}" type="presParOf" srcId="{40BC6D2B-0BEB-401E-97F2-F1A94F678BAF}" destId="{3671D2BD-EB8F-435A-B6D2-B731FF48EF0C}" srcOrd="1" destOrd="0" presId="urn:microsoft.com/office/officeart/2018/2/layout/IconLabelList"/>
    <dgm:cxn modelId="{67BC42AB-09C2-4089-A54A-7FEB9430B881}" type="presParOf" srcId="{40BC6D2B-0BEB-401E-97F2-F1A94F678BAF}" destId="{3E0C4273-5197-4C39-8A1D-95A5313D8854}" srcOrd="2" destOrd="0" presId="urn:microsoft.com/office/officeart/2018/2/layout/IconLabelList"/>
    <dgm:cxn modelId="{EDA32314-DA3F-4ED8-9BB6-A959F2537C02}" type="presParOf" srcId="{DD243BF4-9D3B-4D1E-9B90-5FF1C8175CB6}" destId="{6968C051-16E3-450E-BD08-6A1EA8845E07}" srcOrd="5" destOrd="0" presId="urn:microsoft.com/office/officeart/2018/2/layout/IconLabelList"/>
    <dgm:cxn modelId="{56E96172-CEC7-468C-904B-3917BF06DC32}" type="presParOf" srcId="{DD243BF4-9D3B-4D1E-9B90-5FF1C8175CB6}" destId="{EBFD097D-386C-437E-A39F-700D74078B60}" srcOrd="6" destOrd="0" presId="urn:microsoft.com/office/officeart/2018/2/layout/IconLabelList"/>
    <dgm:cxn modelId="{DA361B0B-0A7F-4DD1-AD41-4E950C3B52E0}" type="presParOf" srcId="{EBFD097D-386C-437E-A39F-700D74078B60}" destId="{B90EAB51-7F8E-4D3C-A611-44D1B5D862CB}" srcOrd="0" destOrd="0" presId="urn:microsoft.com/office/officeart/2018/2/layout/IconLabelList"/>
    <dgm:cxn modelId="{151D8997-2322-4DB4-9F6B-219CC00201EF}" type="presParOf" srcId="{EBFD097D-386C-437E-A39F-700D74078B60}" destId="{04607F56-0011-4345-B025-FEE42FE9F88D}" srcOrd="1" destOrd="0" presId="urn:microsoft.com/office/officeart/2018/2/layout/IconLabelList"/>
    <dgm:cxn modelId="{C9D96D25-B2B6-451A-99CB-CBFDD2A5F420}" type="presParOf" srcId="{EBFD097D-386C-437E-A39F-700D74078B60}" destId="{E8603DF7-3AED-421D-B0D3-745447D14A42}" srcOrd="2" destOrd="0" presId="urn:microsoft.com/office/officeart/2018/2/layout/IconLabelList"/>
    <dgm:cxn modelId="{30BECA60-5B9D-4B67-AE62-900777EB0E01}" type="presParOf" srcId="{DD243BF4-9D3B-4D1E-9B90-5FF1C8175CB6}" destId="{5C7B6C2E-0C2F-4933-B286-A86914C8979D}" srcOrd="7" destOrd="0" presId="urn:microsoft.com/office/officeart/2018/2/layout/IconLabelList"/>
    <dgm:cxn modelId="{0778C43A-44D0-4146-96F6-BFF64B926BAA}" type="presParOf" srcId="{DD243BF4-9D3B-4D1E-9B90-5FF1C8175CB6}" destId="{299BB8BE-CBA3-4D6E-87D3-516EECB2FC38}" srcOrd="8" destOrd="0" presId="urn:microsoft.com/office/officeart/2018/2/layout/IconLabelList"/>
    <dgm:cxn modelId="{60C9F5DC-0E5A-4981-80D8-76D8350C9A0C}" type="presParOf" srcId="{299BB8BE-CBA3-4D6E-87D3-516EECB2FC38}" destId="{6F527736-5D88-4F5E-9F85-761AEE3A08C9}" srcOrd="0" destOrd="0" presId="urn:microsoft.com/office/officeart/2018/2/layout/IconLabelList"/>
    <dgm:cxn modelId="{A4F9D8AC-37B6-4DCC-9FCE-857E5A51137A}" type="presParOf" srcId="{299BB8BE-CBA3-4D6E-87D3-516EECB2FC38}" destId="{D7AAE641-907E-448A-94BA-0A555EAF5EC1}" srcOrd="1" destOrd="0" presId="urn:microsoft.com/office/officeart/2018/2/layout/IconLabelList"/>
    <dgm:cxn modelId="{E16C1864-9888-4155-B9FE-21623529ECFA}" type="presParOf" srcId="{299BB8BE-CBA3-4D6E-87D3-516EECB2FC38}" destId="{9CA91A47-CE00-49E3-B126-0823B77A2BC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D6E71B-D48A-4E0A-BC1C-FC9AA520364E}">
      <dsp:nvSpPr>
        <dsp:cNvPr id="0" name=""/>
        <dsp:cNvSpPr/>
      </dsp:nvSpPr>
      <dsp:spPr>
        <a:xfrm>
          <a:off x="82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56492-F996-4420-9DD9-70046B65875B}">
      <dsp:nvSpPr>
        <dsp:cNvPr id="0" name=""/>
        <dsp:cNvSpPr/>
      </dsp:nvSpPr>
      <dsp:spPr>
        <a:xfrm>
          <a:off x="33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Gift Display with detailed descriptions and pricing.</a:t>
          </a:r>
        </a:p>
      </dsp:txBody>
      <dsp:txXfrm>
        <a:off x="333914" y="2276522"/>
        <a:ext cx="1800000" cy="720000"/>
      </dsp:txXfrm>
    </dsp:sp>
    <dsp:sp modelId="{6548F5DB-D107-4E2D-B6D6-A78C52A13F99}">
      <dsp:nvSpPr>
        <dsp:cNvPr id="0" name=""/>
        <dsp:cNvSpPr/>
      </dsp:nvSpPr>
      <dsp:spPr>
        <a:xfrm>
          <a:off x="294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A727B-30C9-4070-BA8E-5CFC7C20FD14}">
      <dsp:nvSpPr>
        <dsp:cNvPr id="0" name=""/>
        <dsp:cNvSpPr/>
      </dsp:nvSpPr>
      <dsp:spPr>
        <a:xfrm>
          <a:off x="244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Customization options: personal messages, special packaging.</a:t>
          </a:r>
        </a:p>
      </dsp:txBody>
      <dsp:txXfrm>
        <a:off x="2448914" y="2276522"/>
        <a:ext cx="1800000" cy="720000"/>
      </dsp:txXfrm>
    </dsp:sp>
    <dsp:sp modelId="{FB504342-E505-4278-90CE-24A4A7EA6178}">
      <dsp:nvSpPr>
        <dsp:cNvPr id="0" name=""/>
        <dsp:cNvSpPr/>
      </dsp:nvSpPr>
      <dsp:spPr>
        <a:xfrm>
          <a:off x="505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C4273-5197-4C39-8A1D-95A5313D8854}">
      <dsp:nvSpPr>
        <dsp:cNvPr id="0" name=""/>
        <dsp:cNvSpPr/>
      </dsp:nvSpPr>
      <dsp:spPr>
        <a:xfrm>
          <a:off x="456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Secure payment processing.</a:t>
          </a:r>
        </a:p>
      </dsp:txBody>
      <dsp:txXfrm>
        <a:off x="4563914" y="2276522"/>
        <a:ext cx="1800000" cy="720000"/>
      </dsp:txXfrm>
    </dsp:sp>
    <dsp:sp modelId="{B90EAB51-7F8E-4D3C-A611-44D1B5D862CB}">
      <dsp:nvSpPr>
        <dsp:cNvPr id="0" name=""/>
        <dsp:cNvSpPr/>
      </dsp:nvSpPr>
      <dsp:spPr>
        <a:xfrm>
          <a:off x="717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03DF7-3AED-421D-B0D3-745447D14A42}">
      <dsp:nvSpPr>
        <dsp:cNvPr id="0" name=""/>
        <dsp:cNvSpPr/>
      </dsp:nvSpPr>
      <dsp:spPr>
        <a:xfrm>
          <a:off x="667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Delivery scheduling.</a:t>
          </a:r>
        </a:p>
      </dsp:txBody>
      <dsp:txXfrm>
        <a:off x="6678914" y="2276522"/>
        <a:ext cx="1800000" cy="720000"/>
      </dsp:txXfrm>
    </dsp:sp>
    <dsp:sp modelId="{6F527736-5D88-4F5E-9F85-761AEE3A08C9}">
      <dsp:nvSpPr>
        <dsp:cNvPr id="0" name=""/>
        <dsp:cNvSpPr/>
      </dsp:nvSpPr>
      <dsp:spPr>
        <a:xfrm>
          <a:off x="928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91A47-CE00-49E3-B126-0823B77A2BC5}">
      <dsp:nvSpPr>
        <dsp:cNvPr id="0" name=""/>
        <dsp:cNvSpPr/>
      </dsp:nvSpPr>
      <dsp:spPr>
        <a:xfrm>
          <a:off x="879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Notifications for order updates.</a:t>
          </a:r>
        </a:p>
      </dsp:txBody>
      <dsp:txXfrm>
        <a:off x="8793914" y="227652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E487-D63A-A2AA-610C-ACB409030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85FD0-8553-026A-3A65-7BC512E5F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BF31C-D794-D34C-6417-81BE9A08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5D1E-4832-4784-8BB0-3B200EF9BAF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6231-2863-ED0C-1D40-94D46A14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5581C-FDDB-B893-B6A6-DEFE8310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EE36-719E-4E81-B0FF-1E5F0686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8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9811-BDC3-CB94-733A-DF714D64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5058A-6F7D-5ED8-3A80-30E4E8392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C4A8F-2617-8EBA-162D-B42F7F5A8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5D1E-4832-4784-8BB0-3B200EF9BAF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82D33-1685-E8E8-0558-77D196D6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5F85D-9EFE-1718-2565-71FC8C9C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EE36-719E-4E81-B0FF-1E5F0686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6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A6EB7-E3EF-CC6E-2097-7A65114C8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237A6-4D94-5356-9719-D6CC30B57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75909-9617-AF57-6F58-698740FD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5D1E-4832-4784-8BB0-3B200EF9BAF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A55CD-1A98-EFB7-1371-CE175525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8B410-A738-8878-FED7-DD45B066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EE36-719E-4E81-B0FF-1E5F0686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87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9A04-1EB2-033A-2686-A319A101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9443C-9B9D-A880-7232-D59751567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58D7A-4888-4069-1D34-2FDDFF25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5D1E-4832-4784-8BB0-3B200EF9BAF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86A3D-5A1B-6ED0-3C3D-11CF5C93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9CD66-403D-EE7B-5BCB-13D2905B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EE36-719E-4E81-B0FF-1E5F0686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8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D3ACB-E039-449A-8B33-089475DB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490D2-E1B9-F01F-9ECD-B9593FCB7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02CC7-2F83-437A-E965-6B5156F3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5D1E-4832-4784-8BB0-3B200EF9BAF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6F0F7-6093-5983-9D89-304BAAF7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F6BD5-98DB-64B5-C091-71AD9CC9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EE36-719E-4E81-B0FF-1E5F0686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8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DDA0-6324-2410-03A5-C50174420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930FE-1E54-4F45-F95C-7BDD503B4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12864-4393-6168-1A70-14101F9C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5D1E-4832-4784-8BB0-3B200EF9BAF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CCA6B-5D08-F061-EA14-BCF04041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C0B5D-A214-F7FD-50CA-40AE73F3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EE36-719E-4E81-B0FF-1E5F0686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AC128-2FF8-7FE1-68C9-B093F8F5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2A5C3-E32C-CD4B-5C41-7218F0153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8058D-3CAC-F0DA-40BE-557DB1765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86A0B-1A71-1835-F99A-8B17422D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5D1E-4832-4784-8BB0-3B200EF9BAF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24A7E-ADFA-20B7-1262-0A2D8CD7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69F5E-1E67-063B-C924-E080D7B1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EE36-719E-4E81-B0FF-1E5F0686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5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E2C6-45B0-111B-5BC5-508B23E3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F5B-1881-77A8-CCD6-5F5A8BAA2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3B0F5-A420-ED9F-4DF1-06AAC9AA7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46633-D02C-945E-62ED-20E644174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86D0A-F13B-014C-AD6E-94989D097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A30B65-C8C9-FBD8-5EF6-AD53C8228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5D1E-4832-4784-8BB0-3B200EF9BAF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9AAFA-B16B-5F24-727D-F2338C24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262F9-61ED-6209-A9BC-F7034954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EE36-719E-4E81-B0FF-1E5F0686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4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4218-2259-4679-FBCA-E6D741A7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BEC2F-93DA-FD5D-AE8A-F274ABCB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5D1E-4832-4784-8BB0-3B200EF9BAF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7FA20-A21B-78A2-DB0D-309AF7414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B7BF8-D05A-6F5B-5D92-DCC886C0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EE36-719E-4E81-B0FF-1E5F0686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3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F4104E-1158-0CFB-ECEF-22A45A10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5D1E-4832-4784-8BB0-3B200EF9BAF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4B2DA-FCED-1A6F-D432-53895E09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550EA-B785-714D-329B-E7ABEB20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EE36-719E-4E81-B0FF-1E5F0686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4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5646-0DE5-FC45-3540-7549FB3C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63A99-2301-2538-8252-D0B3C8CEF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1B6D5-16E2-927F-8866-56EB676B0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AE3D6-4563-9575-BC2D-3679199D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5D1E-4832-4784-8BB0-3B200EF9BAF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5D990-EDD4-45D5-6460-1D7B4F881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F2D98-C177-C66F-164E-F54E1597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EE36-719E-4E81-B0FF-1E5F0686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5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90C4-7F51-6C1A-200C-3C8FB7AE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AA0339-CF67-3EC9-7DE8-2B1E60075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7C3EB-E671-7A9D-399F-C4ABE5128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A0F6F-BFCB-5392-8B57-BEB3B566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5D1E-4832-4784-8BB0-3B200EF9BAF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1E754-E4BE-30E8-471C-9ECDE3EE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C780B-5929-105A-D380-1DB1116F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EE36-719E-4E81-B0FF-1E5F0686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E565E-FAF6-F995-0D3F-757349AB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269E0-86D4-E063-24AA-921A614F0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AD93-ED20-6628-17E8-B1977A759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865D1E-4832-4784-8BB0-3B200EF9BAF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73938-F35C-F9E6-D53E-614C06BC3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C51EB-A11B-96D7-97E9-C138F70BE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6CEE36-719E-4E81-B0FF-1E5F0686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5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nk boxes wrapped with ribbon">
            <a:extLst>
              <a:ext uri="{FF2B5EF4-FFF2-40B4-BE49-F238E27FC236}">
                <a16:creationId xmlns:a16="http://schemas.microsoft.com/office/drawing/2014/main" id="{05AF146E-DDA3-ECE4-EAC6-DDCAA03BAD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5043" r="-1" b="1066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249C78-7E62-26D6-E861-D686C142A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Online Surprise Gift Delivery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58A6F-F1DB-040F-8303-B54FF500B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5399" y="6188676"/>
            <a:ext cx="9144000" cy="15361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by: Satheeswaran Thusanth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8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holding a puzzle piece">
            <a:extLst>
              <a:ext uri="{FF2B5EF4-FFF2-40B4-BE49-F238E27FC236}">
                <a16:creationId xmlns:a16="http://schemas.microsoft.com/office/drawing/2014/main" id="{74828C60-EF31-ED19-D815-30B264E577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169" r="23384" b="-1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8CABF-E711-72A9-D58E-258A0E79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791AD-0F12-73C3-79AF-DFC98CDCA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This system aims to streamline the gifting process, ensuring user satisfaction and fostering customer loyalty.</a:t>
            </a:r>
          </a:p>
        </p:txBody>
      </p:sp>
    </p:spTree>
    <p:extLst>
      <p:ext uri="{BB962C8B-B14F-4D97-AF65-F5344CB8AC3E}">
        <p14:creationId xmlns:p14="http://schemas.microsoft.com/office/powerpoint/2010/main" val="157711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C4688-A3DD-874A-088C-59610DA53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ANY QUESTION?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resent wrapped in black">
            <a:extLst>
              <a:ext uri="{FF2B5EF4-FFF2-40B4-BE49-F238E27FC236}">
                <a16:creationId xmlns:a16="http://schemas.microsoft.com/office/drawing/2014/main" id="{37F059AB-4360-6DA0-D841-EDAFF6D3AF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86" r="3006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3036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D142A-783B-23D0-B50C-827C8BD4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Introduction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E6137-431D-C1E1-0A2C-9A3DE1D81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The online surprise gift delivery system is a user-friendly platform for selecting and sending surprise gifts.</a:t>
            </a:r>
          </a:p>
          <a:p>
            <a:r>
              <a:rPr lang="en-US" sz="2200"/>
              <a:t>Purpose: Enhance user experience with personalization, secure payments, and delivery scheduling.</a:t>
            </a:r>
          </a:p>
        </p:txBody>
      </p:sp>
      <p:pic>
        <p:nvPicPr>
          <p:cNvPr id="5" name="Picture 4" descr="Hand holding gift box">
            <a:extLst>
              <a:ext uri="{FF2B5EF4-FFF2-40B4-BE49-F238E27FC236}">
                <a16:creationId xmlns:a16="http://schemas.microsoft.com/office/drawing/2014/main" id="{BBE41BA1-E375-6314-C28B-24FAFFBAD3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037" r="13010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6773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05F8-70FE-5ED5-CC44-F43343E2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Problem Statement</a:t>
            </a:r>
          </a:p>
        </p:txBody>
      </p:sp>
      <p:pic>
        <p:nvPicPr>
          <p:cNvPr id="5" name="Picture 4" descr="Different coloured gifts">
            <a:extLst>
              <a:ext uri="{FF2B5EF4-FFF2-40B4-BE49-F238E27FC236}">
                <a16:creationId xmlns:a16="http://schemas.microsoft.com/office/drawing/2014/main" id="{0F44602C-6C71-B06D-2193-9A853CAF6F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83" r="18138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E031C-48C5-97FC-0E0F-6A5B85241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53400" y="2543364"/>
            <a:ext cx="3434180" cy="35990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Traditional gift services lack personalization and surprise elements. Existing platforms do not allow scheduling, custom packaging, or anonymous gifting.</a:t>
            </a:r>
          </a:p>
        </p:txBody>
      </p:sp>
    </p:spTree>
    <p:extLst>
      <p:ext uri="{BB962C8B-B14F-4D97-AF65-F5344CB8AC3E}">
        <p14:creationId xmlns:p14="http://schemas.microsoft.com/office/powerpoint/2010/main" val="320850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3D0-1930-8866-248E-1C3B9A0A5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Project Scope</a:t>
            </a:r>
          </a:p>
        </p:txBody>
      </p:sp>
      <p:pic>
        <p:nvPicPr>
          <p:cNvPr id="5" name="Picture 4" descr="Close up of pin and stethoscope, pinned on doctor's appointment">
            <a:extLst>
              <a:ext uri="{FF2B5EF4-FFF2-40B4-BE49-F238E27FC236}">
                <a16:creationId xmlns:a16="http://schemas.microsoft.com/office/drawing/2014/main" id="{45F9459D-5328-DC2C-DC89-725A73BCE4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504" r="1790" b="-1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ADD39-0002-2FFC-2066-DB78DCFCF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53400" y="2543364"/>
            <a:ext cx="3434180" cy="35990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Develop a user-friendly system for choosing, customizing, and scheduling gift deliveries. Focus on reliability, security, and personalization.</a:t>
            </a:r>
          </a:p>
        </p:txBody>
      </p:sp>
    </p:spTree>
    <p:extLst>
      <p:ext uri="{BB962C8B-B14F-4D97-AF65-F5344CB8AC3E}">
        <p14:creationId xmlns:p14="http://schemas.microsoft.com/office/powerpoint/2010/main" val="1180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394ABF-1360-958A-F671-26E949F721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933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3A7AB-4EBB-8D8B-D3FA-3EDA8BC3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Aim and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C6FC8-C1BF-254A-83C6-4C65C11B8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900" dirty="0"/>
              <a:t>Aim</a:t>
            </a:r>
          </a:p>
          <a:p>
            <a:r>
              <a:rPr lang="en-US" sz="1900" dirty="0"/>
              <a:t>To create a feature-rich, seamless online platform for surprise gift deliveries.</a:t>
            </a:r>
          </a:p>
          <a:p>
            <a:pPr marL="0" indent="0">
              <a:buNone/>
            </a:pPr>
            <a:r>
              <a:rPr lang="en-US" sz="1900" dirty="0"/>
              <a:t>Objectives:</a:t>
            </a:r>
          </a:p>
          <a:p>
            <a:r>
              <a:rPr lang="en-US" sz="1900" dirty="0"/>
              <a:t>Design a responsive, user-friendly interface.</a:t>
            </a:r>
          </a:p>
          <a:p>
            <a:r>
              <a:rPr lang="en-US" sz="1900" dirty="0"/>
              <a:t>Implement customization options.</a:t>
            </a:r>
          </a:p>
          <a:p>
            <a:r>
              <a:rPr lang="en-US" sz="1900" dirty="0"/>
              <a:t>Develop an efficient order management system.</a:t>
            </a:r>
          </a:p>
        </p:txBody>
      </p:sp>
    </p:spTree>
    <p:extLst>
      <p:ext uri="{BB962C8B-B14F-4D97-AF65-F5344CB8AC3E}">
        <p14:creationId xmlns:p14="http://schemas.microsoft.com/office/powerpoint/2010/main" val="200104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67D73-36CB-6B3C-EE6F-A7E19AF6C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Functional Requirements</a:t>
            </a:r>
          </a:p>
        </p:txBody>
      </p:sp>
      <p:graphicFrame>
        <p:nvGraphicFramePr>
          <p:cNvPr id="8" name="Text Placeholder 2">
            <a:extLst>
              <a:ext uri="{FF2B5EF4-FFF2-40B4-BE49-F238E27FC236}">
                <a16:creationId xmlns:a16="http://schemas.microsoft.com/office/drawing/2014/main" id="{C2FC9604-788D-6AFF-B2DD-70BADEB55A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568617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072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226C-4DC4-75FD-EF7A-854B1270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Modules</a:t>
            </a:r>
          </a:p>
        </p:txBody>
      </p:sp>
      <p:pic>
        <p:nvPicPr>
          <p:cNvPr id="13" name="Picture 12" descr="Packages on conveyor belt">
            <a:extLst>
              <a:ext uri="{FF2B5EF4-FFF2-40B4-BE49-F238E27FC236}">
                <a16:creationId xmlns:a16="http://schemas.microsoft.com/office/drawing/2014/main" id="{F67F1C04-5F5B-21D3-97F5-3AEECED0E4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068" b="-1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BABE1-03F2-676B-8051-32B4A97A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9978" y="2533476"/>
            <a:ext cx="3369234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Admin Module: Manage products, orders, inventory, and customer queries.</a:t>
            </a:r>
          </a:p>
          <a:p>
            <a:r>
              <a:rPr lang="en-US" sz="2000"/>
              <a:t>Customer Module: Browse, customize gifts, schedule deliveries, and track orders.</a:t>
            </a:r>
          </a:p>
        </p:txBody>
      </p:sp>
    </p:spTree>
    <p:extLst>
      <p:ext uri="{BB962C8B-B14F-4D97-AF65-F5344CB8AC3E}">
        <p14:creationId xmlns:p14="http://schemas.microsoft.com/office/powerpoint/2010/main" val="172535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D745-4041-FD72-AFB1-779A55B9C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Hardware &amp; Software Requirements</a:t>
            </a:r>
          </a:p>
        </p:txBody>
      </p:sp>
      <p:pic>
        <p:nvPicPr>
          <p:cNvPr id="5" name="Picture 4" descr="An electronic circuit board in blue colour">
            <a:extLst>
              <a:ext uri="{FF2B5EF4-FFF2-40B4-BE49-F238E27FC236}">
                <a16:creationId xmlns:a16="http://schemas.microsoft.com/office/drawing/2014/main" id="{CCFCD33F-E8DD-AEFA-D7DF-59FD681E25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068" b="-1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B2FE5-3EC2-CEE1-DE2B-417B7A829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9978" y="2533476"/>
            <a:ext cx="3369234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Software: Windows 8+, HTML, CSS, JavaScript, Chrome/Firefox.</a:t>
            </a:r>
          </a:p>
          <a:p>
            <a:r>
              <a:rPr lang="en-US" sz="2000"/>
              <a:t>Hardware: Intel Core i5, 8GB RAM, 256GB SSD.</a:t>
            </a:r>
          </a:p>
        </p:txBody>
      </p:sp>
    </p:spTree>
    <p:extLst>
      <p:ext uri="{BB962C8B-B14F-4D97-AF65-F5344CB8AC3E}">
        <p14:creationId xmlns:p14="http://schemas.microsoft.com/office/powerpoint/2010/main" val="427850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8B044-32DA-4D5E-A7D8-4A52368BA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Project Schedule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9E55B-B178-0AF7-96F5-ED239DF47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5715" y="2508105"/>
            <a:ext cx="5040285" cy="36324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A Gantt chart or timeline details the project's phases, including planning, design, development, testing, and deployment.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1D2DAB-1CD4-1841-3562-5FF16F756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022" y="774285"/>
            <a:ext cx="4356410" cy="25811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4D527F-BB1A-F079-EDF1-ADAEEAD1C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667" y="4048187"/>
            <a:ext cx="4389120" cy="163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8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272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Online Surprise Gift Delivery System</vt:lpstr>
      <vt:lpstr>Introduction</vt:lpstr>
      <vt:lpstr>Problem Statement</vt:lpstr>
      <vt:lpstr>Project Scope</vt:lpstr>
      <vt:lpstr>Aim and Objectives</vt:lpstr>
      <vt:lpstr>Functional Requirements</vt:lpstr>
      <vt:lpstr>Modules</vt:lpstr>
      <vt:lpstr>Hardware &amp; Software Requirements</vt:lpstr>
      <vt:lpstr>Project Schedule</vt:lpstr>
      <vt:lpstr>Conclusion</vt:lpstr>
      <vt:lpstr>ANY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Lanka Nithu</dc:creator>
  <cp:lastModifiedBy>Lanka Nithu</cp:lastModifiedBy>
  <cp:revision>1</cp:revision>
  <dcterms:created xsi:type="dcterms:W3CDTF">2024-09-10T09:36:21Z</dcterms:created>
  <dcterms:modified xsi:type="dcterms:W3CDTF">2024-09-10T09:43:02Z</dcterms:modified>
</cp:coreProperties>
</file>