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7AF-E565-4020-A2E5-3D4E12A1E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BC1AA-BD62-48DD-9104-0089142D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B524-39EF-4F00-A954-FD83B61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5E92-2F5B-413F-880B-E1E99950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3F0B-108F-433B-99B0-8B995EB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90F-578B-4597-A310-3D728A0A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505FC-25DF-4402-944F-FB817929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A751F-33EA-49EA-A9FE-FF01D6F0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1963-5A16-4119-8970-79B9599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BD0C-4CCB-48E1-8DC3-D18460D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D1917-56C5-492B-B253-04D822E5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659ED-FD00-48AE-845A-B6780FCB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8DA0-F2A9-44D1-9679-3A9E88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CE13-0946-4220-ABF1-563302B6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68CF-5474-4F9E-9DDE-4DECB343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7569-C4FF-42A5-B057-F9AB7732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814C-226C-45F7-B396-A2B67679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4A37-CB59-4E4B-A16F-232328B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CEE0-8394-49F1-9CD3-4BD82415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1FFD-61CB-4D6B-8927-6FE4823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8FCB-368C-451A-83AA-D1B330A0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4A3E-9DCC-4B57-9B9E-274F5361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9E7D-4A2D-4093-9034-5F3B7260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736E-4EFD-412C-BDDD-FECF4FEE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D037-65C5-4383-A9BF-4437A2FC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08D2-759C-4FE6-AC9C-DE0F63C3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4428-1AE2-4C2D-A325-B842D238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5E2-8F32-499F-9520-7E281DC7A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F0EA-FE28-4911-B47D-F21034B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BFE6-4F1E-47DB-850C-58C7B627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9AD0-BA7D-47A5-93FD-E73EFE0A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979B-1AD6-486E-8644-1BD726F1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85F4-3DAF-435B-972D-49A9C75D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8D7F-13D8-4C76-B72B-122B849C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B6CCF-7E68-4E34-A484-3EB42493D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9CD1B-EB2F-49F9-A5E7-617A47E87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4BB26-F073-480A-93D7-FC6645D0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3F8C-896E-4946-AC2E-E5D9A4B2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92164-3684-438E-854A-CBCCF70B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322-F733-488E-9D9E-DF07BAB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ECFA-C6D7-41D1-9383-E93F9DC9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7284-B674-434C-9F72-522778CD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5AFD0-88B4-42BE-81D9-47992EE6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49F2-264D-4563-ABFC-E8B863DF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ED925-1CC5-49B4-80A8-B0EEDE8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71AD-B263-4936-B282-401AD57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BD35-0B8A-4DFB-9030-1A67200B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8D35-F01B-4A43-9E91-212BBDAF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48F8-4671-47CB-829D-9E8D2A00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0D7B-CF9D-461E-8B19-2F65534A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CF2FB-749A-42F6-86B0-4A51649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B35BA-41BD-4543-96EF-4C8FCC19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3300-BF23-45C6-AF8D-8D16D127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B4F73-67B8-4545-BF93-31FD1A80A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955D3-1EE9-4051-8C75-B048DBE8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64DB-F514-4610-A08D-FC3C9911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C06A5-7CDB-4605-9951-01F595F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A430-F2F3-4CA9-87EC-DC09C65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3847-EFB9-4182-B56B-8450681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08F2-504F-4E8C-A937-508EFC53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5B0D-94E8-4CC7-B180-E8E26DAA6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2D61-5226-4071-8E71-31B957CA8E7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EE9A-1B8F-48C9-9F2D-8654F9401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8E89-610F-4CDB-9F7C-32D38CAA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B76F-4A81-4AF1-9E3C-F2F0A2CBB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895F2-D382-49D8-A812-5E9229DB8E03}"/>
              </a:ext>
            </a:extLst>
          </p:cNvPr>
          <p:cNvSpPr txBox="1"/>
          <p:nvPr/>
        </p:nvSpPr>
        <p:spPr>
          <a:xfrm>
            <a:off x="1667012" y="1643532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3A839-1582-4F9E-AFFF-A2AD7DFED1F4}"/>
              </a:ext>
            </a:extLst>
          </p:cNvPr>
          <p:cNvSpPr txBox="1"/>
          <p:nvPr/>
        </p:nvSpPr>
        <p:spPr>
          <a:xfrm>
            <a:off x="2281476" y="1643532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3CCA7-A32D-4264-9F41-358E591331E1}"/>
              </a:ext>
            </a:extLst>
          </p:cNvPr>
          <p:cNvSpPr txBox="1"/>
          <p:nvPr/>
        </p:nvSpPr>
        <p:spPr>
          <a:xfrm>
            <a:off x="1667012" y="2301771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3F79B-8394-4CF7-BDA0-AAC715155976}"/>
              </a:ext>
            </a:extLst>
          </p:cNvPr>
          <p:cNvSpPr txBox="1"/>
          <p:nvPr/>
        </p:nvSpPr>
        <p:spPr>
          <a:xfrm>
            <a:off x="2281476" y="2301771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6B7E2-7CD8-45ED-80B5-2C13529355CE}"/>
              </a:ext>
            </a:extLst>
          </p:cNvPr>
          <p:cNvSpPr txBox="1"/>
          <p:nvPr/>
        </p:nvSpPr>
        <p:spPr>
          <a:xfrm>
            <a:off x="1667012" y="4158134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917E6-F48E-47D2-8231-EA74174C5BEE}"/>
              </a:ext>
            </a:extLst>
          </p:cNvPr>
          <p:cNvSpPr txBox="1"/>
          <p:nvPr/>
        </p:nvSpPr>
        <p:spPr>
          <a:xfrm>
            <a:off x="2281476" y="4158134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3E621-759D-4E49-A3B3-6499CABE95DF}"/>
              </a:ext>
            </a:extLst>
          </p:cNvPr>
          <p:cNvSpPr txBox="1"/>
          <p:nvPr/>
        </p:nvSpPr>
        <p:spPr>
          <a:xfrm>
            <a:off x="1667012" y="4816373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E3EA8-B1D2-4434-8967-15410F7E25F1}"/>
              </a:ext>
            </a:extLst>
          </p:cNvPr>
          <p:cNvSpPr txBox="1"/>
          <p:nvPr/>
        </p:nvSpPr>
        <p:spPr>
          <a:xfrm>
            <a:off x="2281476" y="4816373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BAE87D-D446-44D7-A924-7A2936EFC304}"/>
              </a:ext>
            </a:extLst>
          </p:cNvPr>
          <p:cNvSpPr/>
          <p:nvPr/>
        </p:nvSpPr>
        <p:spPr>
          <a:xfrm>
            <a:off x="5973756" y="2568540"/>
            <a:ext cx="2293249" cy="108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1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rgbClr val="FF0000"/>
                </a:solidFill>
              </a:rPr>
              <a:t>disabled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C5B5F0-DA06-4A67-9709-B4DD1D0BCDEA}"/>
              </a:ext>
            </a:extLst>
          </p:cNvPr>
          <p:cNvSpPr/>
          <p:nvPr/>
        </p:nvSpPr>
        <p:spPr>
          <a:xfrm>
            <a:off x="5973757" y="3836376"/>
            <a:ext cx="2293249" cy="108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1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rgbClr val="FF0000"/>
                </a:solidFill>
              </a:rPr>
              <a:t>disabled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802BC6-5EBA-4E72-BEA9-1F769B009135}"/>
              </a:ext>
            </a:extLst>
          </p:cNvPr>
          <p:cNvSpPr/>
          <p:nvPr/>
        </p:nvSpPr>
        <p:spPr>
          <a:xfrm>
            <a:off x="5973757" y="5112327"/>
            <a:ext cx="2293249" cy="1088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1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rgbClr val="FF0000"/>
                </a:solidFill>
              </a:rPr>
              <a:t>disabled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2EA330-A256-4933-8F16-0955DF75221A}"/>
              </a:ext>
            </a:extLst>
          </p:cNvPr>
          <p:cNvSpPr txBox="1"/>
          <p:nvPr/>
        </p:nvSpPr>
        <p:spPr>
          <a:xfrm>
            <a:off x="1720327" y="169378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DC0F4-A832-4D5E-BF80-1BFDB0BE9F6C}"/>
              </a:ext>
            </a:extLst>
          </p:cNvPr>
          <p:cNvSpPr txBox="1"/>
          <p:nvPr/>
        </p:nvSpPr>
        <p:spPr>
          <a:xfrm>
            <a:off x="2334791" y="169378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2E484F-CDA3-41BD-8C63-EF7352BCA7DB}"/>
              </a:ext>
            </a:extLst>
          </p:cNvPr>
          <p:cNvSpPr txBox="1"/>
          <p:nvPr/>
        </p:nvSpPr>
        <p:spPr>
          <a:xfrm>
            <a:off x="1720327" y="4208388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1F7D55-FDCB-4D06-B50B-AC18654E1C0D}"/>
              </a:ext>
            </a:extLst>
          </p:cNvPr>
          <p:cNvSpPr txBox="1"/>
          <p:nvPr/>
        </p:nvSpPr>
        <p:spPr>
          <a:xfrm>
            <a:off x="1720327" y="4866627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81A03C-B9C9-42F7-AEA6-94EF3F0E6511}"/>
              </a:ext>
            </a:extLst>
          </p:cNvPr>
          <p:cNvSpPr txBox="1"/>
          <p:nvPr/>
        </p:nvSpPr>
        <p:spPr>
          <a:xfrm>
            <a:off x="7584612" y="1619212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8EDF13-60C0-438A-BCC7-3CC79F262E16}"/>
              </a:ext>
            </a:extLst>
          </p:cNvPr>
          <p:cNvSpPr txBox="1"/>
          <p:nvPr/>
        </p:nvSpPr>
        <p:spPr>
          <a:xfrm>
            <a:off x="2345385" y="4222043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4AC03E-7436-4967-B3BE-360D670179B3}"/>
              </a:ext>
            </a:extLst>
          </p:cNvPr>
          <p:cNvSpPr txBox="1"/>
          <p:nvPr/>
        </p:nvSpPr>
        <p:spPr>
          <a:xfrm>
            <a:off x="2345385" y="4880282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E76C26-B449-46CB-BF40-0D29FC164FFF}"/>
              </a:ext>
            </a:extLst>
          </p:cNvPr>
          <p:cNvSpPr txBox="1"/>
          <p:nvPr/>
        </p:nvSpPr>
        <p:spPr>
          <a:xfrm>
            <a:off x="1784236" y="175769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EA3BF-B2C6-4AF6-A683-096CC8A4045E}"/>
              </a:ext>
            </a:extLst>
          </p:cNvPr>
          <p:cNvSpPr txBox="1"/>
          <p:nvPr/>
        </p:nvSpPr>
        <p:spPr>
          <a:xfrm>
            <a:off x="2398700" y="175769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0FFAAD-513B-4FBB-909B-E0790763DFE7}"/>
              </a:ext>
            </a:extLst>
          </p:cNvPr>
          <p:cNvSpPr txBox="1"/>
          <p:nvPr/>
        </p:nvSpPr>
        <p:spPr>
          <a:xfrm>
            <a:off x="7553075" y="1643532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E5EF33-9C0F-4294-845B-F65898CE5E44}"/>
              </a:ext>
            </a:extLst>
          </p:cNvPr>
          <p:cNvSpPr txBox="1"/>
          <p:nvPr/>
        </p:nvSpPr>
        <p:spPr>
          <a:xfrm>
            <a:off x="1716832" y="2352492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86376F-D818-40B4-B0D9-EEF0CA32BDCD}"/>
              </a:ext>
            </a:extLst>
          </p:cNvPr>
          <p:cNvSpPr txBox="1"/>
          <p:nvPr/>
        </p:nvSpPr>
        <p:spPr>
          <a:xfrm>
            <a:off x="2331296" y="2352492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2DC320-BA49-449B-B99E-F0EDA065E0A6}"/>
              </a:ext>
            </a:extLst>
          </p:cNvPr>
          <p:cNvSpPr txBox="1"/>
          <p:nvPr/>
        </p:nvSpPr>
        <p:spPr>
          <a:xfrm>
            <a:off x="1716832" y="4208855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98A3DF-70C7-417A-835D-BE1AF8158993}"/>
              </a:ext>
            </a:extLst>
          </p:cNvPr>
          <p:cNvSpPr txBox="1"/>
          <p:nvPr/>
        </p:nvSpPr>
        <p:spPr>
          <a:xfrm>
            <a:off x="1716832" y="4867094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E33409-E92A-4C07-8690-45FD59270EF7}"/>
              </a:ext>
            </a:extLst>
          </p:cNvPr>
          <p:cNvSpPr txBox="1"/>
          <p:nvPr/>
        </p:nvSpPr>
        <p:spPr>
          <a:xfrm>
            <a:off x="7560565" y="1643531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314EE1-B48A-41D2-985B-090E2B2D061F}"/>
              </a:ext>
            </a:extLst>
          </p:cNvPr>
          <p:cNvSpPr txBox="1"/>
          <p:nvPr/>
        </p:nvSpPr>
        <p:spPr>
          <a:xfrm>
            <a:off x="1766072" y="2400831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D43688-D97C-41D6-9EA8-1608E4068EA4}"/>
              </a:ext>
            </a:extLst>
          </p:cNvPr>
          <p:cNvSpPr txBox="1"/>
          <p:nvPr/>
        </p:nvSpPr>
        <p:spPr>
          <a:xfrm>
            <a:off x="2380536" y="2400831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8BBBEB-BD10-4ABB-ADE5-38E93FA09516}"/>
              </a:ext>
            </a:extLst>
          </p:cNvPr>
          <p:cNvSpPr txBox="1"/>
          <p:nvPr/>
        </p:nvSpPr>
        <p:spPr>
          <a:xfrm>
            <a:off x="2380536" y="4257194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681493-3A67-49B1-BD1D-11BA9C8A9F98}"/>
              </a:ext>
            </a:extLst>
          </p:cNvPr>
          <p:cNvSpPr txBox="1"/>
          <p:nvPr/>
        </p:nvSpPr>
        <p:spPr>
          <a:xfrm>
            <a:off x="2380536" y="4915433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329BD-4AF1-4E48-8214-7BBD71D4A5A0}"/>
              </a:ext>
            </a:extLst>
          </p:cNvPr>
          <p:cNvSpPr txBox="1"/>
          <p:nvPr/>
        </p:nvSpPr>
        <p:spPr>
          <a:xfrm>
            <a:off x="7576332" y="1619212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42A7EC-8130-4C3D-BB2A-A070B2407742}"/>
              </a:ext>
            </a:extLst>
          </p:cNvPr>
          <p:cNvSpPr/>
          <p:nvPr/>
        </p:nvSpPr>
        <p:spPr>
          <a:xfrm>
            <a:off x="5973756" y="1356180"/>
            <a:ext cx="2293249" cy="1033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1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AE921-4AD4-46B4-A1FB-DD6E3EA68CB3}"/>
              </a:ext>
            </a:extLst>
          </p:cNvPr>
          <p:cNvSpPr txBox="1"/>
          <p:nvPr/>
        </p:nvSpPr>
        <p:spPr>
          <a:xfrm>
            <a:off x="2230582" y="234297"/>
            <a:ext cx="773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Core Processor </a:t>
            </a:r>
          </a:p>
        </p:txBody>
      </p:sp>
    </p:spTree>
    <p:extLst>
      <p:ext uri="{BB962C8B-B14F-4D97-AF65-F5344CB8AC3E}">
        <p14:creationId xmlns:p14="http://schemas.microsoft.com/office/powerpoint/2010/main" val="18742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39922 -0.0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4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35703 -0.028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1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0.35964 -0.35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-17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378 -0.447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93" y="-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37E-6 L 0.18828 0.123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37096 -0.0423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213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39388 -0.042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213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34232 -0.36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183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37539 -0.46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3" y="-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51 L 0.24088 0.120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37878 -0.1138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2" y="-569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6862 -0.113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56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0.37149 -0.3715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-1858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41537 -0.4805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4.07407E-6 L 0.1901 0.2164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6732 -0.1361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-680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34505 -0.1361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-680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30937 -0.378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1893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34505 -0.4680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-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3.7037E-6 L 0.23893 0.2203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9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895F2-D382-49D8-A812-5E9229DB8E03}"/>
              </a:ext>
            </a:extLst>
          </p:cNvPr>
          <p:cNvSpPr txBox="1"/>
          <p:nvPr/>
        </p:nvSpPr>
        <p:spPr>
          <a:xfrm>
            <a:off x="1687794" y="180978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3A839-1582-4F9E-AFFF-A2AD7DFED1F4}"/>
              </a:ext>
            </a:extLst>
          </p:cNvPr>
          <p:cNvSpPr txBox="1"/>
          <p:nvPr/>
        </p:nvSpPr>
        <p:spPr>
          <a:xfrm>
            <a:off x="2302258" y="180978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3CCA7-A32D-4264-9F41-358E591331E1}"/>
              </a:ext>
            </a:extLst>
          </p:cNvPr>
          <p:cNvSpPr txBox="1"/>
          <p:nvPr/>
        </p:nvSpPr>
        <p:spPr>
          <a:xfrm>
            <a:off x="1687794" y="246802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3F79B-8394-4CF7-BDA0-AAC715155976}"/>
              </a:ext>
            </a:extLst>
          </p:cNvPr>
          <p:cNvSpPr txBox="1"/>
          <p:nvPr/>
        </p:nvSpPr>
        <p:spPr>
          <a:xfrm>
            <a:off x="2302258" y="246802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6B7E2-7CD8-45ED-80B5-2C13529355CE}"/>
              </a:ext>
            </a:extLst>
          </p:cNvPr>
          <p:cNvSpPr txBox="1"/>
          <p:nvPr/>
        </p:nvSpPr>
        <p:spPr>
          <a:xfrm>
            <a:off x="1687794" y="4324388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917E6-F48E-47D2-8231-EA74174C5BEE}"/>
              </a:ext>
            </a:extLst>
          </p:cNvPr>
          <p:cNvSpPr txBox="1"/>
          <p:nvPr/>
        </p:nvSpPr>
        <p:spPr>
          <a:xfrm>
            <a:off x="2302258" y="4324388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3E621-759D-4E49-A3B3-6499CABE95DF}"/>
              </a:ext>
            </a:extLst>
          </p:cNvPr>
          <p:cNvSpPr txBox="1"/>
          <p:nvPr/>
        </p:nvSpPr>
        <p:spPr>
          <a:xfrm>
            <a:off x="1687794" y="4982627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E3EA8-B1D2-4434-8967-15410F7E25F1}"/>
              </a:ext>
            </a:extLst>
          </p:cNvPr>
          <p:cNvSpPr txBox="1"/>
          <p:nvPr/>
        </p:nvSpPr>
        <p:spPr>
          <a:xfrm>
            <a:off x="2302258" y="4982627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2EA330-A256-4933-8F16-0955DF75221A}"/>
              </a:ext>
            </a:extLst>
          </p:cNvPr>
          <p:cNvSpPr txBox="1"/>
          <p:nvPr/>
        </p:nvSpPr>
        <p:spPr>
          <a:xfrm>
            <a:off x="1741109" y="1860040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5DC0F4-A832-4D5E-BF80-1BFDB0BE9F6C}"/>
              </a:ext>
            </a:extLst>
          </p:cNvPr>
          <p:cNvSpPr txBox="1"/>
          <p:nvPr/>
        </p:nvSpPr>
        <p:spPr>
          <a:xfrm>
            <a:off x="2355573" y="1860040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2E484F-CDA3-41BD-8C63-EF7352BCA7DB}"/>
              </a:ext>
            </a:extLst>
          </p:cNvPr>
          <p:cNvSpPr txBox="1"/>
          <p:nvPr/>
        </p:nvSpPr>
        <p:spPr>
          <a:xfrm>
            <a:off x="1741109" y="4374642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1F7D55-FDCB-4D06-B50B-AC18654E1C0D}"/>
              </a:ext>
            </a:extLst>
          </p:cNvPr>
          <p:cNvSpPr txBox="1"/>
          <p:nvPr/>
        </p:nvSpPr>
        <p:spPr>
          <a:xfrm>
            <a:off x="1741109" y="5032881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81A03C-B9C9-42F7-AEA6-94EF3F0E6511}"/>
              </a:ext>
            </a:extLst>
          </p:cNvPr>
          <p:cNvSpPr txBox="1"/>
          <p:nvPr/>
        </p:nvSpPr>
        <p:spPr>
          <a:xfrm>
            <a:off x="7605394" y="1785466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8EDF13-60C0-438A-BCC7-3CC79F262E16}"/>
              </a:ext>
            </a:extLst>
          </p:cNvPr>
          <p:cNvSpPr txBox="1"/>
          <p:nvPr/>
        </p:nvSpPr>
        <p:spPr>
          <a:xfrm>
            <a:off x="2366167" y="4388297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4AC03E-7436-4967-B3BE-360D670179B3}"/>
              </a:ext>
            </a:extLst>
          </p:cNvPr>
          <p:cNvSpPr txBox="1"/>
          <p:nvPr/>
        </p:nvSpPr>
        <p:spPr>
          <a:xfrm>
            <a:off x="2366167" y="5046536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E76C26-B449-46CB-BF40-0D29FC164FFF}"/>
              </a:ext>
            </a:extLst>
          </p:cNvPr>
          <p:cNvSpPr txBox="1"/>
          <p:nvPr/>
        </p:nvSpPr>
        <p:spPr>
          <a:xfrm>
            <a:off x="1805018" y="1923949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EA3BF-B2C6-4AF6-A683-096CC8A4045E}"/>
              </a:ext>
            </a:extLst>
          </p:cNvPr>
          <p:cNvSpPr txBox="1"/>
          <p:nvPr/>
        </p:nvSpPr>
        <p:spPr>
          <a:xfrm>
            <a:off x="2419482" y="1923949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0FFAAD-513B-4FBB-909B-E0790763DFE7}"/>
              </a:ext>
            </a:extLst>
          </p:cNvPr>
          <p:cNvSpPr txBox="1"/>
          <p:nvPr/>
        </p:nvSpPr>
        <p:spPr>
          <a:xfrm>
            <a:off x="7605393" y="2978983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E5EF33-9C0F-4294-845B-F65898CE5E44}"/>
              </a:ext>
            </a:extLst>
          </p:cNvPr>
          <p:cNvSpPr txBox="1"/>
          <p:nvPr/>
        </p:nvSpPr>
        <p:spPr>
          <a:xfrm>
            <a:off x="1737614" y="251874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86376F-D818-40B4-B0D9-EEF0CA32BDCD}"/>
              </a:ext>
            </a:extLst>
          </p:cNvPr>
          <p:cNvSpPr txBox="1"/>
          <p:nvPr/>
        </p:nvSpPr>
        <p:spPr>
          <a:xfrm>
            <a:off x="2352078" y="2518746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2DC320-BA49-449B-B99E-F0EDA065E0A6}"/>
              </a:ext>
            </a:extLst>
          </p:cNvPr>
          <p:cNvSpPr txBox="1"/>
          <p:nvPr/>
        </p:nvSpPr>
        <p:spPr>
          <a:xfrm>
            <a:off x="1737614" y="4375109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98A3DF-70C7-417A-835D-BE1AF8158993}"/>
              </a:ext>
            </a:extLst>
          </p:cNvPr>
          <p:cNvSpPr txBox="1"/>
          <p:nvPr/>
        </p:nvSpPr>
        <p:spPr>
          <a:xfrm>
            <a:off x="1737614" y="5033348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E33409-E92A-4C07-8690-45FD59270EF7}"/>
              </a:ext>
            </a:extLst>
          </p:cNvPr>
          <p:cNvSpPr txBox="1"/>
          <p:nvPr/>
        </p:nvSpPr>
        <p:spPr>
          <a:xfrm>
            <a:off x="7637583" y="4172914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314EE1-B48A-41D2-985B-090E2B2D061F}"/>
              </a:ext>
            </a:extLst>
          </p:cNvPr>
          <p:cNvSpPr txBox="1"/>
          <p:nvPr/>
        </p:nvSpPr>
        <p:spPr>
          <a:xfrm>
            <a:off x="1786854" y="256708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D43688-D97C-41D6-9EA8-1608E4068EA4}"/>
              </a:ext>
            </a:extLst>
          </p:cNvPr>
          <p:cNvSpPr txBox="1"/>
          <p:nvPr/>
        </p:nvSpPr>
        <p:spPr>
          <a:xfrm>
            <a:off x="2401318" y="2567085"/>
            <a:ext cx="556467" cy="583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8BBBEB-BD10-4ABB-ADE5-38E93FA09516}"/>
              </a:ext>
            </a:extLst>
          </p:cNvPr>
          <p:cNvSpPr txBox="1"/>
          <p:nvPr/>
        </p:nvSpPr>
        <p:spPr>
          <a:xfrm>
            <a:off x="2401318" y="4423448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681493-3A67-49B1-BD1D-11BA9C8A9F98}"/>
              </a:ext>
            </a:extLst>
          </p:cNvPr>
          <p:cNvSpPr txBox="1"/>
          <p:nvPr/>
        </p:nvSpPr>
        <p:spPr>
          <a:xfrm>
            <a:off x="2401318" y="5081687"/>
            <a:ext cx="556467" cy="583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329BD-4AF1-4E48-8214-7BBD71D4A5A0}"/>
              </a:ext>
            </a:extLst>
          </p:cNvPr>
          <p:cNvSpPr txBox="1"/>
          <p:nvPr/>
        </p:nvSpPr>
        <p:spPr>
          <a:xfrm>
            <a:off x="7637583" y="5348695"/>
            <a:ext cx="556467" cy="583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(0,0)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42A7EC-8130-4C3D-BB2A-A070B2407742}"/>
              </a:ext>
            </a:extLst>
          </p:cNvPr>
          <p:cNvSpPr/>
          <p:nvPr/>
        </p:nvSpPr>
        <p:spPr>
          <a:xfrm>
            <a:off x="5994538" y="1534303"/>
            <a:ext cx="2293247" cy="1021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1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82F473-E380-48DC-AE37-5767388F9753}"/>
              </a:ext>
            </a:extLst>
          </p:cNvPr>
          <p:cNvSpPr/>
          <p:nvPr/>
        </p:nvSpPr>
        <p:spPr>
          <a:xfrm>
            <a:off x="5994537" y="2703447"/>
            <a:ext cx="2293249" cy="1021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2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04184A-11FC-4801-862E-682A9E62145D}"/>
              </a:ext>
            </a:extLst>
          </p:cNvPr>
          <p:cNvSpPr/>
          <p:nvPr/>
        </p:nvSpPr>
        <p:spPr>
          <a:xfrm>
            <a:off x="5994536" y="3872591"/>
            <a:ext cx="2293249" cy="1021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3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0D71E1-26CA-4153-91FD-B2DDDEC43D2F}"/>
              </a:ext>
            </a:extLst>
          </p:cNvPr>
          <p:cNvSpPr/>
          <p:nvPr/>
        </p:nvSpPr>
        <p:spPr>
          <a:xfrm>
            <a:off x="5994536" y="5041735"/>
            <a:ext cx="2293249" cy="1021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Core 4</a:t>
            </a:r>
          </a:p>
          <a:p>
            <a:r>
              <a:rPr lang="en-US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</a:t>
            </a:r>
          </a:p>
          <a:p>
            <a:r>
              <a:rPr lang="en-US" dirty="0">
                <a:solidFill>
                  <a:schemeClr val="tx1"/>
                </a:solidFill>
              </a:rPr>
              <a:t># Iterations: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88140D-E308-420F-BD2F-F634684156BC}"/>
              </a:ext>
            </a:extLst>
          </p:cNvPr>
          <p:cNvSpPr txBox="1"/>
          <p:nvPr/>
        </p:nvSpPr>
        <p:spPr>
          <a:xfrm>
            <a:off x="2230582" y="234297"/>
            <a:ext cx="773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Core Processor </a:t>
            </a:r>
          </a:p>
        </p:txBody>
      </p:sp>
    </p:spTree>
    <p:extLst>
      <p:ext uri="{BB962C8B-B14F-4D97-AF65-F5344CB8AC3E}">
        <p14:creationId xmlns:p14="http://schemas.microsoft.com/office/powerpoint/2010/main" val="33557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37097 -0.042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2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9388 -0.0423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213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34231 -0.36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183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7539 -0.46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3" y="-233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38751 0.14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72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36601 0.14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72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38698 -0.1900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-951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41641 -0.2789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0" y="-1395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0.39506 0.21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53" y="1092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38294 0.220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1104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39948 -0.0194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9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3282 -0.1155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1" y="-578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37995 0.3935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196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37005 0.394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3" y="1974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0.33047 0.14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740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36615 0.0534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2.22222E-6 L 0.18829 0.1231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615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509 L 0.23946 -0.0511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231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4.07407E-6 L 0.18568 -0.1275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638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278 L 0.23607 -0.3002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302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Thushara Sampath</dc:creator>
  <cp:lastModifiedBy>Thushara Sampath</cp:lastModifiedBy>
  <cp:revision>11</cp:revision>
  <dcterms:created xsi:type="dcterms:W3CDTF">2021-07-06T09:20:24Z</dcterms:created>
  <dcterms:modified xsi:type="dcterms:W3CDTF">2021-07-06T11:19:34Z</dcterms:modified>
</cp:coreProperties>
</file>