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81" r:id="rId3"/>
    <p:sldId id="274" r:id="rId4"/>
    <p:sldId id="275" r:id="rId5"/>
    <p:sldId id="272" r:id="rId6"/>
    <p:sldId id="273" r:id="rId7"/>
    <p:sldId id="276" r:id="rId8"/>
    <p:sldId id="279" r:id="rId9"/>
    <p:sldId id="277" r:id="rId10"/>
    <p:sldId id="278" r:id="rId11"/>
    <p:sldId id="280" r:id="rId12"/>
    <p:sldId id="257" r:id="rId13"/>
    <p:sldId id="271" r:id="rId14"/>
    <p:sldId id="258" r:id="rId15"/>
    <p:sldId id="259" r:id="rId16"/>
    <p:sldId id="260" r:id="rId17"/>
    <p:sldId id="261" r:id="rId18"/>
    <p:sldId id="262" r:id="rId19"/>
    <p:sldId id="263" r:id="rId20"/>
    <p:sldId id="264" r:id="rId21"/>
    <p:sldId id="265"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kar Ranjan [Information Technology - 2021]" userId="30d9b5d2-b264-487d-b1d4-5646cb6041ff" providerId="ADAL" clId="{85D8C059-6C32-4206-8B18-79C3F3B22900}"/>
    <pc:docChg chg="undo custSel addSld modSld">
      <pc:chgData name="Shubhankar Ranjan [Information Technology - 2021]" userId="30d9b5d2-b264-487d-b1d4-5646cb6041ff" providerId="ADAL" clId="{85D8C059-6C32-4206-8B18-79C3F3B22900}" dt="2022-03-16T14:41:19.503" v="252" actId="20577"/>
      <pc:docMkLst>
        <pc:docMk/>
      </pc:docMkLst>
      <pc:sldChg chg="modSp mod">
        <pc:chgData name="Shubhankar Ranjan [Information Technology - 2021]" userId="30d9b5d2-b264-487d-b1d4-5646cb6041ff" providerId="ADAL" clId="{85D8C059-6C32-4206-8B18-79C3F3B22900}" dt="2022-03-16T14:41:19.503" v="252" actId="20577"/>
        <pc:sldMkLst>
          <pc:docMk/>
          <pc:sldMk cId="1654872022" sldId="256"/>
        </pc:sldMkLst>
        <pc:spChg chg="mod">
          <ac:chgData name="Shubhankar Ranjan [Information Technology - 2021]" userId="30d9b5d2-b264-487d-b1d4-5646cb6041ff" providerId="ADAL" clId="{85D8C059-6C32-4206-8B18-79C3F3B22900}" dt="2022-03-16T14:41:19.503" v="252" actId="20577"/>
          <ac:spMkLst>
            <pc:docMk/>
            <pc:sldMk cId="1654872022" sldId="256"/>
            <ac:spMk id="3" creationId="{AB8E9D52-B3D6-46D3-AFF6-9545EDE9DDD5}"/>
          </ac:spMkLst>
        </pc:spChg>
      </pc:sldChg>
      <pc:sldChg chg="modSp mod">
        <pc:chgData name="Shubhankar Ranjan [Information Technology - 2021]" userId="30d9b5d2-b264-487d-b1d4-5646cb6041ff" providerId="ADAL" clId="{85D8C059-6C32-4206-8B18-79C3F3B22900}" dt="2022-02-23T07:26:25.690" v="226" actId="20577"/>
        <pc:sldMkLst>
          <pc:docMk/>
          <pc:sldMk cId="1690124021" sldId="281"/>
        </pc:sldMkLst>
        <pc:spChg chg="mod">
          <ac:chgData name="Shubhankar Ranjan [Information Technology - 2021]" userId="30d9b5d2-b264-487d-b1d4-5646cb6041ff" providerId="ADAL" clId="{85D8C059-6C32-4206-8B18-79C3F3B22900}" dt="2022-02-23T07:26:25.690" v="226" actId="20577"/>
          <ac:spMkLst>
            <pc:docMk/>
            <pc:sldMk cId="1690124021" sldId="281"/>
            <ac:spMk id="3" creationId="{F15E0C87-D6D0-463E-87BB-97B5B17AA25F}"/>
          </ac:spMkLst>
        </pc:spChg>
      </pc:sldChg>
      <pc:sldChg chg="modSp new mod">
        <pc:chgData name="Shubhankar Ranjan [Information Technology - 2021]" userId="30d9b5d2-b264-487d-b1d4-5646cb6041ff" providerId="ADAL" clId="{85D8C059-6C32-4206-8B18-79C3F3B22900}" dt="2022-02-23T07:19:49.767" v="57" actId="113"/>
        <pc:sldMkLst>
          <pc:docMk/>
          <pc:sldMk cId="2912356812" sldId="282"/>
        </pc:sldMkLst>
        <pc:spChg chg="mod">
          <ac:chgData name="Shubhankar Ranjan [Information Technology - 2021]" userId="30d9b5d2-b264-487d-b1d4-5646cb6041ff" providerId="ADAL" clId="{85D8C059-6C32-4206-8B18-79C3F3B22900}" dt="2022-02-23T07:19:49.767" v="57" actId="113"/>
          <ac:spMkLst>
            <pc:docMk/>
            <pc:sldMk cId="2912356812" sldId="282"/>
            <ac:spMk id="2" creationId="{46DD7A28-884F-4414-AB2E-3767836A570A}"/>
          </ac:spMkLst>
        </pc:spChg>
        <pc:spChg chg="mod">
          <ac:chgData name="Shubhankar Ranjan [Information Technology - 2021]" userId="30d9b5d2-b264-487d-b1d4-5646cb6041ff" providerId="ADAL" clId="{85D8C059-6C32-4206-8B18-79C3F3B22900}" dt="2022-02-23T07:18:35.410" v="26" actId="403"/>
          <ac:spMkLst>
            <pc:docMk/>
            <pc:sldMk cId="2912356812" sldId="282"/>
            <ac:spMk id="3" creationId="{1728DB58-290C-4588-AA67-DADB0D8D37F1}"/>
          </ac:spMkLst>
        </pc:spChg>
      </pc:sldChg>
      <pc:sldChg chg="modSp new mod">
        <pc:chgData name="Shubhankar Ranjan [Information Technology - 2021]" userId="30d9b5d2-b264-487d-b1d4-5646cb6041ff" providerId="ADAL" clId="{85D8C059-6C32-4206-8B18-79C3F3B22900}" dt="2022-02-23T07:20:31.634" v="71" actId="404"/>
        <pc:sldMkLst>
          <pc:docMk/>
          <pc:sldMk cId="659176852" sldId="283"/>
        </pc:sldMkLst>
        <pc:spChg chg="mod">
          <ac:chgData name="Shubhankar Ranjan [Information Technology - 2021]" userId="30d9b5d2-b264-487d-b1d4-5646cb6041ff" providerId="ADAL" clId="{85D8C059-6C32-4206-8B18-79C3F3B22900}" dt="2022-02-23T07:19:58.838" v="59" actId="20577"/>
          <ac:spMkLst>
            <pc:docMk/>
            <pc:sldMk cId="659176852" sldId="283"/>
            <ac:spMk id="2" creationId="{E94CEC69-4421-4D46-85BF-E068EC070506}"/>
          </ac:spMkLst>
        </pc:spChg>
        <pc:spChg chg="mod">
          <ac:chgData name="Shubhankar Ranjan [Information Technology - 2021]" userId="30d9b5d2-b264-487d-b1d4-5646cb6041ff" providerId="ADAL" clId="{85D8C059-6C32-4206-8B18-79C3F3B22900}" dt="2022-02-23T07:20:31.634" v="71" actId="404"/>
          <ac:spMkLst>
            <pc:docMk/>
            <pc:sldMk cId="659176852" sldId="283"/>
            <ac:spMk id="3" creationId="{508C6FD9-DE79-44C2-884C-B80DFC8D638D}"/>
          </ac:spMkLst>
        </pc:spChg>
      </pc:sldChg>
      <pc:sldChg chg="modSp new mod">
        <pc:chgData name="Shubhankar Ranjan [Information Technology - 2021]" userId="30d9b5d2-b264-487d-b1d4-5646cb6041ff" providerId="ADAL" clId="{85D8C059-6C32-4206-8B18-79C3F3B22900}" dt="2022-02-23T07:22:58.758" v="141" actId="27636"/>
        <pc:sldMkLst>
          <pc:docMk/>
          <pc:sldMk cId="2797565173" sldId="284"/>
        </pc:sldMkLst>
        <pc:spChg chg="mod">
          <ac:chgData name="Shubhankar Ranjan [Information Technology - 2021]" userId="30d9b5d2-b264-487d-b1d4-5646cb6041ff" providerId="ADAL" clId="{85D8C059-6C32-4206-8B18-79C3F3B22900}" dt="2022-02-23T07:21:11.300" v="87" actId="20577"/>
          <ac:spMkLst>
            <pc:docMk/>
            <pc:sldMk cId="2797565173" sldId="284"/>
            <ac:spMk id="2" creationId="{43E10849-263B-4391-A5AE-163350AE1942}"/>
          </ac:spMkLst>
        </pc:spChg>
        <pc:spChg chg="mod">
          <ac:chgData name="Shubhankar Ranjan [Information Technology - 2021]" userId="30d9b5d2-b264-487d-b1d4-5646cb6041ff" providerId="ADAL" clId="{85D8C059-6C32-4206-8B18-79C3F3B22900}" dt="2022-02-23T07:22:58.758" v="141" actId="27636"/>
          <ac:spMkLst>
            <pc:docMk/>
            <pc:sldMk cId="2797565173" sldId="284"/>
            <ac:spMk id="3" creationId="{5A1E793F-0481-4471-A5CA-F89D76E2F05C}"/>
          </ac:spMkLst>
        </pc:spChg>
      </pc:sldChg>
      <pc:sldChg chg="addSp delSp modSp new mod modClrScheme chgLayout">
        <pc:chgData name="Shubhankar Ranjan [Information Technology - 2021]" userId="30d9b5d2-b264-487d-b1d4-5646cb6041ff" providerId="ADAL" clId="{85D8C059-6C32-4206-8B18-79C3F3B22900}" dt="2022-02-23T07:25:10.278" v="160" actId="20577"/>
        <pc:sldMkLst>
          <pc:docMk/>
          <pc:sldMk cId="3911292456" sldId="285"/>
        </pc:sldMkLst>
        <pc:spChg chg="del mod ord">
          <ac:chgData name="Shubhankar Ranjan [Information Technology - 2021]" userId="30d9b5d2-b264-487d-b1d4-5646cb6041ff" providerId="ADAL" clId="{85D8C059-6C32-4206-8B18-79C3F3B22900}" dt="2022-02-23T07:24:39.596" v="143" actId="700"/>
          <ac:spMkLst>
            <pc:docMk/>
            <pc:sldMk cId="3911292456" sldId="285"/>
            <ac:spMk id="2" creationId="{AED47031-FB07-4790-8616-CCCEECE2C428}"/>
          </ac:spMkLst>
        </pc:spChg>
        <pc:spChg chg="del">
          <ac:chgData name="Shubhankar Ranjan [Information Technology - 2021]" userId="30d9b5d2-b264-487d-b1d4-5646cb6041ff" providerId="ADAL" clId="{85D8C059-6C32-4206-8B18-79C3F3B22900}" dt="2022-02-23T07:24:39.596" v="143" actId="700"/>
          <ac:spMkLst>
            <pc:docMk/>
            <pc:sldMk cId="3911292456" sldId="285"/>
            <ac:spMk id="3" creationId="{A93F905E-E29D-4566-A8FF-7F56B13AF10F}"/>
          </ac:spMkLst>
        </pc:spChg>
        <pc:spChg chg="add mod ord">
          <ac:chgData name="Shubhankar Ranjan [Information Technology - 2021]" userId="30d9b5d2-b264-487d-b1d4-5646cb6041ff" providerId="ADAL" clId="{85D8C059-6C32-4206-8B18-79C3F3B22900}" dt="2022-02-23T07:25:10.278" v="160" actId="20577"/>
          <ac:spMkLst>
            <pc:docMk/>
            <pc:sldMk cId="3911292456" sldId="285"/>
            <ac:spMk id="4" creationId="{CA03E587-CDED-4403-B180-089E14B54797}"/>
          </ac:spMkLst>
        </pc:spChg>
      </pc:sldChg>
    </pc:docChg>
  </pc:docChgLst>
  <pc:docChgLst>
    <pc:chgData name="Shubhankar Ranjan [Information Technology - 2021]" userId="30d9b5d2-b264-487d-b1d4-5646cb6041ff" providerId="ADAL" clId="{CA81BA6E-464C-4BCC-B590-9B58CAB69745}"/>
    <pc:docChg chg="undo redo custSel addSld delSld modSld sldOrd modMainMaster">
      <pc:chgData name="Shubhankar Ranjan [Information Technology - 2021]" userId="30d9b5d2-b264-487d-b1d4-5646cb6041ff" providerId="ADAL" clId="{CA81BA6E-464C-4BCC-B590-9B58CAB69745}" dt="2022-01-31T07:32:00.304" v="3388" actId="313"/>
      <pc:docMkLst>
        <pc:docMk/>
      </pc:docMkLst>
      <pc:sldChg chg="addSp delSp modSp mod">
        <pc:chgData name="Shubhankar Ranjan [Information Technology - 2021]" userId="30d9b5d2-b264-487d-b1d4-5646cb6041ff" providerId="ADAL" clId="{CA81BA6E-464C-4BCC-B590-9B58CAB69745}" dt="2022-01-31T07:31:42.197" v="3387"/>
        <pc:sldMkLst>
          <pc:docMk/>
          <pc:sldMk cId="1654872022" sldId="256"/>
        </pc:sldMkLst>
        <pc:spChg chg="mod">
          <ac:chgData name="Shubhankar Ranjan [Information Technology - 2021]" userId="30d9b5d2-b264-487d-b1d4-5646cb6041ff" providerId="ADAL" clId="{CA81BA6E-464C-4BCC-B590-9B58CAB69745}" dt="2022-01-31T07:31:42.197" v="3387"/>
          <ac:spMkLst>
            <pc:docMk/>
            <pc:sldMk cId="1654872022" sldId="256"/>
            <ac:spMk id="2" creationId="{A5E70A0F-5E63-4348-A5E1-E167BD29BF43}"/>
          </ac:spMkLst>
        </pc:spChg>
        <pc:spChg chg="mod">
          <ac:chgData name="Shubhankar Ranjan [Information Technology - 2021]" userId="30d9b5d2-b264-487d-b1d4-5646cb6041ff" providerId="ADAL" clId="{CA81BA6E-464C-4BCC-B590-9B58CAB69745}" dt="2022-01-31T07:31:42.197" v="3387"/>
          <ac:spMkLst>
            <pc:docMk/>
            <pc:sldMk cId="1654872022" sldId="256"/>
            <ac:spMk id="3" creationId="{AB8E9D52-B3D6-46D3-AFF6-9545EDE9DDD5}"/>
          </ac:spMkLst>
        </pc:spChg>
        <pc:spChg chg="add del mod">
          <ac:chgData name="Shubhankar Ranjan [Information Technology - 2021]" userId="30d9b5d2-b264-487d-b1d4-5646cb6041ff" providerId="ADAL" clId="{CA81BA6E-464C-4BCC-B590-9B58CAB69745}" dt="2022-01-22T07:13:25.395" v="1818"/>
          <ac:spMkLst>
            <pc:docMk/>
            <pc:sldMk cId="1654872022" sldId="256"/>
            <ac:spMk id="4" creationId="{964AC5D0-E353-4CBD-A4EE-EF3D820AB6DC}"/>
          </ac:spMkLst>
        </pc:spChg>
        <pc:spChg chg="add mod">
          <ac:chgData name="Shubhankar Ranjan [Information Technology - 2021]" userId="30d9b5d2-b264-487d-b1d4-5646cb6041ff" providerId="ADAL" clId="{CA81BA6E-464C-4BCC-B590-9B58CAB69745}" dt="2022-01-22T07:13:21.773" v="1816" actId="20577"/>
          <ac:spMkLst>
            <pc:docMk/>
            <pc:sldMk cId="1654872022" sldId="256"/>
            <ac:spMk id="5" creationId="{9A1C1D03-62F0-4B2E-A034-ACB1B7CD84C4}"/>
          </ac:spMkLst>
        </pc:spChg>
      </pc:sldChg>
      <pc:sldChg chg="modSp mod">
        <pc:chgData name="Shubhankar Ranjan [Information Technology - 2021]" userId="30d9b5d2-b264-487d-b1d4-5646cb6041ff" providerId="ADAL" clId="{CA81BA6E-464C-4BCC-B590-9B58CAB69745}" dt="2022-01-31T07:31:42.197" v="3387"/>
        <pc:sldMkLst>
          <pc:docMk/>
          <pc:sldMk cId="1222143351" sldId="257"/>
        </pc:sldMkLst>
        <pc:spChg chg="mod">
          <ac:chgData name="Shubhankar Ranjan [Information Technology - 2021]" userId="30d9b5d2-b264-487d-b1d4-5646cb6041ff" providerId="ADAL" clId="{CA81BA6E-464C-4BCC-B590-9B58CAB69745}" dt="2022-01-31T07:31:42.197" v="3387"/>
          <ac:spMkLst>
            <pc:docMk/>
            <pc:sldMk cId="1222143351" sldId="257"/>
            <ac:spMk id="2" creationId="{408BC525-198E-4375-AE48-8BAD6A09E73B}"/>
          </ac:spMkLst>
        </pc:spChg>
        <pc:picChg chg="mod">
          <ac:chgData name="Shubhankar Ranjan [Information Technology - 2021]" userId="30d9b5d2-b264-487d-b1d4-5646cb6041ff" providerId="ADAL" clId="{CA81BA6E-464C-4BCC-B590-9B58CAB69745}" dt="2022-01-31T07:31:42.197" v="3387"/>
          <ac:picMkLst>
            <pc:docMk/>
            <pc:sldMk cId="1222143351" sldId="257"/>
            <ac:picMk id="5" creationId="{8CED423B-F868-4736-AC6B-9FE098ABFB17}"/>
          </ac:picMkLst>
        </pc:picChg>
      </pc:sldChg>
      <pc:sldChg chg="modSp mod">
        <pc:chgData name="Shubhankar Ranjan [Information Technology - 2021]" userId="30d9b5d2-b264-487d-b1d4-5646cb6041ff" providerId="ADAL" clId="{CA81BA6E-464C-4BCC-B590-9B58CAB69745}" dt="2022-01-31T07:31:42.197" v="3387"/>
        <pc:sldMkLst>
          <pc:docMk/>
          <pc:sldMk cId="198185256" sldId="258"/>
        </pc:sldMkLst>
        <pc:spChg chg="mod">
          <ac:chgData name="Shubhankar Ranjan [Information Technology - 2021]" userId="30d9b5d2-b264-487d-b1d4-5646cb6041ff" providerId="ADAL" clId="{CA81BA6E-464C-4BCC-B590-9B58CAB69745}" dt="2022-01-31T07:31:42.197" v="3387"/>
          <ac:spMkLst>
            <pc:docMk/>
            <pc:sldMk cId="198185256" sldId="258"/>
            <ac:spMk id="2" creationId="{81210C57-6CEA-4A2E-A46B-2D25117A22A7}"/>
          </ac:spMkLst>
        </pc:spChg>
        <pc:picChg chg="mod">
          <ac:chgData name="Shubhankar Ranjan [Information Technology - 2021]" userId="30d9b5d2-b264-487d-b1d4-5646cb6041ff" providerId="ADAL" clId="{CA81BA6E-464C-4BCC-B590-9B58CAB69745}" dt="2022-01-31T07:31:42.197" v="3387"/>
          <ac:picMkLst>
            <pc:docMk/>
            <pc:sldMk cId="198185256" sldId="258"/>
            <ac:picMk id="5" creationId="{44112734-86B3-4318-93CB-C37CA8416D85}"/>
          </ac:picMkLst>
        </pc:picChg>
      </pc:sldChg>
      <pc:sldChg chg="modSp mod">
        <pc:chgData name="Shubhankar Ranjan [Information Technology - 2021]" userId="30d9b5d2-b264-487d-b1d4-5646cb6041ff" providerId="ADAL" clId="{CA81BA6E-464C-4BCC-B590-9B58CAB69745}" dt="2022-01-31T07:31:42.197" v="3387"/>
        <pc:sldMkLst>
          <pc:docMk/>
          <pc:sldMk cId="1631565387" sldId="259"/>
        </pc:sldMkLst>
        <pc:spChg chg="mod">
          <ac:chgData name="Shubhankar Ranjan [Information Technology - 2021]" userId="30d9b5d2-b264-487d-b1d4-5646cb6041ff" providerId="ADAL" clId="{CA81BA6E-464C-4BCC-B590-9B58CAB69745}" dt="2022-01-31T07:31:42.197" v="3387"/>
          <ac:spMkLst>
            <pc:docMk/>
            <pc:sldMk cId="1631565387" sldId="259"/>
            <ac:spMk id="2" creationId="{CD27D06A-D2BF-4602-AE58-04DE7CEFD332}"/>
          </ac:spMkLst>
        </pc:spChg>
        <pc:picChg chg="mod">
          <ac:chgData name="Shubhankar Ranjan [Information Technology - 2021]" userId="30d9b5d2-b264-487d-b1d4-5646cb6041ff" providerId="ADAL" clId="{CA81BA6E-464C-4BCC-B590-9B58CAB69745}" dt="2022-01-31T07:31:42.197" v="3387"/>
          <ac:picMkLst>
            <pc:docMk/>
            <pc:sldMk cId="1631565387" sldId="259"/>
            <ac:picMk id="5" creationId="{054175F9-4755-4945-863B-BC3E0205429F}"/>
          </ac:picMkLst>
        </pc:picChg>
      </pc:sldChg>
      <pc:sldChg chg="modSp mod">
        <pc:chgData name="Shubhankar Ranjan [Information Technology - 2021]" userId="30d9b5d2-b264-487d-b1d4-5646cb6041ff" providerId="ADAL" clId="{CA81BA6E-464C-4BCC-B590-9B58CAB69745}" dt="2022-01-31T07:31:42.197" v="3387"/>
        <pc:sldMkLst>
          <pc:docMk/>
          <pc:sldMk cId="329708935" sldId="260"/>
        </pc:sldMkLst>
        <pc:spChg chg="mod">
          <ac:chgData name="Shubhankar Ranjan [Information Technology - 2021]" userId="30d9b5d2-b264-487d-b1d4-5646cb6041ff" providerId="ADAL" clId="{CA81BA6E-464C-4BCC-B590-9B58CAB69745}" dt="2022-01-31T07:31:42.197" v="3387"/>
          <ac:spMkLst>
            <pc:docMk/>
            <pc:sldMk cId="329708935" sldId="260"/>
            <ac:spMk id="2" creationId="{4F9F2B8B-3396-4DDC-BE28-252CE7A82929}"/>
          </ac:spMkLst>
        </pc:spChg>
        <pc:picChg chg="mod">
          <ac:chgData name="Shubhankar Ranjan [Information Technology - 2021]" userId="30d9b5d2-b264-487d-b1d4-5646cb6041ff" providerId="ADAL" clId="{CA81BA6E-464C-4BCC-B590-9B58CAB69745}" dt="2022-01-31T07:31:42.197" v="3387"/>
          <ac:picMkLst>
            <pc:docMk/>
            <pc:sldMk cId="329708935" sldId="260"/>
            <ac:picMk id="5" creationId="{3D74A1DF-2B72-4E15-B44D-59A19F7A2ADC}"/>
          </ac:picMkLst>
        </pc:picChg>
      </pc:sldChg>
      <pc:sldChg chg="modSp mod">
        <pc:chgData name="Shubhankar Ranjan [Information Technology - 2021]" userId="30d9b5d2-b264-487d-b1d4-5646cb6041ff" providerId="ADAL" clId="{CA81BA6E-464C-4BCC-B590-9B58CAB69745}" dt="2022-01-31T07:31:42.197" v="3387"/>
        <pc:sldMkLst>
          <pc:docMk/>
          <pc:sldMk cId="3841793248" sldId="261"/>
        </pc:sldMkLst>
        <pc:spChg chg="mod">
          <ac:chgData name="Shubhankar Ranjan [Information Technology - 2021]" userId="30d9b5d2-b264-487d-b1d4-5646cb6041ff" providerId="ADAL" clId="{CA81BA6E-464C-4BCC-B590-9B58CAB69745}" dt="2022-01-31T07:31:42.197" v="3387"/>
          <ac:spMkLst>
            <pc:docMk/>
            <pc:sldMk cId="3841793248" sldId="261"/>
            <ac:spMk id="2" creationId="{3AF6C8CD-73A9-4FDD-8A58-A58885F34D3D}"/>
          </ac:spMkLst>
        </pc:spChg>
        <pc:picChg chg="mod">
          <ac:chgData name="Shubhankar Ranjan [Information Technology - 2021]" userId="30d9b5d2-b264-487d-b1d4-5646cb6041ff" providerId="ADAL" clId="{CA81BA6E-464C-4BCC-B590-9B58CAB69745}" dt="2022-01-31T07:31:42.197" v="3387"/>
          <ac:picMkLst>
            <pc:docMk/>
            <pc:sldMk cId="3841793248" sldId="261"/>
            <ac:picMk id="5" creationId="{D243D82D-3656-4C8F-857E-FFCC727F920F}"/>
          </ac:picMkLst>
        </pc:picChg>
      </pc:sldChg>
      <pc:sldChg chg="modSp mod">
        <pc:chgData name="Shubhankar Ranjan [Information Technology - 2021]" userId="30d9b5d2-b264-487d-b1d4-5646cb6041ff" providerId="ADAL" clId="{CA81BA6E-464C-4BCC-B590-9B58CAB69745}" dt="2022-01-31T07:31:42.197" v="3387"/>
        <pc:sldMkLst>
          <pc:docMk/>
          <pc:sldMk cId="2798694108" sldId="262"/>
        </pc:sldMkLst>
        <pc:spChg chg="mod">
          <ac:chgData name="Shubhankar Ranjan [Information Technology - 2021]" userId="30d9b5d2-b264-487d-b1d4-5646cb6041ff" providerId="ADAL" clId="{CA81BA6E-464C-4BCC-B590-9B58CAB69745}" dt="2022-01-31T07:31:42.197" v="3387"/>
          <ac:spMkLst>
            <pc:docMk/>
            <pc:sldMk cId="2798694108" sldId="262"/>
            <ac:spMk id="2" creationId="{4AB4C46D-CD5A-408B-9464-9C2FEF655043}"/>
          </ac:spMkLst>
        </pc:spChg>
        <pc:picChg chg="mod">
          <ac:chgData name="Shubhankar Ranjan [Information Technology - 2021]" userId="30d9b5d2-b264-487d-b1d4-5646cb6041ff" providerId="ADAL" clId="{CA81BA6E-464C-4BCC-B590-9B58CAB69745}" dt="2022-01-31T07:31:42.197" v="3387"/>
          <ac:picMkLst>
            <pc:docMk/>
            <pc:sldMk cId="2798694108" sldId="262"/>
            <ac:picMk id="5" creationId="{70B25AF9-BE19-4818-BA8E-8EE1C4CA04C2}"/>
          </ac:picMkLst>
        </pc:picChg>
      </pc:sldChg>
      <pc:sldChg chg="modSp mod">
        <pc:chgData name="Shubhankar Ranjan [Information Technology - 2021]" userId="30d9b5d2-b264-487d-b1d4-5646cb6041ff" providerId="ADAL" clId="{CA81BA6E-464C-4BCC-B590-9B58CAB69745}" dt="2022-01-31T07:31:42.197" v="3387"/>
        <pc:sldMkLst>
          <pc:docMk/>
          <pc:sldMk cId="1915936934" sldId="263"/>
        </pc:sldMkLst>
        <pc:spChg chg="mod">
          <ac:chgData name="Shubhankar Ranjan [Information Technology - 2021]" userId="30d9b5d2-b264-487d-b1d4-5646cb6041ff" providerId="ADAL" clId="{CA81BA6E-464C-4BCC-B590-9B58CAB69745}" dt="2022-01-31T07:31:42.197" v="3387"/>
          <ac:spMkLst>
            <pc:docMk/>
            <pc:sldMk cId="1915936934" sldId="263"/>
            <ac:spMk id="2" creationId="{15536F14-C5A2-4ED9-B190-2BA0D0F48A17}"/>
          </ac:spMkLst>
        </pc:spChg>
        <pc:picChg chg="mod">
          <ac:chgData name="Shubhankar Ranjan [Information Technology - 2021]" userId="30d9b5d2-b264-487d-b1d4-5646cb6041ff" providerId="ADAL" clId="{CA81BA6E-464C-4BCC-B590-9B58CAB69745}" dt="2022-01-31T07:31:42.197" v="3387"/>
          <ac:picMkLst>
            <pc:docMk/>
            <pc:sldMk cId="1915936934" sldId="263"/>
            <ac:picMk id="5" creationId="{FE818DE9-D863-4BA5-B56A-A39F9CAE29AE}"/>
          </ac:picMkLst>
        </pc:picChg>
      </pc:sldChg>
      <pc:sldChg chg="modSp mod">
        <pc:chgData name="Shubhankar Ranjan [Information Technology - 2021]" userId="30d9b5d2-b264-487d-b1d4-5646cb6041ff" providerId="ADAL" clId="{CA81BA6E-464C-4BCC-B590-9B58CAB69745}" dt="2022-01-31T07:31:42.197" v="3387"/>
        <pc:sldMkLst>
          <pc:docMk/>
          <pc:sldMk cId="834622554" sldId="264"/>
        </pc:sldMkLst>
        <pc:spChg chg="mod">
          <ac:chgData name="Shubhankar Ranjan [Information Technology - 2021]" userId="30d9b5d2-b264-487d-b1d4-5646cb6041ff" providerId="ADAL" clId="{CA81BA6E-464C-4BCC-B590-9B58CAB69745}" dt="2022-01-31T07:31:42.197" v="3387"/>
          <ac:spMkLst>
            <pc:docMk/>
            <pc:sldMk cId="834622554" sldId="264"/>
            <ac:spMk id="2" creationId="{4221D08D-9A9B-49DA-A67D-8DA832C405D8}"/>
          </ac:spMkLst>
        </pc:spChg>
        <pc:picChg chg="mod">
          <ac:chgData name="Shubhankar Ranjan [Information Technology - 2021]" userId="30d9b5d2-b264-487d-b1d4-5646cb6041ff" providerId="ADAL" clId="{CA81BA6E-464C-4BCC-B590-9B58CAB69745}" dt="2022-01-31T07:31:42.197" v="3387"/>
          <ac:picMkLst>
            <pc:docMk/>
            <pc:sldMk cId="834622554" sldId="264"/>
            <ac:picMk id="5" creationId="{4C14AD2D-8D23-4494-9744-5AE9B699B52A}"/>
          </ac:picMkLst>
        </pc:picChg>
      </pc:sldChg>
      <pc:sldChg chg="modSp mod">
        <pc:chgData name="Shubhankar Ranjan [Information Technology - 2021]" userId="30d9b5d2-b264-487d-b1d4-5646cb6041ff" providerId="ADAL" clId="{CA81BA6E-464C-4BCC-B590-9B58CAB69745}" dt="2022-01-31T07:31:42.197" v="3387"/>
        <pc:sldMkLst>
          <pc:docMk/>
          <pc:sldMk cId="146352135" sldId="265"/>
        </pc:sldMkLst>
        <pc:spChg chg="mod">
          <ac:chgData name="Shubhankar Ranjan [Information Technology - 2021]" userId="30d9b5d2-b264-487d-b1d4-5646cb6041ff" providerId="ADAL" clId="{CA81BA6E-464C-4BCC-B590-9B58CAB69745}" dt="2022-01-31T07:31:42.197" v="3387"/>
          <ac:spMkLst>
            <pc:docMk/>
            <pc:sldMk cId="146352135" sldId="265"/>
            <ac:spMk id="2" creationId="{F85BADF3-220D-4EFB-A1D4-7ACF56B5845A}"/>
          </ac:spMkLst>
        </pc:spChg>
        <pc:picChg chg="mod">
          <ac:chgData name="Shubhankar Ranjan [Information Technology - 2021]" userId="30d9b5d2-b264-487d-b1d4-5646cb6041ff" providerId="ADAL" clId="{CA81BA6E-464C-4BCC-B590-9B58CAB69745}" dt="2022-01-31T07:31:42.197" v="3387"/>
          <ac:picMkLst>
            <pc:docMk/>
            <pc:sldMk cId="146352135" sldId="265"/>
            <ac:picMk id="5" creationId="{E34D94F8-CEF6-4F09-8A17-7837615DE697}"/>
          </ac:picMkLst>
        </pc:picChg>
      </pc:sldChg>
      <pc:sldChg chg="modSp del mod">
        <pc:chgData name="Shubhankar Ranjan [Information Technology - 2021]" userId="30d9b5d2-b264-487d-b1d4-5646cb6041ff" providerId="ADAL" clId="{CA81BA6E-464C-4BCC-B590-9B58CAB69745}" dt="2022-01-31T06:52:51.681" v="2224" actId="47"/>
        <pc:sldMkLst>
          <pc:docMk/>
          <pc:sldMk cId="1326587892" sldId="266"/>
        </pc:sldMkLst>
        <pc:spChg chg="mod">
          <ac:chgData name="Shubhankar Ranjan [Information Technology - 2021]" userId="30d9b5d2-b264-487d-b1d4-5646cb6041ff" providerId="ADAL" clId="{CA81BA6E-464C-4BCC-B590-9B58CAB69745}" dt="2022-01-22T07:35:38.822" v="2172"/>
          <ac:spMkLst>
            <pc:docMk/>
            <pc:sldMk cId="1326587892" sldId="266"/>
            <ac:spMk id="2" creationId="{21C7B1A4-39F6-4ECC-A58F-AB82D0379658}"/>
          </ac:spMkLst>
        </pc:spChg>
        <pc:spChg chg="mod">
          <ac:chgData name="Shubhankar Ranjan [Information Technology - 2021]" userId="30d9b5d2-b264-487d-b1d4-5646cb6041ff" providerId="ADAL" clId="{CA81BA6E-464C-4BCC-B590-9B58CAB69745}" dt="2022-01-22T07:35:38.822" v="2172"/>
          <ac:spMkLst>
            <pc:docMk/>
            <pc:sldMk cId="1326587892" sldId="266"/>
            <ac:spMk id="3" creationId="{4129AD60-62E0-4913-9AFB-7EC6B79C4971}"/>
          </ac:spMkLst>
        </pc:spChg>
      </pc:sldChg>
      <pc:sldChg chg="del">
        <pc:chgData name="Shubhankar Ranjan [Information Technology - 2021]" userId="30d9b5d2-b264-487d-b1d4-5646cb6041ff" providerId="ADAL" clId="{CA81BA6E-464C-4BCC-B590-9B58CAB69745}" dt="2022-01-22T06:47:32.970" v="309" actId="2696"/>
        <pc:sldMkLst>
          <pc:docMk/>
          <pc:sldMk cId="2823721253" sldId="267"/>
        </pc:sldMkLst>
      </pc:sldChg>
      <pc:sldChg chg="del">
        <pc:chgData name="Shubhankar Ranjan [Information Technology - 2021]" userId="30d9b5d2-b264-487d-b1d4-5646cb6041ff" providerId="ADAL" clId="{CA81BA6E-464C-4BCC-B590-9B58CAB69745}" dt="2022-01-22T06:47:34.579" v="310" actId="47"/>
        <pc:sldMkLst>
          <pc:docMk/>
          <pc:sldMk cId="3809196170" sldId="268"/>
        </pc:sldMkLst>
      </pc:sldChg>
      <pc:sldChg chg="del">
        <pc:chgData name="Shubhankar Ranjan [Information Technology - 2021]" userId="30d9b5d2-b264-487d-b1d4-5646cb6041ff" providerId="ADAL" clId="{CA81BA6E-464C-4BCC-B590-9B58CAB69745}" dt="2022-01-22T06:47:35.326" v="311" actId="47"/>
        <pc:sldMkLst>
          <pc:docMk/>
          <pc:sldMk cId="1765697199" sldId="269"/>
        </pc:sldMkLst>
      </pc:sldChg>
      <pc:sldChg chg="del">
        <pc:chgData name="Shubhankar Ranjan [Information Technology - 2021]" userId="30d9b5d2-b264-487d-b1d4-5646cb6041ff" providerId="ADAL" clId="{CA81BA6E-464C-4BCC-B590-9B58CAB69745}" dt="2022-01-22T06:47:35.992" v="312" actId="47"/>
        <pc:sldMkLst>
          <pc:docMk/>
          <pc:sldMk cId="2133550774" sldId="270"/>
        </pc:sldMkLst>
      </pc:sldChg>
      <pc:sldChg chg="modSp mod">
        <pc:chgData name="Shubhankar Ranjan [Information Technology - 2021]" userId="30d9b5d2-b264-487d-b1d4-5646cb6041ff" providerId="ADAL" clId="{CA81BA6E-464C-4BCC-B590-9B58CAB69745}" dt="2022-01-31T07:31:42.197" v="3387"/>
        <pc:sldMkLst>
          <pc:docMk/>
          <pc:sldMk cId="256070654" sldId="271"/>
        </pc:sldMkLst>
        <pc:spChg chg="mod">
          <ac:chgData name="Shubhankar Ranjan [Information Technology - 2021]" userId="30d9b5d2-b264-487d-b1d4-5646cb6041ff" providerId="ADAL" clId="{CA81BA6E-464C-4BCC-B590-9B58CAB69745}" dt="2022-01-31T07:31:42.197" v="3387"/>
          <ac:spMkLst>
            <pc:docMk/>
            <pc:sldMk cId="256070654" sldId="271"/>
            <ac:spMk id="2" creationId="{EA6767ED-5F5F-42F5-A035-ACA988C8FBAE}"/>
          </ac:spMkLst>
        </pc:spChg>
        <pc:picChg chg="mod">
          <ac:chgData name="Shubhankar Ranjan [Information Technology - 2021]" userId="30d9b5d2-b264-487d-b1d4-5646cb6041ff" providerId="ADAL" clId="{CA81BA6E-464C-4BCC-B590-9B58CAB69745}" dt="2022-01-31T07:31:42.197" v="3387"/>
          <ac:picMkLst>
            <pc:docMk/>
            <pc:sldMk cId="256070654" sldId="271"/>
            <ac:picMk id="5" creationId="{6716613E-3DF6-49FD-A021-29309A760B8C}"/>
          </ac:picMkLst>
        </pc:picChg>
      </pc:sldChg>
      <pc:sldChg chg="modSp new mod">
        <pc:chgData name="Shubhankar Ranjan [Information Technology - 2021]" userId="30d9b5d2-b264-487d-b1d4-5646cb6041ff" providerId="ADAL" clId="{CA81BA6E-464C-4BCC-B590-9B58CAB69745}" dt="2022-01-31T07:31:42.197" v="3387"/>
        <pc:sldMkLst>
          <pc:docMk/>
          <pc:sldMk cId="691794410" sldId="272"/>
        </pc:sldMkLst>
        <pc:spChg chg="mod">
          <ac:chgData name="Shubhankar Ranjan [Information Technology - 2021]" userId="30d9b5d2-b264-487d-b1d4-5646cb6041ff" providerId="ADAL" clId="{CA81BA6E-464C-4BCC-B590-9B58CAB69745}" dt="2022-01-31T07:31:42.197" v="3387"/>
          <ac:spMkLst>
            <pc:docMk/>
            <pc:sldMk cId="691794410" sldId="272"/>
            <ac:spMk id="2" creationId="{28639A8B-E362-4D23-A797-893295ADC469}"/>
          </ac:spMkLst>
        </pc:spChg>
        <pc:spChg chg="mod">
          <ac:chgData name="Shubhankar Ranjan [Information Technology - 2021]" userId="30d9b5d2-b264-487d-b1d4-5646cb6041ff" providerId="ADAL" clId="{CA81BA6E-464C-4BCC-B590-9B58CAB69745}" dt="2022-01-31T07:31:42.197" v="3387"/>
          <ac:spMkLst>
            <pc:docMk/>
            <pc:sldMk cId="691794410" sldId="272"/>
            <ac:spMk id="3" creationId="{DF640975-55AC-4259-9F5A-CA0A925CC469}"/>
          </ac:spMkLst>
        </pc:spChg>
      </pc:sldChg>
      <pc:sldChg chg="new del">
        <pc:chgData name="Shubhankar Ranjan [Information Technology - 2021]" userId="30d9b5d2-b264-487d-b1d4-5646cb6041ff" providerId="ADAL" clId="{CA81BA6E-464C-4BCC-B590-9B58CAB69745}" dt="2022-01-22T06:50:49.333" v="438" actId="47"/>
        <pc:sldMkLst>
          <pc:docMk/>
          <pc:sldMk cId="1822700988" sldId="272"/>
        </pc:sldMkLst>
      </pc:sldChg>
      <pc:sldChg chg="new add del">
        <pc:chgData name="Shubhankar Ranjan [Information Technology - 2021]" userId="30d9b5d2-b264-487d-b1d4-5646cb6041ff" providerId="ADAL" clId="{CA81BA6E-464C-4BCC-B590-9B58CAB69745}" dt="2022-01-22T06:50:54.962" v="441" actId="47"/>
        <pc:sldMkLst>
          <pc:docMk/>
          <pc:sldMk cId="433315773" sldId="273"/>
        </pc:sldMkLst>
      </pc:sldChg>
      <pc:sldChg chg="addSp delSp modSp new mod">
        <pc:chgData name="Shubhankar Ranjan [Information Technology - 2021]" userId="30d9b5d2-b264-487d-b1d4-5646cb6041ff" providerId="ADAL" clId="{CA81BA6E-464C-4BCC-B590-9B58CAB69745}" dt="2022-01-31T07:31:42.197" v="3387"/>
        <pc:sldMkLst>
          <pc:docMk/>
          <pc:sldMk cId="3851650836" sldId="273"/>
        </pc:sldMkLst>
        <pc:spChg chg="mod">
          <ac:chgData name="Shubhankar Ranjan [Information Technology - 2021]" userId="30d9b5d2-b264-487d-b1d4-5646cb6041ff" providerId="ADAL" clId="{CA81BA6E-464C-4BCC-B590-9B58CAB69745}" dt="2022-01-31T07:31:42.197" v="3387"/>
          <ac:spMkLst>
            <pc:docMk/>
            <pc:sldMk cId="3851650836" sldId="273"/>
            <ac:spMk id="2" creationId="{825FAC4E-57A7-4504-B532-084A00389BFD}"/>
          </ac:spMkLst>
        </pc:spChg>
        <pc:spChg chg="mod">
          <ac:chgData name="Shubhankar Ranjan [Information Technology - 2021]" userId="30d9b5d2-b264-487d-b1d4-5646cb6041ff" providerId="ADAL" clId="{CA81BA6E-464C-4BCC-B590-9B58CAB69745}" dt="2022-01-22T07:30:04.324" v="2130" actId="27636"/>
          <ac:spMkLst>
            <pc:docMk/>
            <pc:sldMk cId="3851650836" sldId="273"/>
            <ac:spMk id="3" creationId="{F2FA4F3C-5A31-4833-B2BE-529852A3E41E}"/>
          </ac:spMkLst>
        </pc:spChg>
        <pc:spChg chg="add del mod">
          <ac:chgData name="Shubhankar Ranjan [Information Technology - 2021]" userId="30d9b5d2-b264-487d-b1d4-5646cb6041ff" providerId="ADAL" clId="{CA81BA6E-464C-4BCC-B590-9B58CAB69745}" dt="2022-01-22T07:17:13.126" v="1914"/>
          <ac:spMkLst>
            <pc:docMk/>
            <pc:sldMk cId="3851650836" sldId="273"/>
            <ac:spMk id="6" creationId="{3E2FFBC1-9182-4AE3-8EFE-01424A89BC5B}"/>
          </ac:spMkLst>
        </pc:spChg>
        <pc:spChg chg="add mod">
          <ac:chgData name="Shubhankar Ranjan [Information Technology - 2021]" userId="30d9b5d2-b264-487d-b1d4-5646cb6041ff" providerId="ADAL" clId="{CA81BA6E-464C-4BCC-B590-9B58CAB69745}" dt="2022-01-22T07:41:51.299" v="2212" actId="12"/>
          <ac:spMkLst>
            <pc:docMk/>
            <pc:sldMk cId="3851650836" sldId="273"/>
            <ac:spMk id="7" creationId="{15C6EC99-7D40-4DA0-93DE-3255A6707814}"/>
          </ac:spMkLst>
        </pc:spChg>
      </pc:sldChg>
      <pc:sldChg chg="addSp delSp modSp new mod modClrScheme chgLayout">
        <pc:chgData name="Shubhankar Ranjan [Information Technology - 2021]" userId="30d9b5d2-b264-487d-b1d4-5646cb6041ff" providerId="ADAL" clId="{CA81BA6E-464C-4BCC-B590-9B58CAB69745}" dt="2022-01-31T07:31:42.197" v="3387"/>
        <pc:sldMkLst>
          <pc:docMk/>
          <pc:sldMk cId="559116059" sldId="274"/>
        </pc:sldMkLst>
        <pc:spChg chg="mod ord">
          <ac:chgData name="Shubhankar Ranjan [Information Technology - 2021]" userId="30d9b5d2-b264-487d-b1d4-5646cb6041ff" providerId="ADAL" clId="{CA81BA6E-464C-4BCC-B590-9B58CAB69745}" dt="2022-01-31T07:31:42.197" v="3387"/>
          <ac:spMkLst>
            <pc:docMk/>
            <pc:sldMk cId="559116059" sldId="274"/>
            <ac:spMk id="2" creationId="{BC9AD233-723E-4603-83B2-8E043516752C}"/>
          </ac:spMkLst>
        </pc:spChg>
        <pc:spChg chg="mod ord">
          <ac:chgData name="Shubhankar Ranjan [Information Technology - 2021]" userId="30d9b5d2-b264-487d-b1d4-5646cb6041ff" providerId="ADAL" clId="{CA81BA6E-464C-4BCC-B590-9B58CAB69745}" dt="2022-01-22T07:38:02.413" v="2196" actId="27636"/>
          <ac:spMkLst>
            <pc:docMk/>
            <pc:sldMk cId="559116059" sldId="274"/>
            <ac:spMk id="3" creationId="{4AEC5899-E370-4770-AA44-08B17EBF7A32}"/>
          </ac:spMkLst>
        </pc:spChg>
        <pc:spChg chg="add del mod">
          <ac:chgData name="Shubhankar Ranjan [Information Technology - 2021]" userId="30d9b5d2-b264-487d-b1d4-5646cb6041ff" providerId="ADAL" clId="{CA81BA6E-464C-4BCC-B590-9B58CAB69745}" dt="2022-01-22T07:08:25.508" v="1644"/>
          <ac:spMkLst>
            <pc:docMk/>
            <pc:sldMk cId="559116059" sldId="274"/>
            <ac:spMk id="4" creationId="{1CDB95D4-4D3D-4216-A2F3-8186234878AF}"/>
          </ac:spMkLst>
        </pc:spChg>
        <pc:spChg chg="add del mod">
          <ac:chgData name="Shubhankar Ranjan [Information Technology - 2021]" userId="30d9b5d2-b264-487d-b1d4-5646cb6041ff" providerId="ADAL" clId="{CA81BA6E-464C-4BCC-B590-9B58CAB69745}" dt="2022-01-22T07:08:25.484" v="1642" actId="478"/>
          <ac:spMkLst>
            <pc:docMk/>
            <pc:sldMk cId="559116059" sldId="274"/>
            <ac:spMk id="5" creationId="{DFCAAC29-161D-44D5-B22E-B987F86A9693}"/>
          </ac:spMkLst>
        </pc:spChg>
      </pc:sldChg>
      <pc:sldChg chg="modSp new del mod">
        <pc:chgData name="Shubhankar Ranjan [Information Technology - 2021]" userId="30d9b5d2-b264-487d-b1d4-5646cb6041ff" providerId="ADAL" clId="{CA81BA6E-464C-4BCC-B590-9B58CAB69745}" dt="2022-01-22T07:04:08.961" v="1556" actId="47"/>
        <pc:sldMkLst>
          <pc:docMk/>
          <pc:sldMk cId="1647990801" sldId="274"/>
        </pc:sldMkLst>
        <pc:spChg chg="mod">
          <ac:chgData name="Shubhankar Ranjan [Information Technology - 2021]" userId="30d9b5d2-b264-487d-b1d4-5646cb6041ff" providerId="ADAL" clId="{CA81BA6E-464C-4BCC-B590-9B58CAB69745}" dt="2022-01-22T07:03:00.276" v="1491" actId="20577"/>
          <ac:spMkLst>
            <pc:docMk/>
            <pc:sldMk cId="1647990801" sldId="274"/>
            <ac:spMk id="2" creationId="{40D79C6F-44A3-4A19-B568-A50127531D00}"/>
          </ac:spMkLst>
        </pc:spChg>
        <pc:spChg chg="mod">
          <ac:chgData name="Shubhankar Ranjan [Information Technology - 2021]" userId="30d9b5d2-b264-487d-b1d4-5646cb6041ff" providerId="ADAL" clId="{CA81BA6E-464C-4BCC-B590-9B58CAB69745}" dt="2022-01-22T07:04:00.242" v="1555" actId="20577"/>
          <ac:spMkLst>
            <pc:docMk/>
            <pc:sldMk cId="1647990801" sldId="274"/>
            <ac:spMk id="3" creationId="{A8B0C738-436B-435D-A051-07F6F2873537}"/>
          </ac:spMkLst>
        </pc:spChg>
      </pc:sldChg>
      <pc:sldChg chg="modSp new mod modClrScheme chgLayout">
        <pc:chgData name="Shubhankar Ranjan [Information Technology - 2021]" userId="30d9b5d2-b264-487d-b1d4-5646cb6041ff" providerId="ADAL" clId="{CA81BA6E-464C-4BCC-B590-9B58CAB69745}" dt="2022-01-31T07:31:42.197" v="3387"/>
        <pc:sldMkLst>
          <pc:docMk/>
          <pc:sldMk cId="100854711" sldId="275"/>
        </pc:sldMkLst>
        <pc:spChg chg="mod ord">
          <ac:chgData name="Shubhankar Ranjan [Information Technology - 2021]" userId="30d9b5d2-b264-487d-b1d4-5646cb6041ff" providerId="ADAL" clId="{CA81BA6E-464C-4BCC-B590-9B58CAB69745}" dt="2022-01-22T07:38:49.354" v="2205" actId="14100"/>
          <ac:spMkLst>
            <pc:docMk/>
            <pc:sldMk cId="100854711" sldId="275"/>
            <ac:spMk id="2" creationId="{4DF59357-1E4F-426D-9BB1-72E5312FFD5D}"/>
          </ac:spMkLst>
        </pc:spChg>
        <pc:spChg chg="mod ord">
          <ac:chgData name="Shubhankar Ranjan [Information Technology - 2021]" userId="30d9b5d2-b264-487d-b1d4-5646cb6041ff" providerId="ADAL" clId="{CA81BA6E-464C-4BCC-B590-9B58CAB69745}" dt="2022-01-31T07:31:42.197" v="3387"/>
          <ac:spMkLst>
            <pc:docMk/>
            <pc:sldMk cId="100854711" sldId="275"/>
            <ac:spMk id="3" creationId="{D26B6219-3834-441E-9E16-BC1C8961A83E}"/>
          </ac:spMkLst>
        </pc:spChg>
      </pc:sldChg>
      <pc:sldChg chg="modSp new mod modClrScheme chgLayout">
        <pc:chgData name="Shubhankar Ranjan [Information Technology - 2021]" userId="30d9b5d2-b264-487d-b1d4-5646cb6041ff" providerId="ADAL" clId="{CA81BA6E-464C-4BCC-B590-9B58CAB69745}" dt="2022-01-31T07:31:42.197" v="3387"/>
        <pc:sldMkLst>
          <pc:docMk/>
          <pc:sldMk cId="323144812" sldId="276"/>
        </pc:sldMkLst>
        <pc:spChg chg="mod ord">
          <ac:chgData name="Shubhankar Ranjan [Information Technology - 2021]" userId="30d9b5d2-b264-487d-b1d4-5646cb6041ff" providerId="ADAL" clId="{CA81BA6E-464C-4BCC-B590-9B58CAB69745}" dt="2022-01-31T07:31:42.197" v="3387"/>
          <ac:spMkLst>
            <pc:docMk/>
            <pc:sldMk cId="323144812" sldId="276"/>
            <ac:spMk id="2" creationId="{528CB058-2EB4-4B50-BFA9-42C4D3B562F0}"/>
          </ac:spMkLst>
        </pc:spChg>
        <pc:spChg chg="mod ord">
          <ac:chgData name="Shubhankar Ranjan [Information Technology - 2021]" userId="30d9b5d2-b264-487d-b1d4-5646cb6041ff" providerId="ADAL" clId="{CA81BA6E-464C-4BCC-B590-9B58CAB69745}" dt="2022-01-31T07:31:42.197" v="3387"/>
          <ac:spMkLst>
            <pc:docMk/>
            <pc:sldMk cId="323144812" sldId="276"/>
            <ac:spMk id="3" creationId="{008C4A1B-50EE-414A-A227-AC7469B25963}"/>
          </ac:spMkLst>
        </pc:spChg>
      </pc:sldChg>
      <pc:sldChg chg="new del">
        <pc:chgData name="Shubhankar Ranjan [Information Technology - 2021]" userId="30d9b5d2-b264-487d-b1d4-5646cb6041ff" providerId="ADAL" clId="{CA81BA6E-464C-4BCC-B590-9B58CAB69745}" dt="2022-01-22T07:21:44.256" v="1968" actId="47"/>
        <pc:sldMkLst>
          <pc:docMk/>
          <pc:sldMk cId="3506422288" sldId="277"/>
        </pc:sldMkLst>
      </pc:sldChg>
      <pc:sldChg chg="addSp delSp modSp new mod ord modClrScheme chgLayout">
        <pc:chgData name="Shubhankar Ranjan [Information Technology - 2021]" userId="30d9b5d2-b264-487d-b1d4-5646cb6041ff" providerId="ADAL" clId="{CA81BA6E-464C-4BCC-B590-9B58CAB69745}" dt="2022-01-31T07:31:42.197" v="3387"/>
        <pc:sldMkLst>
          <pc:docMk/>
          <pc:sldMk cId="4118904091" sldId="277"/>
        </pc:sldMkLst>
        <pc:spChg chg="mod ord">
          <ac:chgData name="Shubhankar Ranjan [Information Technology - 2021]" userId="30d9b5d2-b264-487d-b1d4-5646cb6041ff" providerId="ADAL" clId="{CA81BA6E-464C-4BCC-B590-9B58CAB69745}" dt="2022-01-31T07:31:42.197" v="3387"/>
          <ac:spMkLst>
            <pc:docMk/>
            <pc:sldMk cId="4118904091" sldId="277"/>
            <ac:spMk id="2" creationId="{39AE5417-4EBB-4298-9CB0-2527B2AF27D5}"/>
          </ac:spMkLst>
        </pc:spChg>
        <pc:spChg chg="del">
          <ac:chgData name="Shubhankar Ranjan [Information Technology - 2021]" userId="30d9b5d2-b264-487d-b1d4-5646cb6041ff" providerId="ADAL" clId="{CA81BA6E-464C-4BCC-B590-9B58CAB69745}" dt="2022-01-31T06:53:44.472" v="2245" actId="931"/>
          <ac:spMkLst>
            <pc:docMk/>
            <pc:sldMk cId="4118904091" sldId="277"/>
            <ac:spMk id="3" creationId="{C0CF0CAF-664E-452F-A6DA-DF8E70BFD96C}"/>
          </ac:spMkLst>
        </pc:spChg>
        <pc:spChg chg="add del mod ord">
          <ac:chgData name="Shubhankar Ranjan [Information Technology - 2021]" userId="30d9b5d2-b264-487d-b1d4-5646cb6041ff" providerId="ADAL" clId="{CA81BA6E-464C-4BCC-B590-9B58CAB69745}" dt="2022-01-31T06:56:16.925" v="2269" actId="700"/>
          <ac:spMkLst>
            <pc:docMk/>
            <pc:sldMk cId="4118904091" sldId="277"/>
            <ac:spMk id="6" creationId="{7AA982D4-A7E5-4516-AC93-366741C807F8}"/>
          </ac:spMkLst>
        </pc:spChg>
        <pc:spChg chg="add mod ord">
          <ac:chgData name="Shubhankar Ranjan [Information Technology - 2021]" userId="30d9b5d2-b264-487d-b1d4-5646cb6041ff" providerId="ADAL" clId="{CA81BA6E-464C-4BCC-B590-9B58CAB69745}" dt="2022-01-31T07:31:42.197" v="3387"/>
          <ac:spMkLst>
            <pc:docMk/>
            <pc:sldMk cId="4118904091" sldId="277"/>
            <ac:spMk id="7" creationId="{8400584E-9A0C-44D3-A2D4-D4B223CCCBC4}"/>
          </ac:spMkLst>
        </pc:spChg>
        <pc:picChg chg="add mod ord modCrop">
          <ac:chgData name="Shubhankar Ranjan [Information Technology - 2021]" userId="30d9b5d2-b264-487d-b1d4-5646cb6041ff" providerId="ADAL" clId="{CA81BA6E-464C-4BCC-B590-9B58CAB69745}" dt="2022-01-31T06:58:40.223" v="2339" actId="14100"/>
          <ac:picMkLst>
            <pc:docMk/>
            <pc:sldMk cId="4118904091" sldId="277"/>
            <ac:picMk id="5" creationId="{918864D8-DCAF-4693-85FB-0FF48A615E84}"/>
          </ac:picMkLst>
        </pc:picChg>
      </pc:sldChg>
      <pc:sldChg chg="addSp delSp modSp new mod ord modClrScheme chgLayout">
        <pc:chgData name="Shubhankar Ranjan [Information Technology - 2021]" userId="30d9b5d2-b264-487d-b1d4-5646cb6041ff" providerId="ADAL" clId="{CA81BA6E-464C-4BCC-B590-9B58CAB69745}" dt="2022-01-31T07:31:42.197" v="3387"/>
        <pc:sldMkLst>
          <pc:docMk/>
          <pc:sldMk cId="2273192364" sldId="278"/>
        </pc:sldMkLst>
        <pc:spChg chg="mod ord">
          <ac:chgData name="Shubhankar Ranjan [Information Technology - 2021]" userId="30d9b5d2-b264-487d-b1d4-5646cb6041ff" providerId="ADAL" clId="{CA81BA6E-464C-4BCC-B590-9B58CAB69745}" dt="2022-01-31T07:31:42.197" v="3387"/>
          <ac:spMkLst>
            <pc:docMk/>
            <pc:sldMk cId="2273192364" sldId="278"/>
            <ac:spMk id="2" creationId="{9CCF2D2E-4EBE-427B-AB84-9EDB5549FCC9}"/>
          </ac:spMkLst>
        </pc:spChg>
        <pc:spChg chg="del">
          <ac:chgData name="Shubhankar Ranjan [Information Technology - 2021]" userId="30d9b5d2-b264-487d-b1d4-5646cb6041ff" providerId="ADAL" clId="{CA81BA6E-464C-4BCC-B590-9B58CAB69745}" dt="2022-01-31T06:53:58.072" v="2264" actId="931"/>
          <ac:spMkLst>
            <pc:docMk/>
            <pc:sldMk cId="2273192364" sldId="278"/>
            <ac:spMk id="3" creationId="{9D03C923-B354-442D-8D47-3183BD9B0CB5}"/>
          </ac:spMkLst>
        </pc:spChg>
        <pc:spChg chg="add mod ord">
          <ac:chgData name="Shubhankar Ranjan [Information Technology - 2021]" userId="30d9b5d2-b264-487d-b1d4-5646cb6041ff" providerId="ADAL" clId="{CA81BA6E-464C-4BCC-B590-9B58CAB69745}" dt="2022-01-31T07:31:42.197" v="3387"/>
          <ac:spMkLst>
            <pc:docMk/>
            <pc:sldMk cId="2273192364" sldId="278"/>
            <ac:spMk id="6" creationId="{CDD771B2-1D2F-4C7A-9DB0-C43ACE739EB0}"/>
          </ac:spMkLst>
        </pc:spChg>
        <pc:picChg chg="add mod ord modCrop">
          <ac:chgData name="Shubhankar Ranjan [Information Technology - 2021]" userId="30d9b5d2-b264-487d-b1d4-5646cb6041ff" providerId="ADAL" clId="{CA81BA6E-464C-4BCC-B590-9B58CAB69745}" dt="2022-01-31T06:58:10.499" v="2332" actId="1076"/>
          <ac:picMkLst>
            <pc:docMk/>
            <pc:sldMk cId="2273192364" sldId="278"/>
            <ac:picMk id="5" creationId="{2643C4FF-4168-45C8-B8FC-8A0464A1E8A1}"/>
          </ac:picMkLst>
        </pc:picChg>
      </pc:sldChg>
      <pc:sldChg chg="modSp new mod">
        <pc:chgData name="Shubhankar Ranjan [Information Technology - 2021]" userId="30d9b5d2-b264-487d-b1d4-5646cb6041ff" providerId="ADAL" clId="{CA81BA6E-464C-4BCC-B590-9B58CAB69745}" dt="2022-01-31T07:24:59.576" v="3304" actId="20577"/>
        <pc:sldMkLst>
          <pc:docMk/>
          <pc:sldMk cId="1718074669" sldId="279"/>
        </pc:sldMkLst>
        <pc:spChg chg="mod">
          <ac:chgData name="Shubhankar Ranjan [Information Technology - 2021]" userId="30d9b5d2-b264-487d-b1d4-5646cb6041ff" providerId="ADAL" clId="{CA81BA6E-464C-4BCC-B590-9B58CAB69745}" dt="2022-01-31T07:24:59.576" v="3304" actId="20577"/>
          <ac:spMkLst>
            <pc:docMk/>
            <pc:sldMk cId="1718074669" sldId="279"/>
            <ac:spMk id="2" creationId="{009169EB-82DC-456A-9379-ACB645C5833C}"/>
          </ac:spMkLst>
        </pc:spChg>
      </pc:sldChg>
      <pc:sldChg chg="modSp new mod">
        <pc:chgData name="Shubhankar Ranjan [Information Technology - 2021]" userId="30d9b5d2-b264-487d-b1d4-5646cb6041ff" providerId="ADAL" clId="{CA81BA6E-464C-4BCC-B590-9B58CAB69745}" dt="2022-01-31T07:26:21.596" v="3351" actId="403"/>
        <pc:sldMkLst>
          <pc:docMk/>
          <pc:sldMk cId="1133782196" sldId="280"/>
        </pc:sldMkLst>
        <pc:spChg chg="mod">
          <ac:chgData name="Shubhankar Ranjan [Information Technology - 2021]" userId="30d9b5d2-b264-487d-b1d4-5646cb6041ff" providerId="ADAL" clId="{CA81BA6E-464C-4BCC-B590-9B58CAB69745}" dt="2022-01-31T07:26:21.596" v="3351" actId="403"/>
          <ac:spMkLst>
            <pc:docMk/>
            <pc:sldMk cId="1133782196" sldId="280"/>
            <ac:spMk id="2" creationId="{976F7770-312F-4844-B1FD-8A187DDA4EB7}"/>
          </ac:spMkLst>
        </pc:spChg>
      </pc:sldChg>
      <pc:sldChg chg="modSp new del mod">
        <pc:chgData name="Shubhankar Ranjan [Information Technology - 2021]" userId="30d9b5d2-b264-487d-b1d4-5646cb6041ff" providerId="ADAL" clId="{CA81BA6E-464C-4BCC-B590-9B58CAB69745}" dt="2022-01-31T07:18:16.404" v="3059" actId="47"/>
        <pc:sldMkLst>
          <pc:docMk/>
          <pc:sldMk cId="337183081" sldId="281"/>
        </pc:sldMkLst>
        <pc:spChg chg="mod">
          <ac:chgData name="Shubhankar Ranjan [Information Technology - 2021]" userId="30d9b5d2-b264-487d-b1d4-5646cb6041ff" providerId="ADAL" clId="{CA81BA6E-464C-4BCC-B590-9B58CAB69745}" dt="2022-01-31T07:18:09.328" v="3058" actId="20577"/>
          <ac:spMkLst>
            <pc:docMk/>
            <pc:sldMk cId="337183081" sldId="281"/>
            <ac:spMk id="2" creationId="{61EBEF06-863C-4861-BC6D-3713EBEBF487}"/>
          </ac:spMkLst>
        </pc:spChg>
      </pc:sldChg>
      <pc:sldChg chg="modSp new mod">
        <pc:chgData name="Shubhankar Ranjan [Information Technology - 2021]" userId="30d9b5d2-b264-487d-b1d4-5646cb6041ff" providerId="ADAL" clId="{CA81BA6E-464C-4BCC-B590-9B58CAB69745}" dt="2022-01-31T07:32:00.304" v="3388" actId="313"/>
        <pc:sldMkLst>
          <pc:docMk/>
          <pc:sldMk cId="1690124021" sldId="281"/>
        </pc:sldMkLst>
        <pc:spChg chg="mod">
          <ac:chgData name="Shubhankar Ranjan [Information Technology - 2021]" userId="30d9b5d2-b264-487d-b1d4-5646cb6041ff" providerId="ADAL" clId="{CA81BA6E-464C-4BCC-B590-9B58CAB69745}" dt="2022-01-31T07:31:42.197" v="3387"/>
          <ac:spMkLst>
            <pc:docMk/>
            <pc:sldMk cId="1690124021" sldId="281"/>
            <ac:spMk id="2" creationId="{51F94433-0152-466A-A7F8-4EA4115B7540}"/>
          </ac:spMkLst>
        </pc:spChg>
        <pc:spChg chg="mod">
          <ac:chgData name="Shubhankar Ranjan [Information Technology - 2021]" userId="30d9b5d2-b264-487d-b1d4-5646cb6041ff" providerId="ADAL" clId="{CA81BA6E-464C-4BCC-B590-9B58CAB69745}" dt="2022-01-31T07:32:00.304" v="3388" actId="313"/>
          <ac:spMkLst>
            <pc:docMk/>
            <pc:sldMk cId="1690124021" sldId="281"/>
            <ac:spMk id="3" creationId="{F15E0C87-D6D0-463E-87BB-97B5B17AA25F}"/>
          </ac:spMkLst>
        </pc:spChg>
      </pc:sldChg>
      <pc:sldMasterChg chg="setBg">
        <pc:chgData name="Shubhankar Ranjan [Information Technology - 2021]" userId="30d9b5d2-b264-487d-b1d4-5646cb6041ff" providerId="ADAL" clId="{CA81BA6E-464C-4BCC-B590-9B58CAB69745}" dt="2022-01-22T07:34:28.237" v="2162"/>
        <pc:sldMasterMkLst>
          <pc:docMk/>
          <pc:sldMasterMk cId="4102313054" sldId="2147483868"/>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141425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292509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4468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1926126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925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426657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1149248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372606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383758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195626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269754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250665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92492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354063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418683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77B4D-007F-4A43-B751-C170D7829249}" type="datetimeFigureOut">
              <a:rPr lang="en-US" smtClean="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17F02C-B9DC-4336-8483-24942639DA5B}" type="slidenum">
              <a:rPr lang="en-US" smtClean="0"/>
              <a:t>‹#›</a:t>
            </a:fld>
            <a:endParaRPr lang="en-US" dirty="0"/>
          </a:p>
        </p:txBody>
      </p:sp>
    </p:spTree>
    <p:extLst>
      <p:ext uri="{BB962C8B-B14F-4D97-AF65-F5344CB8AC3E}">
        <p14:creationId xmlns:p14="http://schemas.microsoft.com/office/powerpoint/2010/main" val="249319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577B4D-007F-4A43-B751-C170D7829249}" type="datetimeFigureOut">
              <a:rPr lang="en-US" smtClean="0"/>
              <a:t>16-Mar-22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17F02C-B9DC-4336-8483-24942639DA5B}" type="slidenum">
              <a:rPr lang="en-US" smtClean="0"/>
              <a:t>‹#›</a:t>
            </a:fld>
            <a:endParaRPr lang="en-US" dirty="0"/>
          </a:p>
        </p:txBody>
      </p:sp>
    </p:spTree>
    <p:extLst>
      <p:ext uri="{BB962C8B-B14F-4D97-AF65-F5344CB8AC3E}">
        <p14:creationId xmlns:p14="http://schemas.microsoft.com/office/powerpoint/2010/main" val="11101418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ing.com/search?q=Yashavant+P.+Kanetkar&amp;filters=ufn%3a%22Yashavant+P.+Kanetkar%22+sid%3a%2286ff53c4-bf20-c857-e6c2-5054d68b4553%22+gsexp%3a%22ece5b5ba-8edf-425a-cc13-094a4c834dd3_bXNvL2Jvb2sud3JpdHRlbl93b3JrLmF1dGhvcnxUcnVl%22&amp;FORM=SNAPST" TargetMode="External"/><Relationship Id="rId2" Type="http://schemas.openxmlformats.org/officeDocument/2006/relationships/hyperlink" Target="https://mujmanipal-my.sharepoint.com/personal/shubhankar_219302428_muj_manipal_edu/Documents/Study%20Materials/Odd%20Semester-1/DA1001%20-%20Experiential%20Learning/Project%20Folder/Wikipedia,%20Website:%20https:/en.wikipedia.org/wiki/Telephone_directory" TargetMode="External"/><Relationship Id="rId1" Type="http://schemas.openxmlformats.org/officeDocument/2006/relationships/slideLayout" Target="../slideLayouts/slideLayout2.xml"/><Relationship Id="rId4" Type="http://schemas.openxmlformats.org/officeDocument/2006/relationships/hyperlink" Target="https://www.geeksforgeeks.org/c-plus-pl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hyperlink" Target="https://en.wikipedia.org/wiki/C_(programming_language)" TargetMode="External"/><Relationship Id="rId1" Type="http://schemas.openxmlformats.org/officeDocument/2006/relationships/slideLayout" Target="../slideLayouts/slideLayout2.xml"/><Relationship Id="rId4" Type="http://schemas.openxmlformats.org/officeDocument/2006/relationships/hyperlink" Target="https://en.wikipedia.org/wiki/Windows_AP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0A0F-5E63-4348-A5E1-E167BD29BF43}"/>
              </a:ext>
            </a:extLst>
          </p:cNvPr>
          <p:cNvSpPr>
            <a:spLocks noGrp="1"/>
          </p:cNvSpPr>
          <p:nvPr>
            <p:ph type="ctrTitle"/>
          </p:nvPr>
        </p:nvSpPr>
        <p:spPr/>
        <p:txBody>
          <a:bodyPr>
            <a:normAutofit fontScale="90000"/>
          </a:bodyPr>
          <a:lstStyle/>
          <a:p>
            <a:r>
              <a:rPr lang="en-US" b="1" dirty="0"/>
              <a:t>Project Presentation </a:t>
            </a:r>
            <a:br>
              <a:rPr lang="en-US" b="1" dirty="0"/>
            </a:br>
            <a:r>
              <a:rPr lang="en-US" b="1" dirty="0"/>
              <a:t>on</a:t>
            </a:r>
            <a:br>
              <a:rPr lang="en-US" b="1" dirty="0"/>
            </a:br>
            <a:r>
              <a:rPr lang="en-US" b="1" dirty="0"/>
              <a:t>Phone Book</a:t>
            </a:r>
          </a:p>
        </p:txBody>
      </p:sp>
      <p:sp>
        <p:nvSpPr>
          <p:cNvPr id="3" name="Subtitle 2">
            <a:extLst>
              <a:ext uri="{FF2B5EF4-FFF2-40B4-BE49-F238E27FC236}">
                <a16:creationId xmlns:a16="http://schemas.microsoft.com/office/drawing/2014/main" id="{AB8E9D52-B3D6-46D3-AFF6-9545EDE9DDD5}"/>
              </a:ext>
            </a:extLst>
          </p:cNvPr>
          <p:cNvSpPr>
            <a:spLocks noGrp="1"/>
          </p:cNvSpPr>
          <p:nvPr>
            <p:ph type="subTitle" idx="1"/>
          </p:nvPr>
        </p:nvSpPr>
        <p:spPr/>
        <p:txBody>
          <a:bodyPr>
            <a:normAutofit/>
          </a:bodyPr>
          <a:lstStyle/>
          <a:p>
            <a:r>
              <a:rPr lang="en-US" dirty="0"/>
              <a:t>Submitted By :-</a:t>
            </a:r>
          </a:p>
          <a:p>
            <a:r>
              <a:rPr lang="en-US" b="1" dirty="0"/>
              <a:t>Shubhankar Ranjan </a:t>
            </a:r>
            <a:r>
              <a:rPr lang="en-US" b="1"/>
              <a:t>– 219302428</a:t>
            </a:r>
            <a:endParaRPr lang="en-US" b="1" dirty="0"/>
          </a:p>
        </p:txBody>
      </p:sp>
      <p:sp>
        <p:nvSpPr>
          <p:cNvPr id="5" name="TextBox 4">
            <a:extLst>
              <a:ext uri="{FF2B5EF4-FFF2-40B4-BE49-F238E27FC236}">
                <a16:creationId xmlns:a16="http://schemas.microsoft.com/office/drawing/2014/main" id="{9A1C1D03-62F0-4B2E-A034-ACB1B7CD84C4}"/>
              </a:ext>
            </a:extLst>
          </p:cNvPr>
          <p:cNvSpPr txBox="1"/>
          <p:nvPr/>
        </p:nvSpPr>
        <p:spPr>
          <a:xfrm>
            <a:off x="1905802" y="5257799"/>
            <a:ext cx="7950467" cy="830997"/>
          </a:xfrm>
          <a:prstGeom prst="rect">
            <a:avLst/>
          </a:prstGeom>
          <a:noFill/>
        </p:spPr>
        <p:txBody>
          <a:bodyPr wrap="square" rtlCol="0">
            <a:spAutoFit/>
          </a:bodyPr>
          <a:lstStyle/>
          <a:p>
            <a:r>
              <a:rPr lang="en-US" sz="2400" dirty="0"/>
              <a:t>Couse Name :- Experiential Learning   </a:t>
            </a:r>
          </a:p>
          <a:p>
            <a:r>
              <a:rPr lang="en-US" sz="2400" dirty="0"/>
              <a:t>Course Code :- DA1001</a:t>
            </a:r>
          </a:p>
        </p:txBody>
      </p:sp>
    </p:spTree>
    <p:extLst>
      <p:ext uri="{BB962C8B-B14F-4D97-AF65-F5344CB8AC3E}">
        <p14:creationId xmlns:p14="http://schemas.microsoft.com/office/powerpoint/2010/main" val="1654872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2D2E-4EBE-427B-AB84-9EDB5549FCC9}"/>
              </a:ext>
            </a:extLst>
          </p:cNvPr>
          <p:cNvSpPr>
            <a:spLocks noGrp="1"/>
          </p:cNvSpPr>
          <p:nvPr>
            <p:ph type="title"/>
          </p:nvPr>
        </p:nvSpPr>
        <p:spPr/>
        <p:txBody>
          <a:bodyPr/>
          <a:lstStyle/>
          <a:p>
            <a:r>
              <a:rPr lang="en-US" dirty="0"/>
              <a:t>Existing System 2.</a:t>
            </a:r>
          </a:p>
        </p:txBody>
      </p:sp>
      <p:pic>
        <p:nvPicPr>
          <p:cNvPr id="5" name="Content Placeholder 4">
            <a:extLst>
              <a:ext uri="{FF2B5EF4-FFF2-40B4-BE49-F238E27FC236}">
                <a16:creationId xmlns:a16="http://schemas.microsoft.com/office/drawing/2014/main" id="{2643C4FF-4168-45C8-B8FC-8A0464A1E8A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52876" b="67141"/>
          <a:stretch/>
        </p:blipFill>
        <p:spPr>
          <a:xfrm>
            <a:off x="201706" y="2447158"/>
            <a:ext cx="4605876" cy="1963683"/>
          </a:xfrm>
        </p:spPr>
      </p:pic>
      <p:sp>
        <p:nvSpPr>
          <p:cNvPr id="6" name="Content Placeholder 5">
            <a:extLst>
              <a:ext uri="{FF2B5EF4-FFF2-40B4-BE49-F238E27FC236}">
                <a16:creationId xmlns:a16="http://schemas.microsoft.com/office/drawing/2014/main" id="{CDD771B2-1D2F-4C7A-9DB0-C43ACE739EB0}"/>
              </a:ext>
            </a:extLst>
          </p:cNvPr>
          <p:cNvSpPr>
            <a:spLocks noGrp="1"/>
          </p:cNvSpPr>
          <p:nvPr>
            <p:ph sz="half" idx="2"/>
          </p:nvPr>
        </p:nvSpPr>
        <p:spPr/>
        <p:txBody>
          <a:bodyPr>
            <a:normAutofit fontScale="92500" lnSpcReduction="10000"/>
          </a:bodyPr>
          <a:lstStyle/>
          <a:p>
            <a:pPr marL="0" indent="0">
              <a:buNone/>
            </a:pPr>
            <a:r>
              <a:rPr lang="en-US" sz="2400" b="1" dirty="0">
                <a:solidFill>
                  <a:schemeClr val="tx2">
                    <a:lumMod val="60000"/>
                    <a:lumOff val="40000"/>
                  </a:schemeClr>
                </a:solidFill>
              </a:rPr>
              <a:t>Drawback overcome in this system:-</a:t>
            </a:r>
          </a:p>
          <a:p>
            <a:r>
              <a:rPr lang="en-US" sz="2000" dirty="0"/>
              <a:t>In this system, there is no option to </a:t>
            </a:r>
            <a:r>
              <a:rPr lang="en-US" sz="2000" b="1" dirty="0">
                <a:solidFill>
                  <a:srgbClr val="FF0000"/>
                </a:solidFill>
              </a:rPr>
              <a:t>search</a:t>
            </a:r>
            <a:r>
              <a:rPr lang="en-US" sz="2000" b="1" dirty="0">
                <a:solidFill>
                  <a:schemeClr val="accent6">
                    <a:lumMod val="75000"/>
                  </a:schemeClr>
                </a:solidFill>
              </a:rPr>
              <a:t> </a:t>
            </a:r>
            <a:r>
              <a:rPr lang="en-US" sz="2000" dirty="0"/>
              <a:t>the existing </a:t>
            </a:r>
            <a:r>
              <a:rPr lang="en-US" sz="2000" dirty="0">
                <a:solidFill>
                  <a:schemeClr val="tx1"/>
                </a:solidFill>
              </a:rPr>
              <a:t>contact</a:t>
            </a:r>
            <a:r>
              <a:rPr lang="en-US" sz="2000" dirty="0">
                <a:solidFill>
                  <a:srgbClr val="FF0000"/>
                </a:solidFill>
              </a:rPr>
              <a:t> </a:t>
            </a:r>
            <a:r>
              <a:rPr lang="en-US" sz="2000" b="1" dirty="0">
                <a:solidFill>
                  <a:srgbClr val="FF0000"/>
                </a:solidFill>
              </a:rPr>
              <a:t>by number</a:t>
            </a:r>
            <a:r>
              <a:rPr lang="en-US" sz="2000" dirty="0"/>
              <a:t> and to </a:t>
            </a:r>
            <a:r>
              <a:rPr lang="en-US" sz="2000" b="1" dirty="0">
                <a:solidFill>
                  <a:srgbClr val="FF0000"/>
                </a:solidFill>
              </a:rPr>
              <a:t>delete all </a:t>
            </a:r>
            <a:r>
              <a:rPr lang="en-US" sz="2000" dirty="0"/>
              <a:t>the existing contacts and to know the </a:t>
            </a:r>
            <a:r>
              <a:rPr lang="en-US" sz="2000" b="1" dirty="0">
                <a:solidFill>
                  <a:srgbClr val="FF0000"/>
                </a:solidFill>
              </a:rPr>
              <a:t>total number of contacts</a:t>
            </a:r>
            <a:r>
              <a:rPr lang="en-US" sz="2000" dirty="0"/>
              <a:t>.</a:t>
            </a:r>
          </a:p>
          <a:p>
            <a:r>
              <a:rPr lang="en-US" sz="2000" dirty="0"/>
              <a:t>Hence,  we added the option for </a:t>
            </a:r>
            <a:r>
              <a:rPr lang="en-US" sz="2000" b="1" dirty="0">
                <a:solidFill>
                  <a:srgbClr val="FF0000"/>
                </a:solidFill>
              </a:rPr>
              <a:t>search by number </a:t>
            </a:r>
            <a:r>
              <a:rPr lang="en-US" sz="2000" dirty="0"/>
              <a:t>and </a:t>
            </a:r>
            <a:r>
              <a:rPr lang="en-US" sz="2000" b="1" dirty="0">
                <a:solidFill>
                  <a:srgbClr val="FF0000"/>
                </a:solidFill>
              </a:rPr>
              <a:t>delete all </a:t>
            </a:r>
            <a:r>
              <a:rPr lang="en-US" sz="2000" dirty="0"/>
              <a:t>the existing contacts and to know </a:t>
            </a:r>
            <a:r>
              <a:rPr lang="en-US" sz="2000" dirty="0">
                <a:solidFill>
                  <a:schemeClr val="tx1"/>
                </a:solidFill>
              </a:rPr>
              <a:t>the </a:t>
            </a:r>
            <a:r>
              <a:rPr lang="en-US" sz="2000" b="1" dirty="0">
                <a:solidFill>
                  <a:srgbClr val="FF0000"/>
                </a:solidFill>
              </a:rPr>
              <a:t>total number of contacts</a:t>
            </a:r>
            <a:r>
              <a:rPr lang="en-US" sz="2000" dirty="0">
                <a:solidFill>
                  <a:srgbClr val="FF0000"/>
                </a:solidFill>
              </a:rPr>
              <a:t> </a:t>
            </a:r>
            <a:r>
              <a:rPr lang="en-US" sz="2000" dirty="0"/>
              <a:t>in our Phone Book Application.</a:t>
            </a:r>
          </a:p>
        </p:txBody>
      </p:sp>
    </p:spTree>
    <p:extLst>
      <p:ext uri="{BB962C8B-B14F-4D97-AF65-F5344CB8AC3E}">
        <p14:creationId xmlns:p14="http://schemas.microsoft.com/office/powerpoint/2010/main" val="227319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7770-312F-4844-B1FD-8A187DDA4EB7}"/>
              </a:ext>
            </a:extLst>
          </p:cNvPr>
          <p:cNvSpPr>
            <a:spLocks noGrp="1"/>
          </p:cNvSpPr>
          <p:nvPr>
            <p:ph type="title"/>
          </p:nvPr>
        </p:nvSpPr>
        <p:spPr>
          <a:xfrm>
            <a:off x="677334" y="609599"/>
            <a:ext cx="8596668" cy="4433047"/>
          </a:xfrm>
        </p:spPr>
        <p:txBody>
          <a:bodyPr>
            <a:normAutofit/>
          </a:bodyPr>
          <a:lstStyle/>
          <a:p>
            <a:pPr algn="ctr"/>
            <a:r>
              <a:rPr lang="en-US" sz="4400" dirty="0"/>
              <a:t>      </a:t>
            </a:r>
            <a:br>
              <a:rPr lang="en-US" sz="4400" dirty="0"/>
            </a:br>
            <a:r>
              <a:rPr lang="en-US" sz="5400" dirty="0"/>
              <a:t>Screen Shots</a:t>
            </a:r>
            <a:br>
              <a:rPr lang="en-US" sz="5400" dirty="0"/>
            </a:br>
            <a:r>
              <a:rPr lang="en-US" sz="5400" dirty="0"/>
              <a:t>of</a:t>
            </a:r>
            <a:br>
              <a:rPr lang="en-US" sz="5400" dirty="0"/>
            </a:br>
            <a:r>
              <a:rPr lang="en-US" sz="5400" dirty="0"/>
              <a:t> </a:t>
            </a:r>
            <a:r>
              <a:rPr lang="en-US" sz="6600" dirty="0"/>
              <a:t>PHONE BOOK    APPLICATION</a:t>
            </a:r>
            <a:endParaRPr lang="en-US" sz="4400" dirty="0"/>
          </a:p>
        </p:txBody>
      </p:sp>
    </p:spTree>
    <p:extLst>
      <p:ext uri="{BB962C8B-B14F-4D97-AF65-F5344CB8AC3E}">
        <p14:creationId xmlns:p14="http://schemas.microsoft.com/office/powerpoint/2010/main" val="113378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C525-198E-4375-AE48-8BAD6A09E73B}"/>
              </a:ext>
            </a:extLst>
          </p:cNvPr>
          <p:cNvSpPr>
            <a:spLocks noGrp="1"/>
          </p:cNvSpPr>
          <p:nvPr>
            <p:ph type="title"/>
          </p:nvPr>
        </p:nvSpPr>
        <p:spPr/>
        <p:txBody>
          <a:bodyPr/>
          <a:lstStyle/>
          <a:p>
            <a:r>
              <a:rPr lang="en-US" b="1" dirty="0"/>
              <a:t>Starting Screen of Phone Book :-</a:t>
            </a:r>
          </a:p>
        </p:txBody>
      </p:sp>
      <p:pic>
        <p:nvPicPr>
          <p:cNvPr id="5" name="Content Placeholder 4">
            <a:extLst>
              <a:ext uri="{FF2B5EF4-FFF2-40B4-BE49-F238E27FC236}">
                <a16:creationId xmlns:a16="http://schemas.microsoft.com/office/drawing/2014/main" id="{8CED423B-F868-4736-AC6B-9FE098ABFB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17083" y="2311191"/>
            <a:ext cx="6717872" cy="3580230"/>
          </a:xfrm>
        </p:spPr>
      </p:pic>
    </p:spTree>
    <p:extLst>
      <p:ext uri="{BB962C8B-B14F-4D97-AF65-F5344CB8AC3E}">
        <p14:creationId xmlns:p14="http://schemas.microsoft.com/office/powerpoint/2010/main" val="122214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67ED-5F5F-42F5-A035-ACA988C8FBAE}"/>
              </a:ext>
            </a:extLst>
          </p:cNvPr>
          <p:cNvSpPr>
            <a:spLocks noGrp="1"/>
          </p:cNvSpPr>
          <p:nvPr>
            <p:ph type="title"/>
          </p:nvPr>
        </p:nvSpPr>
        <p:spPr/>
        <p:txBody>
          <a:bodyPr/>
          <a:lstStyle/>
          <a:p>
            <a:r>
              <a:rPr lang="en-US" b="1" dirty="0"/>
              <a:t>Home Screen of Phone Book :-</a:t>
            </a:r>
          </a:p>
        </p:txBody>
      </p:sp>
      <p:pic>
        <p:nvPicPr>
          <p:cNvPr id="5" name="Content Placeholder 4">
            <a:extLst>
              <a:ext uri="{FF2B5EF4-FFF2-40B4-BE49-F238E27FC236}">
                <a16:creationId xmlns:a16="http://schemas.microsoft.com/office/drawing/2014/main" id="{6716613E-3DF6-49FD-A021-29309A760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27826" y="2301691"/>
            <a:ext cx="7496386" cy="3599231"/>
          </a:xfrm>
        </p:spPr>
      </p:pic>
    </p:spTree>
    <p:extLst>
      <p:ext uri="{BB962C8B-B14F-4D97-AF65-F5344CB8AC3E}">
        <p14:creationId xmlns:p14="http://schemas.microsoft.com/office/powerpoint/2010/main" val="25607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0C57-6CEA-4A2E-A46B-2D25117A22A7}"/>
              </a:ext>
            </a:extLst>
          </p:cNvPr>
          <p:cNvSpPr>
            <a:spLocks noGrp="1"/>
          </p:cNvSpPr>
          <p:nvPr>
            <p:ph type="title"/>
          </p:nvPr>
        </p:nvSpPr>
        <p:spPr/>
        <p:txBody>
          <a:bodyPr/>
          <a:lstStyle/>
          <a:p>
            <a:r>
              <a:rPr lang="en-US" b="1" dirty="0"/>
              <a:t>1. Add Contacts :-</a:t>
            </a:r>
          </a:p>
        </p:txBody>
      </p:sp>
      <p:pic>
        <p:nvPicPr>
          <p:cNvPr id="5" name="Content Placeholder 4">
            <a:extLst>
              <a:ext uri="{FF2B5EF4-FFF2-40B4-BE49-F238E27FC236}">
                <a16:creationId xmlns:a16="http://schemas.microsoft.com/office/drawing/2014/main" id="{44112734-86B3-4318-93CB-C37CA8416D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58297" y="2362833"/>
            <a:ext cx="7035444" cy="3476947"/>
          </a:xfrm>
        </p:spPr>
      </p:pic>
    </p:spTree>
    <p:extLst>
      <p:ext uri="{BB962C8B-B14F-4D97-AF65-F5344CB8AC3E}">
        <p14:creationId xmlns:p14="http://schemas.microsoft.com/office/powerpoint/2010/main" val="19818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D06A-D2BF-4602-AE58-04DE7CEFD332}"/>
              </a:ext>
            </a:extLst>
          </p:cNvPr>
          <p:cNvSpPr>
            <a:spLocks noGrp="1"/>
          </p:cNvSpPr>
          <p:nvPr>
            <p:ph type="title"/>
          </p:nvPr>
        </p:nvSpPr>
        <p:spPr/>
        <p:txBody>
          <a:bodyPr/>
          <a:lstStyle/>
          <a:p>
            <a:r>
              <a:rPr lang="en-US" b="1" dirty="0"/>
              <a:t>2. Display All Contacts :-</a:t>
            </a:r>
          </a:p>
        </p:txBody>
      </p:sp>
      <p:pic>
        <p:nvPicPr>
          <p:cNvPr id="5" name="Content Placeholder 4">
            <a:extLst>
              <a:ext uri="{FF2B5EF4-FFF2-40B4-BE49-F238E27FC236}">
                <a16:creationId xmlns:a16="http://schemas.microsoft.com/office/drawing/2014/main" id="{054175F9-4755-4945-863B-BC3E020542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2940" y="2326793"/>
            <a:ext cx="7166158" cy="3549026"/>
          </a:xfrm>
        </p:spPr>
      </p:pic>
    </p:spTree>
    <p:extLst>
      <p:ext uri="{BB962C8B-B14F-4D97-AF65-F5344CB8AC3E}">
        <p14:creationId xmlns:p14="http://schemas.microsoft.com/office/powerpoint/2010/main" val="163156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2B8B-3396-4DDC-BE28-252CE7A82929}"/>
              </a:ext>
            </a:extLst>
          </p:cNvPr>
          <p:cNvSpPr>
            <a:spLocks noGrp="1"/>
          </p:cNvSpPr>
          <p:nvPr>
            <p:ph type="title"/>
          </p:nvPr>
        </p:nvSpPr>
        <p:spPr/>
        <p:txBody>
          <a:bodyPr/>
          <a:lstStyle/>
          <a:p>
            <a:r>
              <a:rPr lang="en-US" b="1" dirty="0"/>
              <a:t>3. Search by Number :-</a:t>
            </a:r>
          </a:p>
        </p:txBody>
      </p:sp>
      <p:pic>
        <p:nvPicPr>
          <p:cNvPr id="5" name="Content Placeholder 4">
            <a:extLst>
              <a:ext uri="{FF2B5EF4-FFF2-40B4-BE49-F238E27FC236}">
                <a16:creationId xmlns:a16="http://schemas.microsoft.com/office/drawing/2014/main" id="{3D74A1DF-2B72-4E15-B44D-59A19F7A2A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8462" y="2341804"/>
            <a:ext cx="7175113" cy="3519004"/>
          </a:xfrm>
        </p:spPr>
      </p:pic>
    </p:spTree>
    <p:extLst>
      <p:ext uri="{BB962C8B-B14F-4D97-AF65-F5344CB8AC3E}">
        <p14:creationId xmlns:p14="http://schemas.microsoft.com/office/powerpoint/2010/main" val="32970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C8CD-73A9-4FDD-8A58-A58885F34D3D}"/>
              </a:ext>
            </a:extLst>
          </p:cNvPr>
          <p:cNvSpPr>
            <a:spLocks noGrp="1"/>
          </p:cNvSpPr>
          <p:nvPr>
            <p:ph type="title"/>
          </p:nvPr>
        </p:nvSpPr>
        <p:spPr/>
        <p:txBody>
          <a:bodyPr/>
          <a:lstStyle/>
          <a:p>
            <a:r>
              <a:rPr lang="en-US" b="1" dirty="0"/>
              <a:t>4. Search by Name :-</a:t>
            </a:r>
          </a:p>
        </p:txBody>
      </p:sp>
      <p:pic>
        <p:nvPicPr>
          <p:cNvPr id="5" name="Content Placeholder 4">
            <a:extLst>
              <a:ext uri="{FF2B5EF4-FFF2-40B4-BE49-F238E27FC236}">
                <a16:creationId xmlns:a16="http://schemas.microsoft.com/office/drawing/2014/main" id="{D243D82D-3656-4C8F-857E-FFCC727F92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63726" y="2385914"/>
            <a:ext cx="7024586" cy="3430784"/>
          </a:xfrm>
        </p:spPr>
      </p:pic>
    </p:spTree>
    <p:extLst>
      <p:ext uri="{BB962C8B-B14F-4D97-AF65-F5344CB8AC3E}">
        <p14:creationId xmlns:p14="http://schemas.microsoft.com/office/powerpoint/2010/main" val="384179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C46D-CD5A-408B-9464-9C2FEF655043}"/>
              </a:ext>
            </a:extLst>
          </p:cNvPr>
          <p:cNvSpPr>
            <a:spLocks noGrp="1"/>
          </p:cNvSpPr>
          <p:nvPr>
            <p:ph type="title"/>
          </p:nvPr>
        </p:nvSpPr>
        <p:spPr/>
        <p:txBody>
          <a:bodyPr/>
          <a:lstStyle/>
          <a:p>
            <a:r>
              <a:rPr lang="en-US" b="1" dirty="0"/>
              <a:t>5. Update Contacts :-</a:t>
            </a:r>
          </a:p>
        </p:txBody>
      </p:sp>
      <p:pic>
        <p:nvPicPr>
          <p:cNvPr id="5" name="Content Placeholder 4">
            <a:extLst>
              <a:ext uri="{FF2B5EF4-FFF2-40B4-BE49-F238E27FC236}">
                <a16:creationId xmlns:a16="http://schemas.microsoft.com/office/drawing/2014/main" id="{70B25AF9-BE19-4818-BA8E-8EE1C4CA04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77108" y="2160588"/>
            <a:ext cx="6397822" cy="3881437"/>
          </a:xfrm>
        </p:spPr>
      </p:pic>
    </p:spTree>
    <p:extLst>
      <p:ext uri="{BB962C8B-B14F-4D97-AF65-F5344CB8AC3E}">
        <p14:creationId xmlns:p14="http://schemas.microsoft.com/office/powerpoint/2010/main" val="279869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F14-C5A2-4ED9-B190-2BA0D0F48A17}"/>
              </a:ext>
            </a:extLst>
          </p:cNvPr>
          <p:cNvSpPr>
            <a:spLocks noGrp="1"/>
          </p:cNvSpPr>
          <p:nvPr>
            <p:ph type="title"/>
          </p:nvPr>
        </p:nvSpPr>
        <p:spPr/>
        <p:txBody>
          <a:bodyPr/>
          <a:lstStyle/>
          <a:p>
            <a:r>
              <a:rPr lang="en-US" b="1" dirty="0"/>
              <a:t>6. Delete Contacts :-</a:t>
            </a:r>
          </a:p>
        </p:txBody>
      </p:sp>
      <p:pic>
        <p:nvPicPr>
          <p:cNvPr id="5" name="Content Placeholder 4">
            <a:extLst>
              <a:ext uri="{FF2B5EF4-FFF2-40B4-BE49-F238E27FC236}">
                <a16:creationId xmlns:a16="http://schemas.microsoft.com/office/drawing/2014/main" id="{FE818DE9-D863-4BA5-B56A-A39F9CAE29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26902" y="2317815"/>
            <a:ext cx="7298233" cy="3566982"/>
          </a:xfrm>
        </p:spPr>
      </p:pic>
    </p:spTree>
    <p:extLst>
      <p:ext uri="{BB962C8B-B14F-4D97-AF65-F5344CB8AC3E}">
        <p14:creationId xmlns:p14="http://schemas.microsoft.com/office/powerpoint/2010/main" val="191593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4433-0152-466A-A7F8-4EA4115B7540}"/>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F15E0C87-D6D0-463E-87BB-97B5B17AA25F}"/>
              </a:ext>
            </a:extLst>
          </p:cNvPr>
          <p:cNvSpPr>
            <a:spLocks noGrp="1"/>
          </p:cNvSpPr>
          <p:nvPr>
            <p:ph idx="1"/>
          </p:nvPr>
        </p:nvSpPr>
        <p:spPr/>
        <p:txBody>
          <a:bodyPr>
            <a:normAutofit lnSpcReduction="10000"/>
          </a:bodyPr>
          <a:lstStyle/>
          <a:p>
            <a:r>
              <a:rPr lang="en-US" dirty="0"/>
              <a:t>Software Requirements</a:t>
            </a:r>
          </a:p>
          <a:p>
            <a:r>
              <a:rPr lang="en-US" dirty="0"/>
              <a:t>Hardware Requirements</a:t>
            </a:r>
          </a:p>
          <a:p>
            <a:r>
              <a:rPr lang="en-US" dirty="0"/>
              <a:t>Project Type</a:t>
            </a:r>
          </a:p>
          <a:p>
            <a:r>
              <a:rPr lang="en-US" dirty="0"/>
              <a:t>Uses and Drawback</a:t>
            </a:r>
          </a:p>
          <a:p>
            <a:r>
              <a:rPr lang="en-US" dirty="0"/>
              <a:t>Header Files</a:t>
            </a:r>
          </a:p>
          <a:p>
            <a:r>
              <a:rPr lang="en-US" dirty="0"/>
              <a:t>Studied Existing System</a:t>
            </a:r>
          </a:p>
          <a:p>
            <a:r>
              <a:rPr lang="en-US" dirty="0"/>
              <a:t>Screen Shots of Phone Book Application</a:t>
            </a:r>
          </a:p>
          <a:p>
            <a:r>
              <a:rPr lang="en-US" dirty="0"/>
              <a:t>Conclusion</a:t>
            </a:r>
          </a:p>
          <a:p>
            <a:r>
              <a:rPr lang="en-US" dirty="0"/>
              <a:t>Future Prospects</a:t>
            </a:r>
          </a:p>
          <a:p>
            <a:r>
              <a:rPr lang="en-US" dirty="0"/>
              <a:t>Bibliography</a:t>
            </a:r>
          </a:p>
        </p:txBody>
      </p:sp>
    </p:spTree>
    <p:extLst>
      <p:ext uri="{BB962C8B-B14F-4D97-AF65-F5344CB8AC3E}">
        <p14:creationId xmlns:p14="http://schemas.microsoft.com/office/powerpoint/2010/main" val="169012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D08D-9A9B-49DA-A67D-8DA832C405D8}"/>
              </a:ext>
            </a:extLst>
          </p:cNvPr>
          <p:cNvSpPr>
            <a:spLocks noGrp="1"/>
          </p:cNvSpPr>
          <p:nvPr>
            <p:ph type="title"/>
          </p:nvPr>
        </p:nvSpPr>
        <p:spPr/>
        <p:txBody>
          <a:bodyPr/>
          <a:lstStyle/>
          <a:p>
            <a:r>
              <a:rPr lang="en-US" b="1" dirty="0"/>
              <a:t>7. Delete All Contacts :-</a:t>
            </a:r>
          </a:p>
        </p:txBody>
      </p:sp>
      <p:pic>
        <p:nvPicPr>
          <p:cNvPr id="5" name="Content Placeholder 4">
            <a:extLst>
              <a:ext uri="{FF2B5EF4-FFF2-40B4-BE49-F238E27FC236}">
                <a16:creationId xmlns:a16="http://schemas.microsoft.com/office/drawing/2014/main" id="{4C14AD2D-8D23-4494-9744-5AE9B699B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95920" y="2381905"/>
            <a:ext cx="6960197" cy="3438803"/>
          </a:xfrm>
        </p:spPr>
      </p:pic>
    </p:spTree>
    <p:extLst>
      <p:ext uri="{BB962C8B-B14F-4D97-AF65-F5344CB8AC3E}">
        <p14:creationId xmlns:p14="http://schemas.microsoft.com/office/powerpoint/2010/main" val="83462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DF3-220D-4EFB-A1D4-7ACF56B5845A}"/>
              </a:ext>
            </a:extLst>
          </p:cNvPr>
          <p:cNvSpPr>
            <a:spLocks noGrp="1"/>
          </p:cNvSpPr>
          <p:nvPr>
            <p:ph type="title"/>
          </p:nvPr>
        </p:nvSpPr>
        <p:spPr/>
        <p:txBody>
          <a:bodyPr/>
          <a:lstStyle/>
          <a:p>
            <a:r>
              <a:rPr lang="en-US" b="1" dirty="0"/>
              <a:t>8. Total Number of Contacts :-</a:t>
            </a:r>
          </a:p>
        </p:txBody>
      </p:sp>
      <p:pic>
        <p:nvPicPr>
          <p:cNvPr id="5" name="Content Placeholder 4">
            <a:extLst>
              <a:ext uri="{FF2B5EF4-FFF2-40B4-BE49-F238E27FC236}">
                <a16:creationId xmlns:a16="http://schemas.microsoft.com/office/drawing/2014/main" id="{E34D94F8-CEF6-4F09-8A17-7837615DE6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61745" y="2404094"/>
            <a:ext cx="7028548" cy="3394425"/>
          </a:xfrm>
        </p:spPr>
      </p:pic>
    </p:spTree>
    <p:extLst>
      <p:ext uri="{BB962C8B-B14F-4D97-AF65-F5344CB8AC3E}">
        <p14:creationId xmlns:p14="http://schemas.microsoft.com/office/powerpoint/2010/main" val="14635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7A28-884F-4414-AB2E-3767836A570A}"/>
              </a:ext>
            </a:extLst>
          </p:cNvPr>
          <p:cNvSpPr>
            <a:spLocks noGrp="1"/>
          </p:cNvSpPr>
          <p:nvPr>
            <p:ph type="title"/>
          </p:nvPr>
        </p:nvSpPr>
        <p:spPr/>
        <p:txBody>
          <a:bodyPr>
            <a:normAutofit/>
          </a:bodyPr>
          <a:lstStyle/>
          <a:p>
            <a:r>
              <a:rPr lang="en-US" b="1" dirty="0"/>
              <a:t>CONCLUSION :-</a:t>
            </a:r>
          </a:p>
        </p:txBody>
      </p:sp>
      <p:sp>
        <p:nvSpPr>
          <p:cNvPr id="3" name="Content Placeholder 2">
            <a:extLst>
              <a:ext uri="{FF2B5EF4-FFF2-40B4-BE49-F238E27FC236}">
                <a16:creationId xmlns:a16="http://schemas.microsoft.com/office/drawing/2014/main" id="{1728DB58-290C-4588-AA67-DADB0D8D37F1}"/>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IN" sz="2800" dirty="0">
                <a:effectLst/>
                <a:latin typeface="Times New Roman" panose="02020603050405020304" pitchFamily="18" charset="0"/>
                <a:ea typeface="Calibri" panose="020F0502020204030204" pitchFamily="34" charset="0"/>
                <a:cs typeface="Mangal" panose="02040503050203030202" pitchFamily="18" charset="0"/>
              </a:rPr>
              <a:t>This study has shown that this application is a feasible method to store any contacts than book and papers. The application software has been implemented successfully by using test cases. And the language used is C++ language. This application is used to search, delete, modify and some functions which is used to remember details of contacts more easily.</a:t>
            </a:r>
            <a:endParaRPr lang="en-US"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12356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EC69-4421-4D46-85BF-E068EC070506}"/>
              </a:ext>
            </a:extLst>
          </p:cNvPr>
          <p:cNvSpPr>
            <a:spLocks noGrp="1"/>
          </p:cNvSpPr>
          <p:nvPr>
            <p:ph type="title"/>
          </p:nvPr>
        </p:nvSpPr>
        <p:spPr/>
        <p:txBody>
          <a:bodyPr/>
          <a:lstStyle/>
          <a:p>
            <a:r>
              <a:rPr lang="en-US" b="1" dirty="0"/>
              <a:t>Future Prospects :-</a:t>
            </a:r>
          </a:p>
        </p:txBody>
      </p:sp>
      <p:sp>
        <p:nvSpPr>
          <p:cNvPr id="3" name="Content Placeholder 2">
            <a:extLst>
              <a:ext uri="{FF2B5EF4-FFF2-40B4-BE49-F238E27FC236}">
                <a16:creationId xmlns:a16="http://schemas.microsoft.com/office/drawing/2014/main" id="{508C6FD9-DE79-44C2-884C-B80DFC8D638D}"/>
              </a:ext>
            </a:extLst>
          </p:cNvPr>
          <p:cNvSpPr>
            <a:spLocks noGrp="1"/>
          </p:cNvSpPr>
          <p:nvPr>
            <p:ph idx="1"/>
          </p:nvPr>
        </p:nvSpPr>
        <p:spPr/>
        <p:txBody>
          <a:bodyPr>
            <a:normAutofit/>
          </a:bodyPr>
          <a:lstStyle/>
          <a:p>
            <a:pPr marL="0" marR="0" indent="0" algn="just">
              <a:lnSpc>
                <a:spcPct val="115000"/>
              </a:lnSpc>
              <a:spcBef>
                <a:spcPts val="0"/>
              </a:spcBef>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It is not possible to develop a system that makes all the requirements of the user. User requirements keep changing as the system is being used. Some of the future enhancements that can be done to this system are: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15000"/>
              </a:lnSpc>
              <a:spcBef>
                <a:spcPts val="0"/>
              </a:spcBef>
              <a:spcAft>
                <a:spcPts val="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As the technology emerges, it is possible to upgrade the system and can be online.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15000"/>
              </a:lnSpc>
              <a:spcBef>
                <a:spcPts val="0"/>
              </a:spcBef>
              <a:spcAft>
                <a:spcPts val="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GPS can be added.</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15000"/>
              </a:lnSpc>
              <a:spcBef>
                <a:spcPts val="0"/>
              </a:spcBef>
              <a:spcAft>
                <a:spcPts val="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Based on the future security issues, security can be improved using emerging technologies.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15000"/>
              </a:lnSpc>
              <a:spcBef>
                <a:spcPts val="0"/>
              </a:spcBef>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Online with Offline Mode.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65917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0849-263B-4391-A5AE-163350AE1942}"/>
              </a:ext>
            </a:extLst>
          </p:cNvPr>
          <p:cNvSpPr>
            <a:spLocks noGrp="1"/>
          </p:cNvSpPr>
          <p:nvPr>
            <p:ph type="title"/>
          </p:nvPr>
        </p:nvSpPr>
        <p:spPr/>
        <p:txBody>
          <a:bodyPr/>
          <a:lstStyle/>
          <a:p>
            <a:r>
              <a:rPr lang="en-US" dirty="0"/>
              <a:t>BIBLIOGRAPHY :-</a:t>
            </a:r>
          </a:p>
        </p:txBody>
      </p:sp>
      <p:sp>
        <p:nvSpPr>
          <p:cNvPr id="3" name="Content Placeholder 2">
            <a:extLst>
              <a:ext uri="{FF2B5EF4-FFF2-40B4-BE49-F238E27FC236}">
                <a16:creationId xmlns:a16="http://schemas.microsoft.com/office/drawing/2014/main" id="{5A1E793F-0481-4471-A5CA-F89D76E2F05C}"/>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tabLst>
                <a:tab pos="228600" algn="l"/>
              </a:tabLst>
            </a:pPr>
            <a:r>
              <a:rPr lang="en-IN" sz="2000" u="sng"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Wikipedia, Website</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a:t>
            </a:r>
            <a:r>
              <a:rPr lang="en-IN" sz="2000" u="sng" dirty="0">
                <a:solidFill>
                  <a:srgbClr val="0066FF"/>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https://en.wikipedia.org/wiki/Telephone_directory</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tabLst>
                <a:tab pos="228600" algn="l"/>
              </a:tabLst>
            </a:pPr>
            <a:r>
              <a:rPr lang="en-IN" sz="2000" u="sng" dirty="0" err="1">
                <a:solidFill>
                  <a:srgbClr val="1A0DAB"/>
                </a:solidFill>
                <a:effectLst/>
                <a:latin typeface="Calibri" panose="020F0502020204030204" pitchFamily="34" charset="0"/>
                <a:ea typeface="Calibri" panose="020F0502020204030204" pitchFamily="34" charset="0"/>
                <a:cs typeface="Calibri" panose="020F0502020204030204" pitchFamily="34" charset="0"/>
                <a:hlinkClick r:id="rId3"/>
              </a:rPr>
              <a:t>Yashavant</a:t>
            </a:r>
            <a:r>
              <a:rPr lang="en-IN" sz="2000" u="sng" dirty="0">
                <a:solidFill>
                  <a:srgbClr val="1A0DAB"/>
                </a:solidFill>
                <a:effectLst/>
                <a:latin typeface="Calibri" panose="020F0502020204030204" pitchFamily="34" charset="0"/>
                <a:ea typeface="Calibri" panose="020F0502020204030204" pitchFamily="34" charset="0"/>
                <a:cs typeface="Calibri" panose="020F0502020204030204" pitchFamily="34" charset="0"/>
                <a:hlinkClick r:id="rId3"/>
              </a:rPr>
              <a:t> P. </a:t>
            </a:r>
            <a:r>
              <a:rPr lang="en-IN" sz="2000" u="sng" dirty="0" err="1">
                <a:solidFill>
                  <a:srgbClr val="1A0DAB"/>
                </a:solidFill>
                <a:effectLst/>
                <a:latin typeface="Calibri" panose="020F0502020204030204" pitchFamily="34" charset="0"/>
                <a:ea typeface="Calibri" panose="020F0502020204030204" pitchFamily="34" charset="0"/>
                <a:cs typeface="Calibri" panose="020F0502020204030204" pitchFamily="34" charset="0"/>
                <a:hlinkClick r:id="rId3"/>
              </a:rPr>
              <a:t>Kanetkar</a:t>
            </a:r>
            <a:r>
              <a:rPr lang="en-IN" sz="2000" dirty="0">
                <a:effectLst/>
                <a:latin typeface="Calibri" panose="020F0502020204030204" pitchFamily="34" charset="0"/>
                <a:ea typeface="Calibri" panose="020F0502020204030204" pitchFamily="34" charset="0"/>
                <a:cs typeface="Calibri" panose="020F0502020204030204" pitchFamily="34" charset="0"/>
              </a:rPr>
              <a:t>, Let us C++ (2020), 17</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Edition, BPB PUBN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tabLst>
                <a:tab pos="228600" algn="l"/>
              </a:tabLst>
            </a:pPr>
            <a:r>
              <a:rPr lang="en-IN" sz="2000" dirty="0" err="1">
                <a:effectLst/>
                <a:latin typeface="Calibri" panose="020F0502020204030204" pitchFamily="34" charset="0"/>
                <a:ea typeface="Calibri" panose="020F0502020204030204" pitchFamily="34" charset="0"/>
                <a:cs typeface="Calibri" panose="020F0502020204030204" pitchFamily="34" charset="0"/>
              </a:rPr>
              <a:t>GeeksforGeeks</a:t>
            </a:r>
            <a:r>
              <a:rPr lang="en-IN" sz="2000" dirty="0">
                <a:effectLst/>
                <a:latin typeface="Calibri" panose="020F0502020204030204" pitchFamily="34" charset="0"/>
                <a:ea typeface="Calibri" panose="020F0502020204030204" pitchFamily="34" charset="0"/>
                <a:cs typeface="Calibri" panose="020F0502020204030204" pitchFamily="34" charset="0"/>
              </a:rPr>
              <a:t>, Website: </a:t>
            </a:r>
            <a:r>
              <a:rPr lang="en-IN"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https://www.geeksforgeeks.org/c-plus-plus/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800"/>
              </a:spcAft>
              <a:buFont typeface="Symbol" panose="05050102010706020507" pitchFamily="18" charset="2"/>
              <a:buChar char=""/>
              <a:tabLst>
                <a:tab pos="22860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Code with Harry, Website: </a:t>
            </a:r>
            <a:r>
              <a:rPr lang="en-IN" sz="2000"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https://www.codewithharry.com/videos/cpp-tutorials-in-hindi-1/</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797565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3E587-CDED-4403-B180-089E14B54797}"/>
              </a:ext>
            </a:extLst>
          </p:cNvPr>
          <p:cNvSpPr>
            <a:spLocks noGrp="1"/>
          </p:cNvSpPr>
          <p:nvPr>
            <p:ph type="title"/>
          </p:nvPr>
        </p:nvSpPr>
        <p:spPr>
          <a:xfrm>
            <a:off x="677334" y="609599"/>
            <a:ext cx="8596668" cy="5038165"/>
          </a:xfrm>
        </p:spPr>
        <p:txBody>
          <a:bodyPr>
            <a:normAutofit/>
          </a:bodyPr>
          <a:lstStyle/>
          <a:p>
            <a:pPr algn="ctr"/>
            <a:br>
              <a:rPr lang="en-US" sz="8000" dirty="0"/>
            </a:br>
            <a:r>
              <a:rPr lang="en-US" sz="8000" dirty="0"/>
              <a:t>THANK </a:t>
            </a:r>
            <a:br>
              <a:rPr lang="en-US" sz="8000" dirty="0"/>
            </a:br>
            <a:r>
              <a:rPr lang="en-US" sz="8000" dirty="0"/>
              <a:t>YOU </a:t>
            </a:r>
          </a:p>
        </p:txBody>
      </p:sp>
    </p:spTree>
    <p:extLst>
      <p:ext uri="{BB962C8B-B14F-4D97-AF65-F5344CB8AC3E}">
        <p14:creationId xmlns:p14="http://schemas.microsoft.com/office/powerpoint/2010/main" val="391129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233-723E-4603-83B2-8E043516752C}"/>
              </a:ext>
            </a:extLst>
          </p:cNvPr>
          <p:cNvSpPr>
            <a:spLocks noGrp="1"/>
          </p:cNvSpPr>
          <p:nvPr>
            <p:ph type="ctrTitle"/>
          </p:nvPr>
        </p:nvSpPr>
        <p:spPr/>
        <p:txBody>
          <a:bodyPr/>
          <a:lstStyle/>
          <a:p>
            <a:r>
              <a:rPr lang="en-US" b="1" dirty="0"/>
              <a:t>Software Requirements  </a:t>
            </a:r>
          </a:p>
        </p:txBody>
      </p:sp>
      <p:sp>
        <p:nvSpPr>
          <p:cNvPr id="3" name="Content Placeholder 2">
            <a:extLst>
              <a:ext uri="{FF2B5EF4-FFF2-40B4-BE49-F238E27FC236}">
                <a16:creationId xmlns:a16="http://schemas.microsoft.com/office/drawing/2014/main" id="{4AEC5899-E370-4770-AA44-08B17EBF7A32}"/>
              </a:ext>
            </a:extLst>
          </p:cNvPr>
          <p:cNvSpPr>
            <a:spLocks noGrp="1"/>
          </p:cNvSpPr>
          <p:nvPr>
            <p:ph type="subTitle" idx="1"/>
          </p:nvPr>
        </p:nvSpPr>
        <p:spPr>
          <a:xfrm>
            <a:off x="1507067" y="4050834"/>
            <a:ext cx="7766936" cy="1454818"/>
          </a:xfrm>
        </p:spPr>
        <p:txBody>
          <a:bodyPr>
            <a:normAutofit fontScale="62500" lnSpcReduction="20000"/>
          </a:bodyPr>
          <a:lstStyle/>
          <a:p>
            <a:r>
              <a:rPr lang="en-US" sz="25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OS X El Capitan (10.11+)</a:t>
            </a:r>
            <a:endParaRPr lang="en-US" sz="25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r>
              <a:rPr lang="en-US" sz="25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Windows 7 (with .NET Framework 4.5.2), 8.0, 8.1 and 10, 11 (32-bit and 64-bit)</a:t>
            </a:r>
            <a:endParaRPr lang="en-US" sz="25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r>
              <a:rPr lang="en-US" sz="25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Linux (Debian): Ubuntu Desktop 16.04, Debian 9</a:t>
            </a:r>
            <a:endParaRPr lang="en-US" sz="25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r>
              <a:rPr lang="en-US" sz="25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Linux (Red Hat): Red Hat Enterprise Linux 7, CentOS 8, Fedora 24</a:t>
            </a:r>
            <a:endParaRPr lang="en-US" sz="25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55911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9357-1E4F-426D-9BB1-72E5312FFD5D}"/>
              </a:ext>
            </a:extLst>
          </p:cNvPr>
          <p:cNvSpPr>
            <a:spLocks noGrp="1"/>
          </p:cNvSpPr>
          <p:nvPr>
            <p:ph type="ctrTitle"/>
          </p:nvPr>
        </p:nvSpPr>
        <p:spPr>
          <a:xfrm>
            <a:off x="1260909" y="2404534"/>
            <a:ext cx="8013094" cy="1646302"/>
          </a:xfrm>
        </p:spPr>
        <p:txBody>
          <a:bodyPr/>
          <a:lstStyle/>
          <a:p>
            <a:r>
              <a:rPr lang="en-US" b="1" dirty="0"/>
              <a:t>Hardware Requirements </a:t>
            </a:r>
          </a:p>
        </p:txBody>
      </p:sp>
      <p:sp>
        <p:nvSpPr>
          <p:cNvPr id="3" name="Content Placeholder 2">
            <a:extLst>
              <a:ext uri="{FF2B5EF4-FFF2-40B4-BE49-F238E27FC236}">
                <a16:creationId xmlns:a16="http://schemas.microsoft.com/office/drawing/2014/main" id="{D26B6219-3834-441E-9E16-BC1C8961A83E}"/>
              </a:ext>
            </a:extLst>
          </p:cNvPr>
          <p:cNvSpPr>
            <a:spLocks noGrp="1"/>
          </p:cNvSpPr>
          <p:nvPr>
            <p:ph type="subTitle" idx="1"/>
          </p:nvPr>
        </p:nvSpPr>
        <p:spPr/>
        <p:txBody>
          <a:bodyPr>
            <a:normAutofit/>
          </a:bodyPr>
          <a:lstStyle/>
          <a:p>
            <a:r>
              <a:rPr lang="en-US" sz="18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1.6 GHz or faster processor</a:t>
            </a:r>
            <a:endParaRPr lang="en-US" sz="18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r>
              <a:rPr lang="en-US" sz="1800" dirty="0">
                <a:solidFill>
                  <a:srgbClr val="444444"/>
                </a:solidFill>
                <a:effectLst/>
                <a:latin typeface="Segoe UI" panose="020B0502040204020203" pitchFamily="34" charset="0"/>
                <a:ea typeface="Times New Roman" panose="02020603050405020304" pitchFamily="18" charset="0"/>
                <a:cs typeface="Mangal" panose="02040503050203030202" pitchFamily="18" charset="0"/>
              </a:rPr>
              <a:t>1 GB of RAM</a:t>
            </a:r>
            <a:endParaRPr lang="en-US" sz="1800" dirty="0">
              <a:solidFill>
                <a:srgbClr val="444444"/>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10085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9A8B-E362-4D23-A797-893295ADC469}"/>
              </a:ext>
            </a:extLst>
          </p:cNvPr>
          <p:cNvSpPr>
            <a:spLocks noGrp="1"/>
          </p:cNvSpPr>
          <p:nvPr>
            <p:ph type="title"/>
          </p:nvPr>
        </p:nvSpPr>
        <p:spPr/>
        <p:txBody>
          <a:bodyPr>
            <a:normAutofit/>
          </a:bodyPr>
          <a:lstStyle/>
          <a:p>
            <a:r>
              <a:rPr lang="en-US" b="1" dirty="0"/>
              <a:t>Project Type :- Contact Data Management</a:t>
            </a:r>
          </a:p>
        </p:txBody>
      </p:sp>
      <p:sp>
        <p:nvSpPr>
          <p:cNvPr id="3" name="Content Placeholder 2">
            <a:extLst>
              <a:ext uri="{FF2B5EF4-FFF2-40B4-BE49-F238E27FC236}">
                <a16:creationId xmlns:a16="http://schemas.microsoft.com/office/drawing/2014/main" id="{DF640975-55AC-4259-9F5A-CA0A925CC469}"/>
              </a:ext>
            </a:extLst>
          </p:cNvPr>
          <p:cNvSpPr>
            <a:spLocks noGrp="1"/>
          </p:cNvSpPr>
          <p:nvPr>
            <p:ph idx="1"/>
          </p:nvPr>
        </p:nvSpPr>
        <p:spPr/>
        <p:txBody>
          <a:bodyPr>
            <a:normAutofit/>
          </a:bodyPr>
          <a:lstStyle/>
          <a:p>
            <a:r>
              <a:rPr lang="en-US" sz="2400" b="1" dirty="0"/>
              <a:t>Project Description:-</a:t>
            </a:r>
          </a:p>
          <a:p>
            <a:pPr marL="0" indent="0">
              <a:buNone/>
            </a:pPr>
            <a:r>
              <a:rPr lang="en-US" dirty="0"/>
              <a:t>This project Phone Book allows us to perform simple Phone Book operations like in our mobile. We can Add, List, Modify, Search and Delete Phone Book related records. Function, File Handling and Data Structure concepts has been extensively used for almost all functions in this project.</a:t>
            </a:r>
          </a:p>
          <a:p>
            <a:pPr marL="0" indent="0">
              <a:buNone/>
            </a:pPr>
            <a:r>
              <a:rPr lang="en-US" dirty="0"/>
              <a:t>Phone Book in C++ is a console application without graphics. The source code is complete and totally error-free. It is compiled in Visual Studio Code with GCC compiler.</a:t>
            </a:r>
          </a:p>
        </p:txBody>
      </p:sp>
    </p:spTree>
    <p:extLst>
      <p:ext uri="{BB962C8B-B14F-4D97-AF65-F5344CB8AC3E}">
        <p14:creationId xmlns:p14="http://schemas.microsoft.com/office/powerpoint/2010/main" val="69179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AC4E-57A7-4504-B532-084A00389BFD}"/>
              </a:ext>
            </a:extLst>
          </p:cNvPr>
          <p:cNvSpPr>
            <a:spLocks noGrp="1"/>
          </p:cNvSpPr>
          <p:nvPr>
            <p:ph type="title"/>
          </p:nvPr>
        </p:nvSpPr>
        <p:spPr/>
        <p:txBody>
          <a:bodyPr>
            <a:normAutofit/>
          </a:bodyPr>
          <a:lstStyle/>
          <a:p>
            <a:r>
              <a:rPr lang="en-US" b="1" dirty="0"/>
              <a:t>Uses of Phone Book :-</a:t>
            </a:r>
          </a:p>
        </p:txBody>
      </p:sp>
      <p:sp>
        <p:nvSpPr>
          <p:cNvPr id="3" name="Content Placeholder 2">
            <a:extLst>
              <a:ext uri="{FF2B5EF4-FFF2-40B4-BE49-F238E27FC236}">
                <a16:creationId xmlns:a16="http://schemas.microsoft.com/office/drawing/2014/main" id="{F2FA4F3C-5A31-4833-B2BE-529852A3E41E}"/>
              </a:ext>
            </a:extLst>
          </p:cNvPr>
          <p:cNvSpPr>
            <a:spLocks noGrp="1"/>
          </p:cNvSpPr>
          <p:nvPr>
            <p:ph idx="1"/>
          </p:nvPr>
        </p:nvSpPr>
        <p:spPr>
          <a:xfrm>
            <a:off x="838200" y="1825625"/>
            <a:ext cx="10515600" cy="2524994"/>
          </a:xfrm>
        </p:spPr>
        <p:txBody>
          <a:bodyPr>
            <a:normAutofit/>
          </a:bodyPr>
          <a:lstStyle/>
          <a:p>
            <a:r>
              <a:rPr lang="en-US" dirty="0"/>
              <a:t>Fast Speed Data Processing.</a:t>
            </a:r>
          </a:p>
          <a:p>
            <a:r>
              <a:rPr lang="en-US" dirty="0"/>
              <a:t>To record the details of various data of users.</a:t>
            </a:r>
          </a:p>
          <a:p>
            <a:r>
              <a:rPr lang="en-US" dirty="0"/>
              <a:t>It will simplify the task and reduce the paper work.</a:t>
            </a:r>
          </a:p>
          <a:p>
            <a:r>
              <a:rPr lang="en-US" dirty="0"/>
              <a:t>The system is very user friendly.</a:t>
            </a:r>
          </a:p>
          <a:p>
            <a:r>
              <a:rPr lang="en-US" dirty="0"/>
              <a:t>Easily accessed by applicants.</a:t>
            </a:r>
          </a:p>
        </p:txBody>
      </p:sp>
      <p:sp>
        <p:nvSpPr>
          <p:cNvPr id="7" name="TextBox 6">
            <a:extLst>
              <a:ext uri="{FF2B5EF4-FFF2-40B4-BE49-F238E27FC236}">
                <a16:creationId xmlns:a16="http://schemas.microsoft.com/office/drawing/2014/main" id="{15C6EC99-7D40-4DA0-93DE-3255A6707814}"/>
              </a:ext>
            </a:extLst>
          </p:cNvPr>
          <p:cNvSpPr txBox="1"/>
          <p:nvPr/>
        </p:nvSpPr>
        <p:spPr>
          <a:xfrm>
            <a:off x="838200" y="4544744"/>
            <a:ext cx="10365606" cy="1015663"/>
          </a:xfrm>
          <a:prstGeom prst="rect">
            <a:avLst/>
          </a:prstGeom>
          <a:noFill/>
        </p:spPr>
        <p:txBody>
          <a:bodyPr wrap="square" rtlCol="0">
            <a:spAutoFit/>
          </a:bodyPr>
          <a:lstStyle/>
          <a:p>
            <a:r>
              <a:rPr lang="en-US" sz="3200" b="1" dirty="0">
                <a:solidFill>
                  <a:schemeClr val="accent1">
                    <a:lumMod val="75000"/>
                  </a:schemeClr>
                </a:solidFill>
              </a:rPr>
              <a:t>Drawback :-</a:t>
            </a:r>
          </a:p>
          <a:p>
            <a:pPr marL="342900" indent="-342900">
              <a:buFont typeface="Wingdings" panose="05000000000000000000" pitchFamily="2" charset="2"/>
              <a:buChar char="Ø"/>
            </a:pPr>
            <a:r>
              <a:rPr lang="en-US" sz="2000" dirty="0"/>
              <a:t>Applicants record must be available within the file system</a:t>
            </a:r>
            <a:r>
              <a:rPr lang="en-US" sz="2800" dirty="0"/>
              <a:t>.</a:t>
            </a:r>
          </a:p>
        </p:txBody>
      </p:sp>
    </p:spTree>
    <p:extLst>
      <p:ext uri="{BB962C8B-B14F-4D97-AF65-F5344CB8AC3E}">
        <p14:creationId xmlns:p14="http://schemas.microsoft.com/office/powerpoint/2010/main" val="385165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B058-2EB4-4B50-BFA9-42C4D3B562F0}"/>
              </a:ext>
            </a:extLst>
          </p:cNvPr>
          <p:cNvSpPr>
            <a:spLocks noGrp="1"/>
          </p:cNvSpPr>
          <p:nvPr>
            <p:ph type="title"/>
          </p:nvPr>
        </p:nvSpPr>
        <p:spPr/>
        <p:txBody>
          <a:bodyPr/>
          <a:lstStyle/>
          <a:p>
            <a:r>
              <a:rPr lang="en-US" b="1" dirty="0"/>
              <a:t>Header Files :-</a:t>
            </a:r>
          </a:p>
        </p:txBody>
      </p:sp>
      <p:sp>
        <p:nvSpPr>
          <p:cNvPr id="3" name="Content Placeholder 2">
            <a:extLst>
              <a:ext uri="{FF2B5EF4-FFF2-40B4-BE49-F238E27FC236}">
                <a16:creationId xmlns:a16="http://schemas.microsoft.com/office/drawing/2014/main" id="{008C4A1B-50EE-414A-A227-AC7469B25963}"/>
              </a:ext>
            </a:extLst>
          </p:cNvPr>
          <p:cNvSpPr>
            <a:spLocks noGrp="1"/>
          </p:cNvSpPr>
          <p:nvPr>
            <p:ph idx="1"/>
          </p:nvPr>
        </p:nvSpPr>
        <p:spPr/>
        <p:txBody>
          <a:bodyPr>
            <a:normAutofit/>
          </a:bodyPr>
          <a:lstStyle/>
          <a:p>
            <a:pPr marL="0" indent="0">
              <a:buNone/>
            </a:pPr>
            <a:r>
              <a:rPr lang="en-US" dirty="0"/>
              <a:t>Header Files in this project which is used are :-</a:t>
            </a:r>
          </a:p>
          <a:p>
            <a:r>
              <a:rPr lang="en-US" sz="3000" b="1" dirty="0"/>
              <a:t>#include&lt;iostream&gt;</a:t>
            </a:r>
          </a:p>
          <a:p>
            <a:pPr marL="0" indent="0">
              <a:buNone/>
            </a:pPr>
            <a:r>
              <a:rPr lang="en-US" b="0" i="0" dirty="0">
                <a:solidFill>
                  <a:srgbClr val="202124"/>
                </a:solidFill>
                <a:effectLst/>
                <a:latin typeface="arial" panose="020B0604020202020204" pitchFamily="34" charset="0"/>
              </a:rPr>
              <a:t> iostream provides </a:t>
            </a:r>
            <a:r>
              <a:rPr lang="en-US" i="0" dirty="0">
                <a:solidFill>
                  <a:srgbClr val="202124"/>
                </a:solidFill>
                <a:effectLst/>
                <a:latin typeface="arial" panose="020B0604020202020204" pitchFamily="34" charset="0"/>
              </a:rPr>
              <a:t>basic input and output services for C++ programs.</a:t>
            </a:r>
            <a:endParaRPr lang="en-US" dirty="0"/>
          </a:p>
          <a:p>
            <a:pPr marL="0" indent="0">
              <a:buNone/>
            </a:pPr>
            <a:endParaRPr lang="en-US" dirty="0"/>
          </a:p>
          <a:p>
            <a:r>
              <a:rPr lang="en-US" sz="3000" b="1" dirty="0"/>
              <a:t>#include&lt;windows.h&gt;</a:t>
            </a:r>
          </a:p>
          <a:p>
            <a:pPr marL="0" indent="0">
              <a:buNone/>
            </a:pPr>
            <a:r>
              <a:rPr lang="en-US" i="0" dirty="0">
                <a:solidFill>
                  <a:srgbClr val="202122"/>
                </a:solidFill>
                <a:effectLst/>
                <a:latin typeface="Arial" panose="020B0604020202020204" pitchFamily="34" charset="0"/>
              </a:rPr>
              <a:t>windows.h</a:t>
            </a:r>
            <a:r>
              <a:rPr lang="en-US" b="0" i="0" dirty="0">
                <a:solidFill>
                  <a:srgbClr val="202122"/>
                </a:solidFill>
                <a:effectLst/>
                <a:latin typeface="Arial" panose="020B0604020202020204" pitchFamily="34" charset="0"/>
              </a:rPr>
              <a:t> is a </a:t>
            </a:r>
            <a:r>
              <a:rPr lang="en-US" dirty="0">
                <a:solidFill>
                  <a:srgbClr val="0645AD"/>
                </a:solidFill>
                <a:latin typeface="Arial" panose="020B0604020202020204" pitchFamily="34" charset="0"/>
              </a:rPr>
              <a:t>Windows</a:t>
            </a:r>
            <a:r>
              <a:rPr lang="en-US" b="0" i="0" dirty="0">
                <a:solidFill>
                  <a:srgbClr val="202122"/>
                </a:solidFill>
                <a:effectLst/>
                <a:latin typeface="Arial" panose="020B0604020202020204" pitchFamily="34" charset="0"/>
              </a:rPr>
              <a:t>-specific header file for the </a:t>
            </a:r>
            <a:r>
              <a:rPr lang="en-US" b="0" i="0" u="none" strike="noStrike" dirty="0">
                <a:solidFill>
                  <a:srgbClr val="0645AD"/>
                </a:solidFill>
                <a:effectLst/>
                <a:latin typeface="Arial" panose="020B0604020202020204" pitchFamily="34" charset="0"/>
                <a:hlinkClick r:id="rId2" tooltip="C (programming language)"/>
              </a:rPr>
              <a:t>C</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3" tooltip="C++"/>
              </a:rPr>
              <a:t>C++</a:t>
            </a:r>
            <a:r>
              <a:rPr lang="en-US" b="0" i="0" dirty="0">
                <a:solidFill>
                  <a:srgbClr val="202122"/>
                </a:solidFill>
                <a:effectLst/>
                <a:latin typeface="Arial" panose="020B0604020202020204" pitchFamily="34" charset="0"/>
              </a:rPr>
              <a:t> programming languages which contains declarations for all of the functions in the </a:t>
            </a:r>
            <a:r>
              <a:rPr lang="en-US" b="0" i="0" u="none" strike="noStrike" dirty="0">
                <a:solidFill>
                  <a:srgbClr val="0645AD"/>
                </a:solidFill>
                <a:effectLst/>
                <a:latin typeface="Arial" panose="020B0604020202020204" pitchFamily="34" charset="0"/>
                <a:hlinkClick r:id="rId4" tooltip="Windows API"/>
              </a:rPr>
              <a:t>Windows API</a:t>
            </a:r>
            <a:r>
              <a:rPr lang="en-US" b="0" i="0" dirty="0">
                <a:solidFill>
                  <a:srgbClr val="202122"/>
                </a:solidFill>
                <a:effectLst/>
                <a:latin typeface="Arial" panose="020B0604020202020204" pitchFamily="34" charset="0"/>
              </a:rPr>
              <a:t>, all the common macros used by Windows programmers, and all the data types used by the various functions and subsystems.</a:t>
            </a:r>
            <a:endParaRPr lang="en-US" dirty="0"/>
          </a:p>
        </p:txBody>
      </p:sp>
    </p:spTree>
    <p:extLst>
      <p:ext uri="{BB962C8B-B14F-4D97-AF65-F5344CB8AC3E}">
        <p14:creationId xmlns:p14="http://schemas.microsoft.com/office/powerpoint/2010/main" val="32314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69EB-82DC-456A-9379-ACB645C5833C}"/>
              </a:ext>
            </a:extLst>
          </p:cNvPr>
          <p:cNvSpPr>
            <a:spLocks noGrp="1"/>
          </p:cNvSpPr>
          <p:nvPr>
            <p:ph type="title"/>
          </p:nvPr>
        </p:nvSpPr>
        <p:spPr>
          <a:xfrm>
            <a:off x="677334" y="609599"/>
            <a:ext cx="8596668" cy="4486835"/>
          </a:xfrm>
        </p:spPr>
        <p:txBody>
          <a:bodyPr>
            <a:normAutofit/>
          </a:bodyPr>
          <a:lstStyle/>
          <a:p>
            <a:pPr algn="ctr"/>
            <a:br>
              <a:rPr lang="en-US" sz="4800" dirty="0"/>
            </a:br>
            <a:r>
              <a:rPr lang="en-US" sz="4800" dirty="0"/>
              <a:t>Studied Existing Systems </a:t>
            </a:r>
            <a:br>
              <a:rPr lang="en-US" sz="4800" dirty="0"/>
            </a:br>
            <a:r>
              <a:rPr lang="en-US" sz="4800" dirty="0"/>
              <a:t>and the</a:t>
            </a:r>
            <a:br>
              <a:rPr lang="en-US" sz="4800" dirty="0"/>
            </a:br>
            <a:r>
              <a:rPr lang="en-US" sz="4800" dirty="0"/>
              <a:t>Drawback we overcome in these system</a:t>
            </a:r>
          </a:p>
        </p:txBody>
      </p:sp>
    </p:spTree>
    <p:extLst>
      <p:ext uri="{BB962C8B-B14F-4D97-AF65-F5344CB8AC3E}">
        <p14:creationId xmlns:p14="http://schemas.microsoft.com/office/powerpoint/2010/main" val="171807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5417-4EBB-4298-9CB0-2527B2AF27D5}"/>
              </a:ext>
            </a:extLst>
          </p:cNvPr>
          <p:cNvSpPr>
            <a:spLocks noGrp="1"/>
          </p:cNvSpPr>
          <p:nvPr>
            <p:ph type="title"/>
          </p:nvPr>
        </p:nvSpPr>
        <p:spPr/>
        <p:txBody>
          <a:bodyPr/>
          <a:lstStyle/>
          <a:p>
            <a:r>
              <a:rPr lang="en-US" dirty="0"/>
              <a:t>Existing System 1.</a:t>
            </a:r>
          </a:p>
        </p:txBody>
      </p:sp>
      <p:pic>
        <p:nvPicPr>
          <p:cNvPr id="5" name="Content Placeholder 4">
            <a:extLst>
              <a:ext uri="{FF2B5EF4-FFF2-40B4-BE49-F238E27FC236}">
                <a16:creationId xmlns:a16="http://schemas.microsoft.com/office/drawing/2014/main" id="{918864D8-DCAF-4693-85FB-0FF48A615E8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083" t="61537" r="41304"/>
          <a:stretch/>
        </p:blipFill>
        <p:spPr>
          <a:xfrm>
            <a:off x="257865" y="2160589"/>
            <a:ext cx="4369921" cy="2276940"/>
          </a:xfrm>
        </p:spPr>
      </p:pic>
      <p:sp>
        <p:nvSpPr>
          <p:cNvPr id="7" name="Content Placeholder 6">
            <a:extLst>
              <a:ext uri="{FF2B5EF4-FFF2-40B4-BE49-F238E27FC236}">
                <a16:creationId xmlns:a16="http://schemas.microsoft.com/office/drawing/2014/main" id="{8400584E-9A0C-44D3-A2D4-D4B223CCCBC4}"/>
              </a:ext>
            </a:extLst>
          </p:cNvPr>
          <p:cNvSpPr>
            <a:spLocks noGrp="1"/>
          </p:cNvSpPr>
          <p:nvPr>
            <p:ph sz="half" idx="2"/>
          </p:nvPr>
        </p:nvSpPr>
        <p:spPr/>
        <p:txBody>
          <a:bodyPr/>
          <a:lstStyle/>
          <a:p>
            <a:pPr marL="0" indent="0">
              <a:buNone/>
            </a:pPr>
            <a:r>
              <a:rPr lang="en-US" sz="2000" b="1" dirty="0">
                <a:solidFill>
                  <a:schemeClr val="tx2">
                    <a:lumMod val="60000"/>
                    <a:lumOff val="40000"/>
                  </a:schemeClr>
                </a:solidFill>
              </a:rPr>
              <a:t>Drawback overcome in this system:-</a:t>
            </a:r>
          </a:p>
          <a:p>
            <a:r>
              <a:rPr lang="en-US" dirty="0"/>
              <a:t>In this system, there is no option to </a:t>
            </a:r>
            <a:r>
              <a:rPr lang="en-US" b="1" dirty="0">
                <a:solidFill>
                  <a:srgbClr val="FF0000"/>
                </a:solidFill>
              </a:rPr>
              <a:t>search </a:t>
            </a:r>
            <a:r>
              <a:rPr lang="en-US" dirty="0"/>
              <a:t>the existing contact and to </a:t>
            </a:r>
            <a:r>
              <a:rPr lang="en-US" b="1" dirty="0">
                <a:solidFill>
                  <a:srgbClr val="FF0000"/>
                </a:solidFill>
              </a:rPr>
              <a:t>delete all </a:t>
            </a:r>
            <a:r>
              <a:rPr lang="en-US" dirty="0"/>
              <a:t>the existing contacts and to know </a:t>
            </a:r>
            <a:r>
              <a:rPr lang="en-US" b="1" dirty="0">
                <a:solidFill>
                  <a:srgbClr val="FF0000"/>
                </a:solidFill>
              </a:rPr>
              <a:t>the total number of contacts</a:t>
            </a:r>
            <a:r>
              <a:rPr lang="en-US" dirty="0"/>
              <a:t>.</a:t>
            </a:r>
          </a:p>
          <a:p>
            <a:r>
              <a:rPr lang="en-US" dirty="0"/>
              <a:t>Hence,  we added the option for </a:t>
            </a:r>
            <a:r>
              <a:rPr lang="en-US" b="1" dirty="0">
                <a:solidFill>
                  <a:srgbClr val="FF0000"/>
                </a:solidFill>
              </a:rPr>
              <a:t>search</a:t>
            </a:r>
            <a:r>
              <a:rPr lang="en-US" dirty="0">
                <a:solidFill>
                  <a:srgbClr val="FF0000"/>
                </a:solidFill>
              </a:rPr>
              <a:t> </a:t>
            </a:r>
            <a:r>
              <a:rPr lang="en-US" dirty="0"/>
              <a:t>and </a:t>
            </a:r>
            <a:r>
              <a:rPr lang="en-US" b="1" dirty="0">
                <a:solidFill>
                  <a:srgbClr val="FF0000"/>
                </a:solidFill>
              </a:rPr>
              <a:t>delete all </a:t>
            </a:r>
            <a:r>
              <a:rPr lang="en-US" dirty="0"/>
              <a:t>the existing contacts and to know the </a:t>
            </a:r>
            <a:r>
              <a:rPr lang="en-US" b="1" dirty="0">
                <a:solidFill>
                  <a:srgbClr val="FF0000"/>
                </a:solidFill>
              </a:rPr>
              <a:t>total number of contacts</a:t>
            </a:r>
            <a:r>
              <a:rPr lang="en-US" dirty="0"/>
              <a:t> in our Phone Book Application.</a:t>
            </a:r>
          </a:p>
        </p:txBody>
      </p:sp>
    </p:spTree>
    <p:extLst>
      <p:ext uri="{BB962C8B-B14F-4D97-AF65-F5344CB8AC3E}">
        <p14:creationId xmlns:p14="http://schemas.microsoft.com/office/powerpoint/2010/main" val="411890409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 Boardroom</Template>
  <TotalTime>122</TotalTime>
  <Words>801</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vt:lpstr>
      <vt:lpstr>Calibri</vt:lpstr>
      <vt:lpstr>Segoe UI</vt:lpstr>
      <vt:lpstr>Symbol</vt:lpstr>
      <vt:lpstr>Times New Roman</vt:lpstr>
      <vt:lpstr>Trebuchet MS</vt:lpstr>
      <vt:lpstr>Wingdings</vt:lpstr>
      <vt:lpstr>Wingdings 3</vt:lpstr>
      <vt:lpstr>Facet</vt:lpstr>
      <vt:lpstr>Project Presentation  on Phone Book</vt:lpstr>
      <vt:lpstr>CONTENTS :-</vt:lpstr>
      <vt:lpstr>Software Requirements  </vt:lpstr>
      <vt:lpstr>Hardware Requirements </vt:lpstr>
      <vt:lpstr>Project Type :- Contact Data Management</vt:lpstr>
      <vt:lpstr>Uses of Phone Book :-</vt:lpstr>
      <vt:lpstr>Header Files :-</vt:lpstr>
      <vt:lpstr> Studied Existing Systems  and the Drawback we overcome in these system</vt:lpstr>
      <vt:lpstr>Existing System 1.</vt:lpstr>
      <vt:lpstr>Existing System 2.</vt:lpstr>
      <vt:lpstr>       Screen Shots of  PHONE BOOK    APPLICATION</vt:lpstr>
      <vt:lpstr>Starting Screen of Phone Book :-</vt:lpstr>
      <vt:lpstr>Home Screen of Phone Book :-</vt:lpstr>
      <vt:lpstr>1. Add Contacts :-</vt:lpstr>
      <vt:lpstr>2. Display All Contacts :-</vt:lpstr>
      <vt:lpstr>3. Search by Number :-</vt:lpstr>
      <vt:lpstr>4. Search by Name :-</vt:lpstr>
      <vt:lpstr>5. Update Contacts :-</vt:lpstr>
      <vt:lpstr>6. Delete Contacts :-</vt:lpstr>
      <vt:lpstr>7. Delete All Contacts :-</vt:lpstr>
      <vt:lpstr>8. Total Number of Contacts :-</vt:lpstr>
      <vt:lpstr>CONCLUSION :-</vt:lpstr>
      <vt:lpstr>Future Prospects :-</vt:lpstr>
      <vt:lpstr>BIBLIOGRAPHY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Shubhankar Ranjan [Information Technology - 2021]</dc:creator>
  <cp:lastModifiedBy>Shubhankar Ranjan [Information Technology - 2021]</cp:lastModifiedBy>
  <cp:revision>11</cp:revision>
  <dcterms:created xsi:type="dcterms:W3CDTF">2022-01-22T06:34:07Z</dcterms:created>
  <dcterms:modified xsi:type="dcterms:W3CDTF">2022-03-16T14:41:25Z</dcterms:modified>
</cp:coreProperties>
</file>