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384A-FC46-4268-8B14-3F12008907C6}" type="datetimeFigureOut">
              <a:rPr lang="pt-BR" smtClean="0"/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94C0-7123-42C0-BC6C-7236EE58F8A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logoslide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22396"/>
            <a:ext cx="8403314" cy="642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usuários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Paciente </a:t>
            </a:r>
          </a:p>
          <a:p>
            <a:r>
              <a:rPr lang="pt-BR" dirty="0" err="1" smtClean="0"/>
              <a:t>Cuidador</a:t>
            </a:r>
            <a:endParaRPr lang="pt-BR" dirty="0" smtClean="0"/>
          </a:p>
          <a:p>
            <a:r>
              <a:rPr lang="pt-BR" dirty="0" smtClean="0"/>
              <a:t>Empresas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Paciente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Poder encontrar o cuidado certo, e mais próximo a ele.</a:t>
            </a:r>
          </a:p>
          <a:p>
            <a:r>
              <a:rPr lang="pt-BR" dirty="0" smtClean="0"/>
              <a:t>Segurança, comodidade e facilidade no contrato e pagamento do serviço necessitado. </a:t>
            </a:r>
          </a:p>
          <a:p>
            <a:r>
              <a:rPr lang="pt-BR" dirty="0" smtClean="0"/>
              <a:t>Poder de avaliação do serviço prestado.</a:t>
            </a:r>
          </a:p>
          <a:p>
            <a:r>
              <a:rPr lang="pt-BR" dirty="0" smtClean="0"/>
              <a:t>Acompanhar a rotina e progresso do cuidado oferecido a ele ou a alguém que ele ama.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Cuidador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Divulgar melhor seus cuidados a pessoas que estão mais próximas a ele.</a:t>
            </a:r>
          </a:p>
          <a:p>
            <a:pPr algn="just"/>
            <a:r>
              <a:rPr lang="pt-BR" dirty="0" smtClean="0"/>
              <a:t>Poder expor seus conhecimentos e experiências como profissional ajudando na sua contratação. (Espera de validação)*</a:t>
            </a:r>
          </a:p>
          <a:p>
            <a:pPr algn="just"/>
            <a:r>
              <a:rPr lang="pt-BR" dirty="0" smtClean="0"/>
              <a:t>Segurança, comodidade e facilidade no contrato e recebimento do pagamento.</a:t>
            </a:r>
          </a:p>
          <a:p>
            <a:pPr algn="just"/>
            <a:r>
              <a:rPr lang="pt-BR" dirty="0" smtClean="0"/>
              <a:t>Local para organizar seu atendimento, registrar e acompanhar seu desempenho.</a:t>
            </a:r>
          </a:p>
          <a:p>
            <a:pPr algn="just"/>
            <a:r>
              <a:rPr lang="pt-BR" dirty="0" smtClean="0"/>
              <a:t>Ser uma ponte para uma futura contratação em uma empresa.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Divulgar melhor sua empresa e serviços.</a:t>
            </a:r>
          </a:p>
          <a:p>
            <a:r>
              <a:rPr lang="pt-BR" dirty="0" smtClean="0"/>
              <a:t>Gerenciar de forma mais simples e eficiente a sua equipe,  contratos, pagamentos e estoque.</a:t>
            </a:r>
          </a:p>
          <a:p>
            <a:r>
              <a:rPr lang="pt-BR" dirty="0" smtClean="0"/>
              <a:t>Acesso a feedbacks em tempo real de seus cliente em relação a sua equipe e gestão.</a:t>
            </a:r>
          </a:p>
          <a:p>
            <a:r>
              <a:rPr lang="pt-BR" dirty="0"/>
              <a:t>C</a:t>
            </a:r>
            <a:r>
              <a:rPr lang="pt-BR" dirty="0" smtClean="0"/>
              <a:t>lassificação de desempenho de seus funcionários.</a:t>
            </a:r>
          </a:p>
          <a:p>
            <a:r>
              <a:rPr lang="pt-BR" dirty="0" smtClean="0"/>
              <a:t>  </a:t>
            </a:r>
            <a:r>
              <a:rPr lang="pt-BR" dirty="0"/>
              <a:t>A</a:t>
            </a:r>
            <a:r>
              <a:rPr lang="pt-BR" dirty="0" smtClean="0"/>
              <a:t>cesso a visualização de cuidadores autônomos, ajudando em uma contratação futura.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Monetização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12% por contrato fechado, pagamento realizado. </a:t>
            </a:r>
            <a:r>
              <a:rPr lang="pt-BR" sz="2000" dirty="0" smtClean="0"/>
              <a:t>(Cuidadores e Empresas)</a:t>
            </a:r>
          </a:p>
          <a:p>
            <a:r>
              <a:rPr lang="pt-BR" dirty="0" smtClean="0"/>
              <a:t>Mensalidades de controle de gestão. </a:t>
            </a:r>
            <a:r>
              <a:rPr lang="pt-BR" sz="2000" dirty="0"/>
              <a:t>(Empresas</a:t>
            </a:r>
            <a:r>
              <a:rPr lang="pt-BR" sz="2000" dirty="0" smtClean="0"/>
              <a:t>)</a:t>
            </a:r>
          </a:p>
          <a:p>
            <a:pPr algn="ctr">
              <a:buNone/>
            </a:pPr>
            <a:r>
              <a:rPr lang="pt-BR" dirty="0" smtClean="0"/>
              <a:t>A partir de R$ 39,90* </a:t>
            </a:r>
          </a:p>
          <a:p>
            <a:endParaRPr lang="pt-BR" dirty="0" smtClean="0"/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1371</TotalTime>
  <Words>217</Words>
  <Application>Microsoft Office PowerPoint</Application>
  <PresentationFormat>Apresentação na tela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Tipos de usuários </vt:lpstr>
      <vt:lpstr>Paciente </vt:lpstr>
      <vt:lpstr>Cuidador</vt:lpstr>
      <vt:lpstr>Empresa </vt:lpstr>
      <vt:lpstr>Monetização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25</cp:revision>
  <dcterms:created xsi:type="dcterms:W3CDTF">2014-11-20T03:57:33Z</dcterms:created>
  <dcterms:modified xsi:type="dcterms:W3CDTF">2014-11-21T02:49:25Z</dcterms:modified>
</cp:coreProperties>
</file>