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1370-5601-43FA-B0A2-0D2128B631CD}" type="datetimeFigureOut">
              <a:rPr lang="pt-BR" smtClean="0"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91A4-82D3-47B4-81A8-0555B410134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1357298"/>
            <a:ext cx="7786742" cy="4786346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600" dirty="0" smtClean="0"/>
              <a:t>Você algum dia precisou de um </a:t>
            </a:r>
            <a:r>
              <a:rPr lang="pt-BR" sz="2600" dirty="0" err="1" smtClean="0"/>
              <a:t>cuidador</a:t>
            </a:r>
            <a:r>
              <a:rPr lang="pt-BR" sz="2600" dirty="0" smtClean="0"/>
              <a:t> para ficar com alguém de sua família?</a:t>
            </a:r>
          </a:p>
          <a:p>
            <a:pPr algn="l">
              <a:buFont typeface="Arial" pitchFamily="34" charset="0"/>
              <a:buChar char="•"/>
            </a:pPr>
            <a:r>
              <a:rPr lang="pt-BR" sz="2600" dirty="0" smtClean="0"/>
              <a:t>Sabe onde encontrar esses profissionais?</a:t>
            </a:r>
          </a:p>
          <a:p>
            <a:pPr algn="l">
              <a:buFont typeface="Arial" pitchFamily="34" charset="0"/>
              <a:buChar char="•"/>
            </a:pPr>
            <a:r>
              <a:rPr lang="pt-BR" sz="2600" dirty="0" smtClean="0"/>
              <a:t>Como confiar um ente querido a um desconhecido?</a:t>
            </a:r>
          </a:p>
          <a:p>
            <a:pPr algn="l">
              <a:buFont typeface="Arial" pitchFamily="34" charset="0"/>
              <a:buChar char="•"/>
            </a:pPr>
            <a:r>
              <a:rPr lang="pt-BR" sz="2600" dirty="0" smtClean="0"/>
              <a:t>Você </a:t>
            </a:r>
            <a:r>
              <a:rPr lang="pt-BR" sz="2600" dirty="0" err="1" smtClean="0"/>
              <a:t>cuidador</a:t>
            </a:r>
            <a:r>
              <a:rPr lang="pt-BR" sz="2600" dirty="0" smtClean="0"/>
              <a:t>, onde divulga seus contatos e serviços?</a:t>
            </a:r>
          </a:p>
          <a:p>
            <a:pPr algn="l">
              <a:buFont typeface="Arial" pitchFamily="34" charset="0"/>
              <a:buChar char="•"/>
            </a:pPr>
            <a:r>
              <a:rPr lang="pt-BR" sz="2600" dirty="0" smtClean="0"/>
              <a:t>Você estudante da área da saúde, gostaria de já trabalhar na área e ganhar seu primeiro dinheiro antes de terminar a faculdade e ainda talvez encontrar uma vocação?</a:t>
            </a:r>
          </a:p>
          <a:p>
            <a:pPr algn="l">
              <a:buFont typeface="Arial" pitchFamily="34" charset="0"/>
              <a:buChar char="•"/>
            </a:pPr>
            <a:r>
              <a:rPr lang="pt-BR" sz="2600" dirty="0" smtClean="0"/>
              <a:t>Você sabe  onde pesquisar o melhor preço de produtos para produtos par ajudar em um melhor cuidado para você ou alguém que ama?</a:t>
            </a:r>
          </a:p>
          <a:p>
            <a:pPr algn="l">
              <a:buFont typeface="Arial" pitchFamily="34" charset="0"/>
              <a:buChar char="•"/>
            </a:pPr>
            <a:endParaRPr lang="pt-BR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pt-BR" sz="3400" dirty="0" smtClean="0"/>
              <a:t>É muito difícil encontrar alguém confiável, com referencias e capacitado para cuidar de algum ente querido de minha família. </a:t>
            </a:r>
          </a:p>
          <a:p>
            <a:r>
              <a:rPr lang="pt-BR" sz="3400" dirty="0" smtClean="0"/>
              <a:t>Eu como um </a:t>
            </a:r>
            <a:r>
              <a:rPr lang="pt-BR" sz="3400" dirty="0" err="1" smtClean="0"/>
              <a:t>cuidador</a:t>
            </a:r>
            <a:r>
              <a:rPr lang="pt-BR" sz="3400" dirty="0" smtClean="0"/>
              <a:t> tenho muita dificuldade em divulgar meus cuidados para as pessoas que precisam dele.</a:t>
            </a:r>
          </a:p>
          <a:p>
            <a:r>
              <a:rPr lang="pt-BR" sz="3400" dirty="0" smtClean="0"/>
              <a:t>Eu como estudante da área da saúde queria muito já trabalhar e ajudar as pessoas e ganhar uma grana para ajudar na minha faculdade.</a:t>
            </a:r>
          </a:p>
          <a:p>
            <a:r>
              <a:rPr lang="pt-BR" sz="3400" dirty="0" smtClean="0"/>
              <a:t>Onde estão as empresas que vendem produtos médico-hospitalares para mim </a:t>
            </a:r>
            <a:r>
              <a:rPr lang="pt-BR" sz="3400" dirty="0" err="1" smtClean="0"/>
              <a:t>cuidador</a:t>
            </a:r>
            <a:r>
              <a:rPr lang="pt-BR" sz="3400" dirty="0" smtClean="0"/>
              <a:t>, profissional da saúde, ou pessoa necessitada de equipamentos e suprimentos para ajudar a cuidar melhor de mim eu de alguém da minha </a:t>
            </a:r>
            <a:r>
              <a:rPr lang="pt-BR" sz="3400" dirty="0" err="1" smtClean="0"/>
              <a:t>familia</a:t>
            </a:r>
            <a:r>
              <a:rPr lang="pt-BR" sz="3400" dirty="0" smtClean="0"/>
              <a:t>? </a:t>
            </a:r>
          </a:p>
          <a:p>
            <a:r>
              <a:rPr lang="pt-BR" sz="3400" dirty="0" smtClean="0"/>
              <a:t>Como posso ter um melhor preço na compra eu aluguel desses produtos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 DE CUIDADORES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RIO GRANDE DO NORTE?</a:t>
            </a:r>
          </a:p>
          <a:p>
            <a:r>
              <a:rPr lang="pt-BR" dirty="0" smtClean="0"/>
              <a:t>BRASIL?</a:t>
            </a:r>
          </a:p>
          <a:p>
            <a:r>
              <a:rPr lang="pt-BR" dirty="0" smtClean="0"/>
              <a:t>PLANETA?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População idosa no </a:t>
            </a:r>
            <a:r>
              <a:rPr lang="pt-BR" dirty="0" err="1" smtClean="0"/>
              <a:t>rn</a:t>
            </a:r>
            <a:r>
              <a:rPr lang="pt-BR" dirty="0" smtClean="0"/>
              <a:t>, </a:t>
            </a:r>
            <a:r>
              <a:rPr lang="pt-BR" dirty="0" err="1" smtClean="0"/>
              <a:t>brasil</a:t>
            </a:r>
            <a:r>
              <a:rPr lang="pt-BR" dirty="0" smtClean="0"/>
              <a:t> e no mundo?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231</Words>
  <Application>Microsoft Office PowerPoint</Application>
  <PresentationFormat>Apresentação na tela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Dificuldades</vt:lpstr>
      <vt:lpstr>Dificuldades</vt:lpstr>
      <vt:lpstr>EMPRESAS DE CUIDADORES</vt:lpstr>
      <vt:lpstr>População idosa no rn, brasil e no mundo?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66</cp:revision>
  <dcterms:created xsi:type="dcterms:W3CDTF">2014-11-16T22:18:34Z</dcterms:created>
  <dcterms:modified xsi:type="dcterms:W3CDTF">2014-11-18T14:02:50Z</dcterms:modified>
</cp:coreProperties>
</file>