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57" r:id="rId4"/>
    <p:sldId id="262" r:id="rId5"/>
    <p:sldId id="263" r:id="rId6"/>
    <p:sldId id="265" r:id="rId7"/>
    <p:sldId id="264" r:id="rId8"/>
    <p:sldId id="266" r:id="rId9"/>
    <p:sldId id="269" r:id="rId10"/>
    <p:sldId id="258" r:id="rId11"/>
    <p:sldId id="270" r:id="rId12"/>
    <p:sldId id="271" r:id="rId13"/>
    <p:sldId id="272" r:id="rId14"/>
    <p:sldId id="267" r:id="rId15"/>
    <p:sldId id="284" r:id="rId16"/>
    <p:sldId id="294" r:id="rId17"/>
    <p:sldId id="295" r:id="rId18"/>
    <p:sldId id="285" r:id="rId19"/>
    <p:sldId id="286" r:id="rId20"/>
    <p:sldId id="287" r:id="rId21"/>
    <p:sldId id="288" r:id="rId22"/>
    <p:sldId id="289" r:id="rId23"/>
    <p:sldId id="290" r:id="rId24"/>
    <p:sldId id="291" r:id="rId25"/>
    <p:sldId id="292" r:id="rId26"/>
    <p:sldId id="293" r:id="rId27"/>
    <p:sldId id="261" r:id="rId28"/>
    <p:sldId id="268" r:id="rId29"/>
    <p:sldId id="273" r:id="rId30"/>
    <p:sldId id="282" r:id="rId31"/>
    <p:sldId id="283" r:id="rId32"/>
    <p:sldId id="276" r:id="rId33"/>
    <p:sldId id="275" r:id="rId34"/>
    <p:sldId id="277" r:id="rId35"/>
    <p:sldId id="278" r:id="rId36"/>
    <p:sldId id="279" r:id="rId37"/>
    <p:sldId id="280" r:id="rId38"/>
    <p:sldId id="281" r:id="rId3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ítu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15EAF598-FCA6-4F7D-AD04-63A4CA7F5460}" type="datetimeFigureOut">
              <a:rPr lang="pt-BR" smtClean="0"/>
              <a:pPr/>
              <a:t>27/11/2014</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B680DEEC-D39D-461C-8B4D-8BE681DD794B}"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15EAF598-FCA6-4F7D-AD04-63A4CA7F5460}" type="datetimeFigureOut">
              <a:rPr lang="pt-BR" smtClean="0"/>
              <a:pPr/>
              <a:t>27/11/2014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680DEEC-D39D-461C-8B4D-8BE681DD794B}"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914401"/>
            <a:ext cx="2057400" cy="5211763"/>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914401"/>
            <a:ext cx="6019800" cy="5211763"/>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15EAF598-FCA6-4F7D-AD04-63A4CA7F5460}" type="datetimeFigureOut">
              <a:rPr lang="pt-BR" smtClean="0"/>
              <a:pPr/>
              <a:t>27/11/2014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680DEEC-D39D-461C-8B4D-8BE681DD794B}"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15EAF598-FCA6-4F7D-AD04-63A4CA7F5460}" type="datetimeFigureOut">
              <a:rPr lang="pt-BR" smtClean="0"/>
              <a:pPr/>
              <a:t>27/11/2014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680DEEC-D39D-461C-8B4D-8BE681DD794B}"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15EAF598-FCA6-4F7D-AD04-63A4CA7F5460}" type="datetimeFigureOut">
              <a:rPr lang="pt-BR" smtClean="0"/>
              <a:pPr/>
              <a:t>27/11/2014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680DEEC-D39D-461C-8B4D-8BE681DD794B}"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15EAF598-FCA6-4F7D-AD04-63A4CA7F5460}" type="datetimeFigureOut">
              <a:rPr lang="pt-BR" smtClean="0"/>
              <a:pPr/>
              <a:t>27/11/2014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680DEEC-D39D-461C-8B4D-8BE681DD794B}"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tIns="45720" anchor="b"/>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15EAF598-FCA6-4F7D-AD04-63A4CA7F5460}" type="datetimeFigureOut">
              <a:rPr lang="pt-BR" smtClean="0"/>
              <a:pPr/>
              <a:t>27/11/2014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680DEEC-D39D-461C-8B4D-8BE681DD794B}"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15EAF598-FCA6-4F7D-AD04-63A4CA7F5460}" type="datetimeFigureOut">
              <a:rPr lang="pt-BR" smtClean="0"/>
              <a:pPr/>
              <a:t>27/11/2014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680DEEC-D39D-461C-8B4D-8BE681DD794B}"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5EAF598-FCA6-4F7D-AD04-63A4CA7F5460}" type="datetimeFigureOut">
              <a:rPr lang="pt-BR" smtClean="0"/>
              <a:pPr/>
              <a:t>27/11/2014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680DEEC-D39D-461C-8B4D-8BE681DD794B}"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15EAF598-FCA6-4F7D-AD04-63A4CA7F5460}" type="datetimeFigureOut">
              <a:rPr lang="pt-BR" smtClean="0"/>
              <a:pPr/>
              <a:t>27/11/2014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680DEEC-D39D-461C-8B4D-8BE681DD794B}"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tângulo com Único Canto Aparado e Arredondad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ângulo retângu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ítu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smtClean="0"/>
              <a:t>Clique para editar o estilo do título mestre</a:t>
            </a:r>
            <a:endParaRPr kumimoji="0" lang="en-US"/>
          </a:p>
        </p:txBody>
      </p:sp>
      <p:sp>
        <p:nvSpPr>
          <p:cNvPr id="4" name="Espaço Reservado para Tex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15EAF598-FCA6-4F7D-AD04-63A4CA7F5460}" type="datetimeFigureOut">
              <a:rPr lang="pt-BR" smtClean="0"/>
              <a:pPr/>
              <a:t>27/11/2014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a:xfrm>
            <a:off x="8077200" y="6356350"/>
            <a:ext cx="609600" cy="365125"/>
          </a:xfrm>
        </p:spPr>
        <p:txBody>
          <a:bodyPr/>
          <a:lstStyle/>
          <a:p>
            <a:fld id="{B680DEEC-D39D-461C-8B4D-8BE681DD794B}" type="slidenum">
              <a:rPr lang="pt-BR" smtClean="0"/>
              <a:pPr/>
              <a:t>‹nº›</a:t>
            </a:fld>
            <a:endParaRPr lang="pt-BR"/>
          </a:p>
        </p:txBody>
      </p:sp>
      <p:sp>
        <p:nvSpPr>
          <p:cNvPr id="3" name="Espaço Reservado para Imagem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smtClean="0"/>
              <a:t>Clique no ícone para adicionar uma imagem</a:t>
            </a:r>
            <a:endParaRPr kumimoji="0" lang="en-US" dirty="0"/>
          </a:p>
        </p:txBody>
      </p:sp>
      <p:sp>
        <p:nvSpPr>
          <p:cNvPr id="10" name="Forma liv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a liv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a liv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a liv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ço Reservado para Títu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5EAF598-FCA6-4F7D-AD04-63A4CA7F5460}" type="datetimeFigureOut">
              <a:rPr lang="pt-BR" smtClean="0"/>
              <a:pPr/>
              <a:t>27/11/2014</a:t>
            </a:fld>
            <a:endParaRPr lang="pt-BR"/>
          </a:p>
        </p:txBody>
      </p:sp>
      <p:sp>
        <p:nvSpPr>
          <p:cNvPr id="22" name="Espaço Reservado para Rodapé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Espaço Reservado para Número de Slid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80DEEC-D39D-461C-8B4D-8BE681DD794B}" type="slidenum">
              <a:rPr lang="pt-BR" smtClean="0"/>
              <a:pPr/>
              <a:t>‹nº›</a:t>
            </a:fld>
            <a:endParaRPr lang="pt-BR"/>
          </a:p>
        </p:txBody>
      </p:sp>
      <p:grpSp>
        <p:nvGrpSpPr>
          <p:cNvPr id="2" name="Grupo 1"/>
          <p:cNvGrpSpPr/>
          <p:nvPr/>
        </p:nvGrpSpPr>
        <p:grpSpPr>
          <a:xfrm>
            <a:off x="-19017" y="202408"/>
            <a:ext cx="9180548" cy="649224"/>
            <a:chOff x="-19045" y="216550"/>
            <a:chExt cx="9180548" cy="649224"/>
          </a:xfrm>
        </p:grpSpPr>
        <p:sp>
          <p:nvSpPr>
            <p:cNvPr id="12" name="Forma liv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a liv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5.gif"/></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5.gif"/><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3.jpeg"/><Relationship Id="rId7" Type="http://schemas.openxmlformats.org/officeDocument/2006/relationships/image" Target="../media/image13.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5.gif"/><Relationship Id="rId4" Type="http://schemas.openxmlformats.org/officeDocument/2006/relationships/image" Target="../media/image4.png"/><Relationship Id="rId9"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1560" y="1628800"/>
            <a:ext cx="7772400" cy="3528392"/>
          </a:xfrm>
        </p:spPr>
        <p:txBody>
          <a:bodyPr>
            <a:normAutofit fontScale="90000"/>
          </a:bodyPr>
          <a:lstStyle/>
          <a:p>
            <a:r>
              <a:rPr lang="pt-BR" sz="8800" dirty="0" smtClean="0">
                <a:solidFill>
                  <a:schemeClr val="tx1"/>
                </a:solidFill>
                <a:latin typeface="Arial Black" pitchFamily="34" charset="0"/>
              </a:rPr>
              <a:t>Projeto:</a:t>
            </a:r>
            <a:br>
              <a:rPr lang="pt-BR" sz="8800" dirty="0" smtClean="0">
                <a:solidFill>
                  <a:schemeClr val="tx1"/>
                </a:solidFill>
                <a:latin typeface="Arial Black" pitchFamily="34" charset="0"/>
              </a:rPr>
            </a:br>
            <a:r>
              <a:rPr lang="pt-BR" sz="8800" dirty="0" smtClean="0">
                <a:solidFill>
                  <a:schemeClr val="tx1"/>
                </a:solidFill>
                <a:latin typeface="Arial Black" pitchFamily="34" charset="0"/>
              </a:rPr>
              <a:t>Vou até o fim!</a:t>
            </a:r>
            <a:endParaRPr lang="pt-BR" sz="8800" dirty="0">
              <a:solidFill>
                <a:schemeClr val="tx1"/>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
            </a:r>
            <a:br>
              <a:rPr lang="pt-BR" dirty="0" smtClean="0"/>
            </a:br>
            <a:endParaRPr lang="pt-BR" dirty="0"/>
          </a:p>
        </p:txBody>
      </p:sp>
      <p:sp>
        <p:nvSpPr>
          <p:cNvPr id="3" name="Espaço Reservado para Conteúdo 2"/>
          <p:cNvSpPr>
            <a:spLocks noGrp="1"/>
          </p:cNvSpPr>
          <p:nvPr>
            <p:ph idx="1"/>
          </p:nvPr>
        </p:nvSpPr>
        <p:spPr/>
        <p:txBody>
          <a:bodyPr/>
          <a:lstStyle/>
          <a:p>
            <a:r>
              <a:rPr lang="pt-BR" dirty="0" smtClean="0"/>
              <a:t>Isso será para os loucos, os desajustados, os </a:t>
            </a:r>
            <a:r>
              <a:rPr lang="pt-BR" dirty="0" err="1" smtClean="0"/>
              <a:t>nerds</a:t>
            </a:r>
            <a:r>
              <a:rPr lang="pt-BR" dirty="0" smtClean="0"/>
              <a:t>, os engenheiros, os analistas de TI, para o carteiro, o motorista de ambulância, para o garoto de 13 anos ou para um idoso de 96 anos...para qualquer pessoa...</a:t>
            </a:r>
          </a:p>
          <a:p>
            <a:r>
              <a:rPr lang="pt-BR" dirty="0" smtClean="0"/>
              <a:t>alguns enxergam que é possível.. </a:t>
            </a:r>
          </a:p>
          <a:p>
            <a:r>
              <a:rPr lang="pt-BR" dirty="0" smtClean="0"/>
              <a:t>porque pessoas que são loucas o bastante a pensarem que podem mudar o mundo... </a:t>
            </a:r>
          </a:p>
          <a:p>
            <a:r>
              <a:rPr lang="pt-BR" dirty="0" smtClean="0"/>
              <a:t>são as que de </a:t>
            </a:r>
            <a:r>
              <a:rPr lang="pt-BR" smtClean="0"/>
              <a:t>fato mudam</a:t>
            </a:r>
            <a:r>
              <a:rPr lang="pt-BR" dirty="0" smtClean="0"/>
              <a:t>!</a:t>
            </a:r>
          </a:p>
          <a:p>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Para obter sucesso em seus projetos, suas ideias, é preciso escolher as pessoas que estarão perto de você, porque ficar perto de pessoas que não compartilham de seu entusiasmo, que são negativas e te colocam pra baixo ou que tem medo do progresso, só te farão parar e te farão desistir.</a:t>
            </a:r>
          </a:p>
          <a:p>
            <a:endParaRPr lang="pt-BR"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Escolha com quem você vai trabalhar, pois com quem você irá trabalhar se torna o mais importando do projeto!</a:t>
            </a:r>
          </a:p>
          <a:p>
            <a:endParaRPr lang="pt-BR" dirty="0" smtClean="0"/>
          </a:p>
          <a:p>
            <a:r>
              <a:rPr lang="pt-BR" dirty="0" smtClean="0"/>
              <a:t>O melhor para sua motivação, motivação do seu projeto é estar em um lugar onde existem pessoas como você que enxergam alem do que existe, e querem falar sobre isso.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A melhor maneira de ajudar e ser ajudado por pessoas é compartilhando conhecimento!</a:t>
            </a:r>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solidFill>
                  <a:schemeClr val="accent2">
                    <a:lumMod val="60000"/>
                    <a:lumOff val="40000"/>
                  </a:schemeClr>
                </a:solidFill>
              </a:rPr>
              <a:t>2014 será marcada na História </a:t>
            </a:r>
            <a:endParaRPr lang="pt-BR" dirty="0">
              <a:solidFill>
                <a:schemeClr val="accent2">
                  <a:lumMod val="60000"/>
                  <a:lumOff val="40000"/>
                </a:schemeClr>
              </a:solidFill>
            </a:endParaRPr>
          </a:p>
        </p:txBody>
      </p:sp>
      <p:sp>
        <p:nvSpPr>
          <p:cNvPr id="3" name="Espaço Reservado para Conteúdo 2"/>
          <p:cNvSpPr>
            <a:spLocks noGrp="1"/>
          </p:cNvSpPr>
          <p:nvPr>
            <p:ph idx="1"/>
          </p:nvPr>
        </p:nvSpPr>
        <p:spPr/>
        <p:txBody>
          <a:bodyPr/>
          <a:lstStyle/>
          <a:p>
            <a:r>
              <a:rPr lang="pt-BR" dirty="0" smtClean="0"/>
              <a:t>Por que em 2014 surgirá um meio de administrar  a inovação, de expor os rabiscos e pensamentos das pessoas, sem deixar que ideias geniais e sonhos passem em branco sem que o mundo as veja!</a:t>
            </a:r>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BR" dirty="0" smtClean="0"/>
              <a:t>Você ainda não me entendeu..?</a:t>
            </a:r>
            <a:endParaRPr lang="pt-BR" dirty="0"/>
          </a:p>
        </p:txBody>
      </p:sp>
      <p:sp>
        <p:nvSpPr>
          <p:cNvPr id="3" name="Espaço Reservado para Conteúdo 2"/>
          <p:cNvSpPr>
            <a:spLocks noGrp="1"/>
          </p:cNvSpPr>
          <p:nvPr>
            <p:ph idx="1"/>
          </p:nvPr>
        </p:nvSpPr>
        <p:spPr>
          <a:xfrm>
            <a:off x="142844" y="1357298"/>
            <a:ext cx="9001156" cy="5500702"/>
          </a:xfrm>
        </p:spPr>
        <p:txBody>
          <a:bodyPr/>
          <a:lstStyle/>
          <a:p>
            <a:r>
              <a:rPr lang="pt-BR" dirty="0" smtClean="0"/>
              <a:t>Preste atenção:</a:t>
            </a:r>
          </a:p>
          <a:p>
            <a:r>
              <a:rPr lang="pt-BR" dirty="0" smtClean="0"/>
              <a:t> imagine como se fosse algo que já exista a algum tempo... </a:t>
            </a:r>
          </a:p>
          <a:p>
            <a:r>
              <a:rPr lang="pt-BR" dirty="0" smtClean="0"/>
              <a:t>será que você não teria vontade de mostrar seus projetos, seus  sonhos, idéias para o mundo..?</a:t>
            </a:r>
          </a:p>
          <a:p>
            <a:r>
              <a:rPr lang="pt-BR" dirty="0" smtClean="0"/>
              <a:t>Será que você não gostaria de ter um escritório, um local para trabalhar, e isso tudo de graça? Fazer reuniões? Estar em um local onde podem dar sugestões e ajudas sobre seus pensamentos?</a:t>
            </a:r>
          </a:p>
          <a:p>
            <a:r>
              <a:rPr lang="pt-BR" dirty="0" smtClean="0"/>
              <a:t>Encontrar pessoas empreendedoras como você? </a:t>
            </a:r>
          </a:p>
          <a:p>
            <a:r>
              <a:rPr lang="pt-BR" dirty="0" smtClean="0"/>
              <a:t>Ver as idéias dessas pessoas, entender o sonho delas,buscar motivação através delas.... Dar sua opinião a elas?</a:t>
            </a:r>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Espaço Reservado para Conteúdo 4" descr="680310_542950399117912_1932455254_o.jpg"/>
          <p:cNvPicPr>
            <a:picLocks noChangeAspect="1"/>
          </p:cNvPicPr>
          <p:nvPr/>
        </p:nvPicPr>
        <p:blipFill>
          <a:blip r:embed="rId2" cstate="print"/>
          <a:stretch>
            <a:fillRect/>
          </a:stretch>
        </p:blipFill>
        <p:spPr>
          <a:xfrm>
            <a:off x="457200" y="928670"/>
            <a:ext cx="8229600" cy="52489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dirty="0" smtClean="0"/>
          </a:p>
          <a:p>
            <a:endParaRPr lang="pt-BR" dirty="0" smtClean="0"/>
          </a:p>
          <a:p>
            <a:endParaRPr lang="pt-BR" dirty="0" smtClean="0"/>
          </a:p>
          <a:p>
            <a:pPr algn="ctr"/>
            <a:r>
              <a:rPr lang="pt-BR" dirty="0" smtClean="0"/>
              <a:t>Como você sabe que as pessoas não usarão.?, ...se elas inda não sabem sobre isso!?</a:t>
            </a:r>
            <a:endParaRPr lang="pt-B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Oi, tudo bem?</a:t>
            </a:r>
            <a:endParaRPr lang="pt-BR" dirty="0"/>
          </a:p>
        </p:txBody>
      </p:sp>
      <p:sp>
        <p:nvSpPr>
          <p:cNvPr id="3" name="Subtítulo 2"/>
          <p:cNvSpPr>
            <a:spLocks noGrp="1"/>
          </p:cNvSpPr>
          <p:nvPr>
            <p:ph type="subTitle" idx="1"/>
          </p:nvPr>
        </p:nvSpPr>
        <p:spPr/>
        <p:txBody>
          <a:bodyPr/>
          <a:lstStyle/>
          <a:p>
            <a:r>
              <a:rPr lang="pt-BR" sz="3200" dirty="0" smtClean="0"/>
              <a:t>Eu tive uma idéia...</a:t>
            </a:r>
          </a:p>
          <a:p>
            <a:endParaRPr lang="pt-BR" dirty="0"/>
          </a:p>
        </p:txBody>
      </p:sp>
      <p:pic>
        <p:nvPicPr>
          <p:cNvPr id="4" name="Espaço Reservado para Conteúdo 3" descr="6733149673_587b95514b.jpg"/>
          <p:cNvPicPr>
            <a:picLocks noChangeAspect="1"/>
          </p:cNvPicPr>
          <p:nvPr/>
        </p:nvPicPr>
        <p:blipFill>
          <a:blip r:embed="rId2"/>
          <a:stretch>
            <a:fillRect/>
          </a:stretch>
        </p:blipFill>
        <p:spPr>
          <a:xfrm>
            <a:off x="714348" y="2643182"/>
            <a:ext cx="2758411" cy="275841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vo</a:t>
            </a:r>
            <a:endParaRPr lang="pt-BR" dirty="0"/>
          </a:p>
        </p:txBody>
      </p:sp>
      <p:pic>
        <p:nvPicPr>
          <p:cNvPr id="4" name="Espaço Reservado para Conteúdo 3" descr="6733149673_587b95514b.jpg"/>
          <p:cNvPicPr>
            <a:picLocks noGrp="1" noChangeAspect="1"/>
          </p:cNvPicPr>
          <p:nvPr>
            <p:ph idx="1"/>
          </p:nvPr>
        </p:nvPicPr>
        <p:blipFill>
          <a:blip r:embed="rId2"/>
          <a:stretch>
            <a:fillRect/>
          </a:stretch>
        </p:blipFill>
        <p:spPr>
          <a:xfrm>
            <a:off x="527705" y="3357562"/>
            <a:ext cx="2758411" cy="2758411"/>
          </a:xfrm>
        </p:spPr>
      </p:pic>
      <p:pic>
        <p:nvPicPr>
          <p:cNvPr id="5" name="Imagem 4" descr="clouds-34423_640.png"/>
          <p:cNvPicPr>
            <a:picLocks noChangeAspect="1"/>
          </p:cNvPicPr>
          <p:nvPr/>
        </p:nvPicPr>
        <p:blipFill>
          <a:blip r:embed="rId3"/>
          <a:stretch>
            <a:fillRect/>
          </a:stretch>
        </p:blipFill>
        <p:spPr>
          <a:xfrm flipH="1">
            <a:off x="214282" y="214290"/>
            <a:ext cx="4429156" cy="3071834"/>
          </a:xfrm>
          <a:prstGeom prst="rect">
            <a:avLst/>
          </a:prstGeom>
        </p:spPr>
      </p:pic>
      <p:pic>
        <p:nvPicPr>
          <p:cNvPr id="6" name="Imagem 5" descr="ideia genial.gif"/>
          <p:cNvPicPr>
            <a:picLocks noChangeAspect="1"/>
          </p:cNvPicPr>
          <p:nvPr/>
        </p:nvPicPr>
        <p:blipFill>
          <a:blip r:embed="rId4"/>
          <a:stretch>
            <a:fillRect/>
          </a:stretch>
        </p:blipFill>
        <p:spPr>
          <a:xfrm>
            <a:off x="1419213" y="2316276"/>
            <a:ext cx="1152523" cy="1327038"/>
          </a:xfrm>
          <a:prstGeom prst="rect">
            <a:avLst/>
          </a:prstGeom>
        </p:spPr>
      </p:pic>
      <p:pic>
        <p:nvPicPr>
          <p:cNvPr id="7" name="Imagem 6" descr="clouds-34423_640.png"/>
          <p:cNvPicPr>
            <a:picLocks noChangeAspect="1"/>
          </p:cNvPicPr>
          <p:nvPr/>
        </p:nvPicPr>
        <p:blipFill>
          <a:blip r:embed="rId3"/>
          <a:stretch>
            <a:fillRect/>
          </a:stretch>
        </p:blipFill>
        <p:spPr>
          <a:xfrm rot="5400000">
            <a:off x="2786050" y="571480"/>
            <a:ext cx="6429420" cy="5715040"/>
          </a:xfrm>
          <a:prstGeom prst="rect">
            <a:avLst/>
          </a:prstGeom>
        </p:spPr>
      </p:pic>
      <p:sp>
        <p:nvSpPr>
          <p:cNvPr id="11" name="CaixaDeTexto 10"/>
          <p:cNvSpPr txBox="1"/>
          <p:nvPr/>
        </p:nvSpPr>
        <p:spPr>
          <a:xfrm>
            <a:off x="428596" y="785794"/>
            <a:ext cx="4214842" cy="1200329"/>
          </a:xfrm>
          <a:prstGeom prst="rect">
            <a:avLst/>
          </a:prstGeom>
          <a:noFill/>
        </p:spPr>
        <p:txBody>
          <a:bodyPr wrap="square" rtlCol="0">
            <a:spAutoFit/>
          </a:bodyPr>
          <a:lstStyle/>
          <a:p>
            <a:r>
              <a:rPr lang="pt-BR" sz="3600" b="1" dirty="0" smtClean="0">
                <a:ln w="18000">
                  <a:solidFill>
                    <a:schemeClr val="accent2">
                      <a:satMod val="140000"/>
                    </a:schemeClr>
                  </a:solidFill>
                  <a:prstDash val="solid"/>
                  <a:miter lim="800000"/>
                </a:ln>
                <a:latin typeface="Aharoni" pitchFamily="2" charset="-79"/>
                <a:cs typeface="Aharoni" pitchFamily="2" charset="-79"/>
              </a:rPr>
              <a:t>eu tive uma idéia!</a:t>
            </a:r>
          </a:p>
          <a:p>
            <a:r>
              <a:rPr lang="pt-BR" sz="3600" b="1" dirty="0" smtClean="0">
                <a:ln w="18000">
                  <a:solidFill>
                    <a:schemeClr val="accent2">
                      <a:satMod val="140000"/>
                    </a:schemeClr>
                  </a:solidFill>
                  <a:prstDash val="solid"/>
                  <a:miter lim="800000"/>
                </a:ln>
                <a:latin typeface="Aharoni" pitchFamily="2" charset="-79"/>
                <a:cs typeface="Aharoni" pitchFamily="2" charset="-79"/>
              </a:rPr>
              <a:t>Uma idéia....</a:t>
            </a:r>
            <a:endParaRPr lang="pt-BR" sz="3600" b="1" dirty="0">
              <a:ln w="18000">
                <a:solidFill>
                  <a:schemeClr val="accent2">
                    <a:satMod val="140000"/>
                  </a:schemeClr>
                </a:solidFill>
                <a:prstDash val="solid"/>
                <a:miter lim="800000"/>
              </a:ln>
              <a:latin typeface="Aharoni" pitchFamily="2" charset="-79"/>
              <a:cs typeface="Aharoni" pitchFamily="2" charset="-79"/>
            </a:endParaRPr>
          </a:p>
        </p:txBody>
      </p:sp>
      <p:sp>
        <p:nvSpPr>
          <p:cNvPr id="12" name="CaixaDeTexto 11"/>
          <p:cNvSpPr txBox="1"/>
          <p:nvPr/>
        </p:nvSpPr>
        <p:spPr>
          <a:xfrm>
            <a:off x="4929190" y="571480"/>
            <a:ext cx="3714776" cy="5293757"/>
          </a:xfrm>
          <a:prstGeom prst="rect">
            <a:avLst/>
          </a:prstGeom>
          <a:noFill/>
        </p:spPr>
        <p:txBody>
          <a:bodyPr wrap="square" rtlCol="0">
            <a:spAutoFit/>
          </a:bodyPr>
          <a:lstStyle/>
          <a:p>
            <a:r>
              <a:rPr lang="pt-BR" sz="2600" dirty="0" smtClean="0"/>
              <a:t>De mudar o mundo;</a:t>
            </a:r>
          </a:p>
          <a:p>
            <a:r>
              <a:rPr lang="pt-BR" sz="2600" dirty="0" smtClean="0"/>
              <a:t>De inventar algo novo;</a:t>
            </a:r>
          </a:p>
          <a:p>
            <a:r>
              <a:rPr lang="pt-BR" sz="2600" dirty="0" smtClean="0"/>
              <a:t>De  ajudar as pessoas;</a:t>
            </a:r>
          </a:p>
          <a:p>
            <a:r>
              <a:rPr lang="pt-BR" sz="2600" dirty="0" smtClean="0"/>
              <a:t>De criar algo extraordinário;</a:t>
            </a:r>
          </a:p>
          <a:p>
            <a:r>
              <a:rPr lang="pt-BR" sz="2600" dirty="0" smtClean="0"/>
              <a:t>De criar algo simples;</a:t>
            </a:r>
          </a:p>
          <a:p>
            <a:r>
              <a:rPr lang="pt-BR" sz="2600" dirty="0" smtClean="0"/>
              <a:t>De ficar rico;</a:t>
            </a:r>
          </a:p>
          <a:p>
            <a:r>
              <a:rPr lang="pt-BR" sz="2600" dirty="0" smtClean="0"/>
              <a:t>De contar minhas historias;</a:t>
            </a:r>
          </a:p>
          <a:p>
            <a:r>
              <a:rPr lang="pt-BR" sz="2600" dirty="0" smtClean="0"/>
              <a:t>De conquistar meus sonhos;</a:t>
            </a:r>
          </a:p>
          <a:p>
            <a:r>
              <a:rPr lang="pt-BR" sz="2600" dirty="0" smtClean="0"/>
              <a:t> </a:t>
            </a:r>
          </a:p>
          <a:p>
            <a:endParaRPr lang="pt-BR"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Por que?</a:t>
            </a:r>
            <a:endParaRPr lang="pt-BR" dirty="0">
              <a:solidFill>
                <a:schemeClr val="bg1"/>
              </a:solidFill>
            </a:endParaRPr>
          </a:p>
        </p:txBody>
      </p:sp>
      <p:sp>
        <p:nvSpPr>
          <p:cNvPr id="3" name="Espaço Reservado para Conteúdo 2"/>
          <p:cNvSpPr>
            <a:spLocks noGrp="1"/>
          </p:cNvSpPr>
          <p:nvPr>
            <p:ph idx="1"/>
          </p:nvPr>
        </p:nvSpPr>
        <p:spPr/>
        <p:txBody>
          <a:bodyPr>
            <a:normAutofit/>
          </a:bodyPr>
          <a:lstStyle/>
          <a:p>
            <a:r>
              <a:rPr lang="pt-BR" sz="4300" dirty="0" smtClean="0"/>
              <a:t>Sempre quis inventar, criar alguma coisa, algo que pudesse marcar e entrar para história, algo extraordinário ou até mesmo algo simples mas de utilidade excepcional.</a:t>
            </a:r>
            <a:endParaRPr lang="pt-BR" sz="43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p:cNvSpPr>
            <a:spLocks noGrp="1"/>
          </p:cNvSpPr>
          <p:nvPr>
            <p:ph type="title"/>
          </p:nvPr>
        </p:nvSpPr>
        <p:spPr>
          <a:xfrm>
            <a:off x="457200" y="704088"/>
            <a:ext cx="8229600" cy="1143000"/>
          </a:xfrm>
        </p:spPr>
        <p:txBody>
          <a:bodyPr/>
          <a:lstStyle/>
          <a:p>
            <a:r>
              <a:rPr lang="pt-BR" dirty="0" err="1" smtClean="0"/>
              <a:t>vo</a:t>
            </a:r>
            <a:endParaRPr lang="pt-BR" dirty="0"/>
          </a:p>
        </p:txBody>
      </p:sp>
      <p:pic>
        <p:nvPicPr>
          <p:cNvPr id="9" name="Espaço Reservado para Conteúdo 3" descr="6733149673_587b95514b.jpg"/>
          <p:cNvPicPr>
            <a:picLocks noGrp="1" noChangeAspect="1"/>
          </p:cNvPicPr>
          <p:nvPr>
            <p:ph idx="1"/>
          </p:nvPr>
        </p:nvPicPr>
        <p:blipFill>
          <a:blip r:embed="rId2"/>
          <a:stretch>
            <a:fillRect/>
          </a:stretch>
        </p:blipFill>
        <p:spPr>
          <a:xfrm>
            <a:off x="527705" y="3357562"/>
            <a:ext cx="2758411" cy="2758411"/>
          </a:xfrm>
        </p:spPr>
      </p:pic>
      <p:pic>
        <p:nvPicPr>
          <p:cNvPr id="10" name="Imagem 9" descr="clouds-34423_640.png"/>
          <p:cNvPicPr>
            <a:picLocks noChangeAspect="1"/>
          </p:cNvPicPr>
          <p:nvPr/>
        </p:nvPicPr>
        <p:blipFill>
          <a:blip r:embed="rId3"/>
          <a:stretch>
            <a:fillRect/>
          </a:stretch>
        </p:blipFill>
        <p:spPr>
          <a:xfrm flipH="1">
            <a:off x="214282" y="214290"/>
            <a:ext cx="4429156" cy="3071834"/>
          </a:xfrm>
          <a:prstGeom prst="rect">
            <a:avLst/>
          </a:prstGeom>
        </p:spPr>
      </p:pic>
      <p:pic>
        <p:nvPicPr>
          <p:cNvPr id="11" name="Imagem 10" descr="ideia genial.gif"/>
          <p:cNvPicPr>
            <a:picLocks noChangeAspect="1"/>
          </p:cNvPicPr>
          <p:nvPr/>
        </p:nvPicPr>
        <p:blipFill>
          <a:blip r:embed="rId4"/>
          <a:stretch>
            <a:fillRect/>
          </a:stretch>
        </p:blipFill>
        <p:spPr>
          <a:xfrm>
            <a:off x="1419213" y="2316276"/>
            <a:ext cx="1152523" cy="1327038"/>
          </a:xfrm>
          <a:prstGeom prst="rect">
            <a:avLst/>
          </a:prstGeom>
        </p:spPr>
      </p:pic>
      <p:pic>
        <p:nvPicPr>
          <p:cNvPr id="12" name="Imagem 11" descr="clouds-34423_640.png"/>
          <p:cNvPicPr>
            <a:picLocks noChangeAspect="1"/>
          </p:cNvPicPr>
          <p:nvPr/>
        </p:nvPicPr>
        <p:blipFill>
          <a:blip r:embed="rId3"/>
          <a:stretch>
            <a:fillRect/>
          </a:stretch>
        </p:blipFill>
        <p:spPr>
          <a:xfrm rot="5400000">
            <a:off x="2786050" y="571480"/>
            <a:ext cx="6429420" cy="5715040"/>
          </a:xfrm>
          <a:prstGeom prst="rect">
            <a:avLst/>
          </a:prstGeom>
        </p:spPr>
      </p:pic>
      <p:sp>
        <p:nvSpPr>
          <p:cNvPr id="13" name="CaixaDeTexto 12"/>
          <p:cNvSpPr txBox="1"/>
          <p:nvPr/>
        </p:nvSpPr>
        <p:spPr>
          <a:xfrm>
            <a:off x="428596" y="785794"/>
            <a:ext cx="4214842" cy="1200329"/>
          </a:xfrm>
          <a:prstGeom prst="rect">
            <a:avLst/>
          </a:prstGeom>
          <a:noFill/>
        </p:spPr>
        <p:txBody>
          <a:bodyPr wrap="square" rtlCol="0">
            <a:spAutoFit/>
          </a:bodyPr>
          <a:lstStyle/>
          <a:p>
            <a:r>
              <a:rPr lang="pt-BR" sz="3600" b="1" dirty="0" smtClean="0">
                <a:ln w="18000">
                  <a:solidFill>
                    <a:schemeClr val="accent2">
                      <a:satMod val="140000"/>
                    </a:schemeClr>
                  </a:solidFill>
                  <a:prstDash val="solid"/>
                  <a:miter lim="800000"/>
                </a:ln>
                <a:latin typeface="Aharoni" pitchFamily="2" charset="-79"/>
                <a:cs typeface="Aharoni" pitchFamily="2" charset="-79"/>
              </a:rPr>
              <a:t>eu tive uma idéia!</a:t>
            </a:r>
          </a:p>
          <a:p>
            <a:r>
              <a:rPr lang="pt-BR" sz="3600" b="1" dirty="0" smtClean="0">
                <a:ln w="18000">
                  <a:solidFill>
                    <a:schemeClr val="accent2">
                      <a:satMod val="140000"/>
                    </a:schemeClr>
                  </a:solidFill>
                  <a:prstDash val="solid"/>
                  <a:miter lim="800000"/>
                </a:ln>
                <a:latin typeface="Aharoni" pitchFamily="2" charset="-79"/>
                <a:cs typeface="Aharoni" pitchFamily="2" charset="-79"/>
              </a:rPr>
              <a:t>Uma idéia....</a:t>
            </a:r>
            <a:endParaRPr lang="pt-BR" sz="3600" b="1" dirty="0">
              <a:ln w="18000">
                <a:solidFill>
                  <a:schemeClr val="accent2">
                    <a:satMod val="140000"/>
                  </a:schemeClr>
                </a:solidFill>
                <a:prstDash val="solid"/>
                <a:miter lim="800000"/>
              </a:ln>
              <a:latin typeface="Aharoni" pitchFamily="2" charset="-79"/>
              <a:cs typeface="Aharoni" pitchFamily="2" charset="-79"/>
            </a:endParaRPr>
          </a:p>
        </p:txBody>
      </p:sp>
      <p:sp>
        <p:nvSpPr>
          <p:cNvPr id="14" name="CaixaDeTexto 13"/>
          <p:cNvSpPr txBox="1"/>
          <p:nvPr/>
        </p:nvSpPr>
        <p:spPr>
          <a:xfrm>
            <a:off x="4929190" y="571480"/>
            <a:ext cx="3714776" cy="4493538"/>
          </a:xfrm>
          <a:prstGeom prst="rect">
            <a:avLst/>
          </a:prstGeom>
          <a:noFill/>
        </p:spPr>
        <p:txBody>
          <a:bodyPr wrap="square" rtlCol="0">
            <a:spAutoFit/>
          </a:bodyPr>
          <a:lstStyle/>
          <a:p>
            <a:r>
              <a:rPr lang="pt-BR" sz="2600" dirty="0" smtClean="0"/>
              <a:t>De contar para as pessoas sobre minha idéia, sobre meus sonhos...</a:t>
            </a:r>
          </a:p>
          <a:p>
            <a:endParaRPr lang="pt-BR" sz="2600" dirty="0"/>
          </a:p>
          <a:p>
            <a:r>
              <a:rPr lang="pt-BR" sz="2600" dirty="0" smtClean="0"/>
              <a:t>Para minha família, para meus amigos..</a:t>
            </a:r>
          </a:p>
          <a:p>
            <a:endParaRPr lang="pt-BR" sz="2600" dirty="0"/>
          </a:p>
          <a:p>
            <a:r>
              <a:rPr lang="pt-BR" sz="2600" dirty="0" smtClean="0"/>
              <a:t>Para que eles me ajudem...</a:t>
            </a:r>
          </a:p>
          <a:p>
            <a:endParaRPr lang="pt-BR" sz="2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p:cNvSpPr>
            <a:spLocks noGrp="1"/>
          </p:cNvSpPr>
          <p:nvPr>
            <p:ph type="title"/>
          </p:nvPr>
        </p:nvSpPr>
        <p:spPr>
          <a:xfrm>
            <a:off x="457200" y="704088"/>
            <a:ext cx="8229600" cy="1143000"/>
          </a:xfrm>
        </p:spPr>
        <p:txBody>
          <a:bodyPr/>
          <a:lstStyle/>
          <a:p>
            <a:r>
              <a:rPr lang="pt-BR" dirty="0" err="1" smtClean="0"/>
              <a:t>vo</a:t>
            </a:r>
            <a:endParaRPr lang="pt-BR" dirty="0"/>
          </a:p>
        </p:txBody>
      </p:sp>
      <p:pic>
        <p:nvPicPr>
          <p:cNvPr id="16" name="Espaço Reservado para Conteúdo 3" descr="6733149673_587b95514b.jpg"/>
          <p:cNvPicPr>
            <a:picLocks noGrp="1" noChangeAspect="1"/>
          </p:cNvPicPr>
          <p:nvPr>
            <p:ph idx="1"/>
          </p:nvPr>
        </p:nvPicPr>
        <p:blipFill>
          <a:blip r:embed="rId2"/>
          <a:stretch>
            <a:fillRect/>
          </a:stretch>
        </p:blipFill>
        <p:spPr>
          <a:xfrm>
            <a:off x="527705" y="3357562"/>
            <a:ext cx="2758411" cy="2758411"/>
          </a:xfrm>
        </p:spPr>
      </p:pic>
      <p:pic>
        <p:nvPicPr>
          <p:cNvPr id="17" name="Imagem 16" descr="clouds-34423_640.png"/>
          <p:cNvPicPr>
            <a:picLocks noChangeAspect="1"/>
          </p:cNvPicPr>
          <p:nvPr/>
        </p:nvPicPr>
        <p:blipFill>
          <a:blip r:embed="rId3"/>
          <a:stretch>
            <a:fillRect/>
          </a:stretch>
        </p:blipFill>
        <p:spPr>
          <a:xfrm flipH="1">
            <a:off x="214282" y="214290"/>
            <a:ext cx="4429156" cy="3071834"/>
          </a:xfrm>
          <a:prstGeom prst="rect">
            <a:avLst/>
          </a:prstGeom>
        </p:spPr>
      </p:pic>
      <p:pic>
        <p:nvPicPr>
          <p:cNvPr id="18" name="Imagem 17" descr="ideia genial.gif"/>
          <p:cNvPicPr>
            <a:picLocks noChangeAspect="1"/>
          </p:cNvPicPr>
          <p:nvPr/>
        </p:nvPicPr>
        <p:blipFill>
          <a:blip r:embed="rId4"/>
          <a:stretch>
            <a:fillRect/>
          </a:stretch>
        </p:blipFill>
        <p:spPr>
          <a:xfrm>
            <a:off x="1419213" y="2316276"/>
            <a:ext cx="1152523" cy="1327038"/>
          </a:xfrm>
          <a:prstGeom prst="rect">
            <a:avLst/>
          </a:prstGeom>
        </p:spPr>
      </p:pic>
      <p:pic>
        <p:nvPicPr>
          <p:cNvPr id="19" name="Imagem 18" descr="clouds-34423_640.png"/>
          <p:cNvPicPr>
            <a:picLocks noChangeAspect="1"/>
          </p:cNvPicPr>
          <p:nvPr/>
        </p:nvPicPr>
        <p:blipFill>
          <a:blip r:embed="rId3"/>
          <a:stretch>
            <a:fillRect/>
          </a:stretch>
        </p:blipFill>
        <p:spPr>
          <a:xfrm rot="5400000">
            <a:off x="2786050" y="571480"/>
            <a:ext cx="6429420" cy="5715040"/>
          </a:xfrm>
          <a:prstGeom prst="rect">
            <a:avLst/>
          </a:prstGeom>
        </p:spPr>
      </p:pic>
      <p:sp>
        <p:nvSpPr>
          <p:cNvPr id="20" name="CaixaDeTexto 19"/>
          <p:cNvSpPr txBox="1"/>
          <p:nvPr/>
        </p:nvSpPr>
        <p:spPr>
          <a:xfrm>
            <a:off x="428596" y="785794"/>
            <a:ext cx="4214842" cy="1754326"/>
          </a:xfrm>
          <a:prstGeom prst="rect">
            <a:avLst/>
          </a:prstGeom>
          <a:noFill/>
        </p:spPr>
        <p:txBody>
          <a:bodyPr wrap="square" rtlCol="0">
            <a:spAutoFit/>
          </a:bodyPr>
          <a:lstStyle/>
          <a:p>
            <a:r>
              <a:rPr lang="pt-BR" sz="3600" b="1" dirty="0" smtClean="0">
                <a:ln w="18000">
                  <a:solidFill>
                    <a:schemeClr val="accent2">
                      <a:satMod val="140000"/>
                    </a:schemeClr>
                  </a:solidFill>
                  <a:prstDash val="solid"/>
                  <a:miter lim="800000"/>
                </a:ln>
                <a:latin typeface="Aharoni" pitchFamily="2" charset="-79"/>
                <a:cs typeface="Aharoni" pitchFamily="2" charset="-79"/>
              </a:rPr>
              <a:t>Ai eu tive uma idéia!</a:t>
            </a:r>
          </a:p>
          <a:p>
            <a:r>
              <a:rPr lang="pt-BR" sz="3600" b="1" dirty="0" smtClean="0">
                <a:ln w="18000">
                  <a:solidFill>
                    <a:schemeClr val="accent2">
                      <a:satMod val="140000"/>
                    </a:schemeClr>
                  </a:solidFill>
                  <a:prstDash val="solid"/>
                  <a:miter lim="800000"/>
                </a:ln>
                <a:latin typeface="Aharoni" pitchFamily="2" charset="-79"/>
                <a:cs typeface="Aharoni" pitchFamily="2" charset="-79"/>
              </a:rPr>
              <a:t>Uma idéia....</a:t>
            </a:r>
            <a:endParaRPr lang="pt-BR" sz="3600" b="1" dirty="0">
              <a:ln w="18000">
                <a:solidFill>
                  <a:schemeClr val="accent2">
                    <a:satMod val="140000"/>
                  </a:schemeClr>
                </a:solidFill>
                <a:prstDash val="solid"/>
                <a:miter lim="800000"/>
              </a:ln>
              <a:latin typeface="Aharoni" pitchFamily="2" charset="-79"/>
              <a:cs typeface="Aharoni" pitchFamily="2" charset="-79"/>
            </a:endParaRPr>
          </a:p>
        </p:txBody>
      </p:sp>
      <p:sp>
        <p:nvSpPr>
          <p:cNvPr id="21" name="CaixaDeTexto 20"/>
          <p:cNvSpPr txBox="1"/>
          <p:nvPr/>
        </p:nvSpPr>
        <p:spPr>
          <a:xfrm>
            <a:off x="4929190" y="571480"/>
            <a:ext cx="3714776" cy="5693866"/>
          </a:xfrm>
          <a:prstGeom prst="rect">
            <a:avLst/>
          </a:prstGeom>
          <a:noFill/>
        </p:spPr>
        <p:txBody>
          <a:bodyPr wrap="square" rtlCol="0">
            <a:spAutoFit/>
          </a:bodyPr>
          <a:lstStyle/>
          <a:p>
            <a:r>
              <a:rPr lang="pt-BR" sz="2600" dirty="0" smtClean="0"/>
              <a:t>De que eles não entendem o que eu estou falando;</a:t>
            </a:r>
          </a:p>
          <a:p>
            <a:endParaRPr lang="pt-BR" sz="2600" dirty="0"/>
          </a:p>
          <a:p>
            <a:r>
              <a:rPr lang="pt-BR" sz="2600" dirty="0" smtClean="0"/>
              <a:t>Não entendem o que eu estou vendo;</a:t>
            </a:r>
          </a:p>
          <a:p>
            <a:endParaRPr lang="pt-BR" sz="2600" dirty="0"/>
          </a:p>
          <a:p>
            <a:r>
              <a:rPr lang="pt-BR" sz="2600" dirty="0" smtClean="0"/>
              <a:t>De que isso não presta, não ta certo, não vai dar certo, é muito difícil, que é perca de tempo, que ninguém vai gostar disso.</a:t>
            </a:r>
          </a:p>
          <a:p>
            <a:endParaRPr lang="pt-BR" sz="2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13" name="Espaço Reservado para Conteúdo 12" descr="1.jpg"/>
          <p:cNvPicPr>
            <a:picLocks noGrp="1" noChangeAspect="1"/>
          </p:cNvPicPr>
          <p:nvPr>
            <p:ph idx="1"/>
          </p:nvPr>
        </p:nvPicPr>
        <p:blipFill>
          <a:blip r:embed="rId2"/>
          <a:stretch>
            <a:fillRect/>
          </a:stretch>
        </p:blipFill>
        <p:spPr>
          <a:xfrm>
            <a:off x="6096000" y="3810000"/>
            <a:ext cx="3048000" cy="3048000"/>
          </a:xfrm>
        </p:spPr>
      </p:pic>
      <p:sp>
        <p:nvSpPr>
          <p:cNvPr id="4" name="Título 1"/>
          <p:cNvSpPr txBox="1">
            <a:spLocks/>
          </p:cNvSpPr>
          <p:nvPr/>
        </p:nvSpPr>
        <p:spPr>
          <a:xfrm>
            <a:off x="457200" y="70408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BR" sz="5000" b="0" i="0" u="none" strike="noStrike" kern="1200" cap="none" spc="0" normalizeH="0" baseline="0" noProof="0" smtClean="0">
                <a:ln>
                  <a:noFill/>
                </a:ln>
                <a:solidFill>
                  <a:schemeClr val="tx2"/>
                </a:solidFill>
                <a:effectLst/>
                <a:uLnTx/>
                <a:uFillTx/>
                <a:latin typeface="+mj-lt"/>
                <a:ea typeface="+mj-ea"/>
                <a:cs typeface="+mj-cs"/>
              </a:rPr>
              <a:t>vo</a:t>
            </a:r>
            <a:endParaRPr kumimoji="0" lang="pt-BR"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6" name="Imagem 5" descr="clouds-34423_640.png"/>
          <p:cNvPicPr>
            <a:picLocks noChangeAspect="1"/>
          </p:cNvPicPr>
          <p:nvPr/>
        </p:nvPicPr>
        <p:blipFill>
          <a:blip r:embed="rId3"/>
          <a:stretch>
            <a:fillRect/>
          </a:stretch>
        </p:blipFill>
        <p:spPr>
          <a:xfrm flipH="1">
            <a:off x="214282" y="214290"/>
            <a:ext cx="4429156" cy="3071834"/>
          </a:xfrm>
          <a:prstGeom prst="rect">
            <a:avLst/>
          </a:prstGeom>
        </p:spPr>
      </p:pic>
      <p:pic>
        <p:nvPicPr>
          <p:cNvPr id="7" name="Imagem 6" descr="ideia genial.gif"/>
          <p:cNvPicPr>
            <a:picLocks noChangeAspect="1"/>
          </p:cNvPicPr>
          <p:nvPr/>
        </p:nvPicPr>
        <p:blipFill>
          <a:blip r:embed="rId4"/>
          <a:stretch>
            <a:fillRect/>
          </a:stretch>
        </p:blipFill>
        <p:spPr>
          <a:xfrm>
            <a:off x="1419213" y="2316276"/>
            <a:ext cx="1152523" cy="1327038"/>
          </a:xfrm>
          <a:prstGeom prst="rect">
            <a:avLst/>
          </a:prstGeom>
        </p:spPr>
      </p:pic>
      <p:pic>
        <p:nvPicPr>
          <p:cNvPr id="8" name="Imagem 7" descr="clouds-34423_640.png"/>
          <p:cNvPicPr>
            <a:picLocks noChangeAspect="1"/>
          </p:cNvPicPr>
          <p:nvPr/>
        </p:nvPicPr>
        <p:blipFill>
          <a:blip r:embed="rId3"/>
          <a:stretch>
            <a:fillRect/>
          </a:stretch>
        </p:blipFill>
        <p:spPr>
          <a:xfrm rot="5400000">
            <a:off x="3929058" y="-571528"/>
            <a:ext cx="4143404" cy="5715040"/>
          </a:xfrm>
          <a:prstGeom prst="rect">
            <a:avLst/>
          </a:prstGeom>
        </p:spPr>
      </p:pic>
      <p:sp>
        <p:nvSpPr>
          <p:cNvPr id="9" name="CaixaDeTexto 8"/>
          <p:cNvSpPr txBox="1"/>
          <p:nvPr/>
        </p:nvSpPr>
        <p:spPr>
          <a:xfrm>
            <a:off x="428596" y="785794"/>
            <a:ext cx="4214842" cy="1754326"/>
          </a:xfrm>
          <a:prstGeom prst="rect">
            <a:avLst/>
          </a:prstGeom>
          <a:noFill/>
        </p:spPr>
        <p:txBody>
          <a:bodyPr wrap="square" rtlCol="0">
            <a:spAutoFit/>
          </a:bodyPr>
          <a:lstStyle/>
          <a:p>
            <a:r>
              <a:rPr lang="pt-BR" sz="3600" b="1" dirty="0" smtClean="0">
                <a:ln w="18000">
                  <a:solidFill>
                    <a:schemeClr val="accent2">
                      <a:satMod val="140000"/>
                    </a:schemeClr>
                  </a:solidFill>
                  <a:prstDash val="solid"/>
                  <a:miter lim="800000"/>
                </a:ln>
                <a:latin typeface="Aharoni" pitchFamily="2" charset="-79"/>
                <a:cs typeface="Aharoni" pitchFamily="2" charset="-79"/>
              </a:rPr>
              <a:t>Ai eu tive uma idéia!</a:t>
            </a:r>
          </a:p>
          <a:p>
            <a:r>
              <a:rPr lang="pt-BR" sz="3600" b="1" dirty="0" smtClean="0">
                <a:ln w="18000">
                  <a:solidFill>
                    <a:schemeClr val="accent2">
                      <a:satMod val="140000"/>
                    </a:schemeClr>
                  </a:solidFill>
                  <a:prstDash val="solid"/>
                  <a:miter lim="800000"/>
                </a:ln>
                <a:latin typeface="Aharoni" pitchFamily="2" charset="-79"/>
                <a:cs typeface="Aharoni" pitchFamily="2" charset="-79"/>
              </a:rPr>
              <a:t>Uma idéia....</a:t>
            </a:r>
            <a:endParaRPr lang="pt-BR" sz="3600" b="1" dirty="0">
              <a:ln w="18000">
                <a:solidFill>
                  <a:schemeClr val="accent2">
                    <a:satMod val="140000"/>
                  </a:schemeClr>
                </a:solidFill>
                <a:prstDash val="solid"/>
                <a:miter lim="800000"/>
              </a:ln>
              <a:latin typeface="Aharoni" pitchFamily="2" charset="-79"/>
              <a:cs typeface="Aharoni" pitchFamily="2" charset="-79"/>
            </a:endParaRPr>
          </a:p>
        </p:txBody>
      </p:sp>
      <p:sp>
        <p:nvSpPr>
          <p:cNvPr id="10" name="CaixaDeTexto 9"/>
          <p:cNvSpPr txBox="1"/>
          <p:nvPr/>
        </p:nvSpPr>
        <p:spPr>
          <a:xfrm>
            <a:off x="4929190" y="571480"/>
            <a:ext cx="3714776" cy="3293209"/>
          </a:xfrm>
          <a:prstGeom prst="rect">
            <a:avLst/>
          </a:prstGeom>
          <a:noFill/>
        </p:spPr>
        <p:txBody>
          <a:bodyPr wrap="square" rtlCol="0">
            <a:spAutoFit/>
          </a:bodyPr>
          <a:lstStyle/>
          <a:p>
            <a:r>
              <a:rPr lang="pt-BR" sz="2600" dirty="0" smtClean="0"/>
              <a:t>De desistir, porque acho que eles possam estar certos mesmo... Realmente isso pode dar errado...</a:t>
            </a:r>
          </a:p>
          <a:p>
            <a:r>
              <a:rPr lang="pt-BR" sz="2600" dirty="0" smtClean="0"/>
              <a:t>Vou deixar pra lá..</a:t>
            </a:r>
          </a:p>
          <a:p>
            <a:r>
              <a:rPr lang="pt-BR" sz="2600" dirty="0" smtClean="0"/>
              <a:t> </a:t>
            </a:r>
          </a:p>
          <a:p>
            <a:endParaRPr lang="pt-BR" sz="2600" dirty="0"/>
          </a:p>
        </p:txBody>
      </p:sp>
      <p:pic>
        <p:nvPicPr>
          <p:cNvPr id="11" name="Espaço Reservado para Conteúdo 3" descr="6733149673_587b95514b.jpg"/>
          <p:cNvPicPr>
            <a:picLocks noChangeAspect="1"/>
          </p:cNvPicPr>
          <p:nvPr/>
        </p:nvPicPr>
        <p:blipFill>
          <a:blip r:embed="rId5"/>
          <a:stretch>
            <a:fillRect/>
          </a:stretch>
        </p:blipFill>
        <p:spPr>
          <a:xfrm>
            <a:off x="527705" y="3357562"/>
            <a:ext cx="2758411" cy="2758411"/>
          </a:xfrm>
          <a:prstGeom prst="rect">
            <a:avLst/>
          </a:prstGeom>
        </p:spPr>
      </p:pic>
      <p:pic>
        <p:nvPicPr>
          <p:cNvPr id="12" name="Imagem 11" descr="ideia genial.gif"/>
          <p:cNvPicPr>
            <a:picLocks noChangeAspect="1"/>
          </p:cNvPicPr>
          <p:nvPr/>
        </p:nvPicPr>
        <p:blipFill>
          <a:blip r:embed="rId4"/>
          <a:stretch>
            <a:fillRect/>
          </a:stretch>
        </p:blipFill>
        <p:spPr>
          <a:xfrm>
            <a:off x="1428728" y="2357430"/>
            <a:ext cx="1152523" cy="1327038"/>
          </a:xfrm>
          <a:prstGeom prst="rect">
            <a:avLst/>
          </a:prstGeom>
        </p:spPr>
      </p:pic>
      <p:pic>
        <p:nvPicPr>
          <p:cNvPr id="14" name="Imagem 13" descr="images (6).jpg"/>
          <p:cNvPicPr>
            <a:picLocks noChangeAspect="1"/>
          </p:cNvPicPr>
          <p:nvPr/>
        </p:nvPicPr>
        <p:blipFill>
          <a:blip r:embed="rId6"/>
          <a:stretch>
            <a:fillRect/>
          </a:stretch>
        </p:blipFill>
        <p:spPr>
          <a:xfrm>
            <a:off x="3786182" y="4500570"/>
            <a:ext cx="1785950" cy="201448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
        <p:nvSpPr>
          <p:cNvPr id="5" name="Título 1"/>
          <p:cNvSpPr txBox="1">
            <a:spLocks/>
          </p:cNvSpPr>
          <p:nvPr/>
        </p:nvSpPr>
        <p:spPr>
          <a:xfrm>
            <a:off x="457200" y="70408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BR" sz="5000" b="0" i="0" u="none" strike="noStrike" kern="1200" cap="none" spc="0" normalizeH="0" baseline="0" noProof="0" smtClean="0">
                <a:ln>
                  <a:noFill/>
                </a:ln>
                <a:solidFill>
                  <a:schemeClr val="tx2"/>
                </a:solidFill>
                <a:effectLst/>
                <a:uLnTx/>
                <a:uFillTx/>
                <a:latin typeface="+mj-lt"/>
                <a:ea typeface="+mj-ea"/>
                <a:cs typeface="+mj-cs"/>
              </a:rPr>
              <a:t>vo</a:t>
            </a:r>
            <a:endParaRPr kumimoji="0" lang="pt-BR"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6" name="Espaço Reservado para Conteúdo 3" descr="6733149673_587b95514b.jpg"/>
          <p:cNvPicPr>
            <a:picLocks noChangeAspect="1"/>
          </p:cNvPicPr>
          <p:nvPr/>
        </p:nvPicPr>
        <p:blipFill>
          <a:blip r:embed="rId2"/>
          <a:stretch>
            <a:fillRect/>
          </a:stretch>
        </p:blipFill>
        <p:spPr>
          <a:xfrm>
            <a:off x="527705" y="3357562"/>
            <a:ext cx="2758411" cy="2758411"/>
          </a:xfrm>
          <a:prstGeom prst="rect">
            <a:avLst/>
          </a:prstGeom>
        </p:spPr>
      </p:pic>
      <p:pic>
        <p:nvPicPr>
          <p:cNvPr id="7" name="Imagem 6" descr="clouds-34423_640.png"/>
          <p:cNvPicPr>
            <a:picLocks noChangeAspect="1"/>
          </p:cNvPicPr>
          <p:nvPr/>
        </p:nvPicPr>
        <p:blipFill>
          <a:blip r:embed="rId3"/>
          <a:stretch>
            <a:fillRect/>
          </a:stretch>
        </p:blipFill>
        <p:spPr>
          <a:xfrm flipH="1">
            <a:off x="214282" y="214290"/>
            <a:ext cx="4429156" cy="3071834"/>
          </a:xfrm>
          <a:prstGeom prst="rect">
            <a:avLst/>
          </a:prstGeom>
        </p:spPr>
      </p:pic>
      <p:pic>
        <p:nvPicPr>
          <p:cNvPr id="8" name="Imagem 7" descr="ideia genial.gif"/>
          <p:cNvPicPr>
            <a:picLocks noChangeAspect="1"/>
          </p:cNvPicPr>
          <p:nvPr/>
        </p:nvPicPr>
        <p:blipFill>
          <a:blip r:embed="rId4"/>
          <a:stretch>
            <a:fillRect/>
          </a:stretch>
        </p:blipFill>
        <p:spPr>
          <a:xfrm>
            <a:off x="1419213" y="2316276"/>
            <a:ext cx="1152523" cy="1327038"/>
          </a:xfrm>
          <a:prstGeom prst="rect">
            <a:avLst/>
          </a:prstGeom>
        </p:spPr>
      </p:pic>
      <p:pic>
        <p:nvPicPr>
          <p:cNvPr id="9" name="Imagem 8" descr="clouds-34423_640.png"/>
          <p:cNvPicPr>
            <a:picLocks noChangeAspect="1"/>
          </p:cNvPicPr>
          <p:nvPr/>
        </p:nvPicPr>
        <p:blipFill>
          <a:blip r:embed="rId3"/>
          <a:stretch>
            <a:fillRect/>
          </a:stretch>
        </p:blipFill>
        <p:spPr>
          <a:xfrm rot="5400000">
            <a:off x="2786050" y="571480"/>
            <a:ext cx="6429420" cy="5715040"/>
          </a:xfrm>
          <a:prstGeom prst="rect">
            <a:avLst/>
          </a:prstGeom>
        </p:spPr>
      </p:pic>
      <p:sp>
        <p:nvSpPr>
          <p:cNvPr id="10" name="CaixaDeTexto 9"/>
          <p:cNvSpPr txBox="1"/>
          <p:nvPr/>
        </p:nvSpPr>
        <p:spPr>
          <a:xfrm>
            <a:off x="357158" y="285728"/>
            <a:ext cx="4214842" cy="2092881"/>
          </a:xfrm>
          <a:prstGeom prst="rect">
            <a:avLst/>
          </a:prstGeom>
          <a:noFill/>
        </p:spPr>
        <p:txBody>
          <a:bodyPr wrap="square" rtlCol="0">
            <a:spAutoFit/>
          </a:bodyPr>
          <a:lstStyle/>
          <a:p>
            <a:r>
              <a:rPr lang="pt-BR" sz="2600" b="1" dirty="0" err="1" smtClean="0">
                <a:ln w="18000">
                  <a:solidFill>
                    <a:schemeClr val="accent2">
                      <a:satMod val="140000"/>
                    </a:schemeClr>
                  </a:solidFill>
                  <a:prstDash val="solid"/>
                  <a:miter lim="800000"/>
                </a:ln>
                <a:latin typeface="Aharoni" pitchFamily="2" charset="-79"/>
                <a:cs typeface="Aharoni" pitchFamily="2" charset="-79"/>
              </a:rPr>
              <a:t>Perai</a:t>
            </a:r>
            <a:r>
              <a:rPr lang="pt-BR" sz="2600" b="1" dirty="0" smtClean="0">
                <a:ln w="18000">
                  <a:solidFill>
                    <a:schemeClr val="accent2">
                      <a:satMod val="140000"/>
                    </a:schemeClr>
                  </a:solidFill>
                  <a:prstDash val="solid"/>
                  <a:miter lim="800000"/>
                </a:ln>
                <a:latin typeface="Aharoni" pitchFamily="2" charset="-79"/>
                <a:cs typeface="Aharoni" pitchFamily="2" charset="-79"/>
              </a:rPr>
              <a:t>... Eu não posso desistir...</a:t>
            </a:r>
          </a:p>
          <a:p>
            <a:r>
              <a:rPr lang="pt-BR" sz="2600" b="1" dirty="0" smtClean="0">
                <a:ln w="18000">
                  <a:solidFill>
                    <a:schemeClr val="accent2">
                      <a:satMod val="140000"/>
                    </a:schemeClr>
                  </a:solidFill>
                  <a:prstDash val="solid"/>
                  <a:miter lim="800000"/>
                </a:ln>
                <a:latin typeface="Aharoni" pitchFamily="2" charset="-79"/>
                <a:cs typeface="Aharoni" pitchFamily="2" charset="-79"/>
              </a:rPr>
              <a:t>Ai eu tive uma outra idéia!</a:t>
            </a:r>
          </a:p>
          <a:p>
            <a:r>
              <a:rPr lang="pt-BR" sz="2600" b="1" dirty="0" smtClean="0">
                <a:ln w="18000">
                  <a:solidFill>
                    <a:schemeClr val="accent2">
                      <a:satMod val="140000"/>
                    </a:schemeClr>
                  </a:solidFill>
                  <a:prstDash val="solid"/>
                  <a:miter lim="800000"/>
                </a:ln>
                <a:latin typeface="Aharoni" pitchFamily="2" charset="-79"/>
                <a:cs typeface="Aharoni" pitchFamily="2" charset="-79"/>
              </a:rPr>
              <a:t>Uma idéia....</a:t>
            </a:r>
            <a:endParaRPr lang="pt-BR" sz="2600" b="1" dirty="0">
              <a:ln w="18000">
                <a:solidFill>
                  <a:schemeClr val="accent2">
                    <a:satMod val="140000"/>
                  </a:schemeClr>
                </a:solidFill>
                <a:prstDash val="solid"/>
                <a:miter lim="800000"/>
              </a:ln>
              <a:latin typeface="Aharoni" pitchFamily="2" charset="-79"/>
              <a:cs typeface="Aharoni" pitchFamily="2" charset="-79"/>
            </a:endParaRPr>
          </a:p>
        </p:txBody>
      </p:sp>
      <p:sp>
        <p:nvSpPr>
          <p:cNvPr id="11" name="CaixaDeTexto 10"/>
          <p:cNvSpPr txBox="1"/>
          <p:nvPr/>
        </p:nvSpPr>
        <p:spPr>
          <a:xfrm>
            <a:off x="4929190" y="571480"/>
            <a:ext cx="3714776" cy="5293757"/>
          </a:xfrm>
          <a:prstGeom prst="rect">
            <a:avLst/>
          </a:prstGeom>
          <a:noFill/>
        </p:spPr>
        <p:txBody>
          <a:bodyPr wrap="square" rtlCol="0">
            <a:spAutoFit/>
          </a:bodyPr>
          <a:lstStyle/>
          <a:p>
            <a:r>
              <a:rPr lang="pt-BR" sz="2600" dirty="0" smtClean="0"/>
              <a:t>De unir todas as idéias;</a:t>
            </a:r>
          </a:p>
          <a:p>
            <a:endParaRPr lang="pt-BR" sz="2600" dirty="0"/>
          </a:p>
          <a:p>
            <a:r>
              <a:rPr lang="pt-BR" sz="2600" dirty="0" smtClean="0"/>
              <a:t>De ajudar pessoas como eu,  a não desistirem de seus sonhos...</a:t>
            </a:r>
          </a:p>
          <a:p>
            <a:endParaRPr lang="pt-BR" sz="2600" dirty="0"/>
          </a:p>
          <a:p>
            <a:r>
              <a:rPr lang="pt-BR" sz="2600" dirty="0" smtClean="0"/>
              <a:t>De </a:t>
            </a:r>
            <a:r>
              <a:rPr lang="pt-BR" sz="2600" dirty="0" err="1" smtClean="0"/>
              <a:t>apoia-las</a:t>
            </a:r>
            <a:r>
              <a:rPr lang="pt-BR" sz="2600" dirty="0" smtClean="0"/>
              <a:t> </a:t>
            </a:r>
            <a:r>
              <a:rPr lang="pt-BR" sz="2600" dirty="0" smtClean="0"/>
              <a:t>em sua caminhada...</a:t>
            </a:r>
          </a:p>
          <a:p>
            <a:endParaRPr lang="pt-BR" sz="2600" dirty="0"/>
          </a:p>
          <a:p>
            <a:r>
              <a:rPr lang="pt-BR" sz="2600" dirty="0" smtClean="0"/>
              <a:t>De fazer com que elas unam força e experiências para irem em frente...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11" name="Espaço Reservado para Conteúdo 10" descr="imagem12.png"/>
          <p:cNvPicPr>
            <a:picLocks noGrp="1" noChangeAspect="1"/>
          </p:cNvPicPr>
          <p:nvPr>
            <p:ph idx="1"/>
          </p:nvPr>
        </p:nvPicPr>
        <p:blipFill>
          <a:blip r:embed="rId2"/>
          <a:stretch>
            <a:fillRect/>
          </a:stretch>
        </p:blipFill>
        <p:spPr>
          <a:xfrm>
            <a:off x="3929058" y="3571876"/>
            <a:ext cx="5034563" cy="3000396"/>
          </a:xfrm>
        </p:spPr>
      </p:pic>
      <p:sp>
        <p:nvSpPr>
          <p:cNvPr id="4" name="Título 1"/>
          <p:cNvSpPr txBox="1">
            <a:spLocks/>
          </p:cNvSpPr>
          <p:nvPr/>
        </p:nvSpPr>
        <p:spPr>
          <a:xfrm>
            <a:off x="457200" y="70408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BR" sz="5000" b="0" i="0" u="none" strike="noStrike" kern="1200" cap="none" spc="0" normalizeH="0" baseline="0" noProof="0" smtClean="0">
                <a:ln>
                  <a:noFill/>
                </a:ln>
                <a:solidFill>
                  <a:schemeClr val="tx2"/>
                </a:solidFill>
                <a:effectLst/>
                <a:uLnTx/>
                <a:uFillTx/>
                <a:latin typeface="+mj-lt"/>
                <a:ea typeface="+mj-ea"/>
                <a:cs typeface="+mj-cs"/>
              </a:rPr>
              <a:t>vo</a:t>
            </a:r>
            <a:endParaRPr kumimoji="0" lang="pt-BR"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5" name="Espaço Reservado para Conteúdo 3" descr="6733149673_587b95514b.jpg"/>
          <p:cNvPicPr>
            <a:picLocks noChangeAspect="1"/>
          </p:cNvPicPr>
          <p:nvPr/>
        </p:nvPicPr>
        <p:blipFill>
          <a:blip r:embed="rId3"/>
          <a:stretch>
            <a:fillRect/>
          </a:stretch>
        </p:blipFill>
        <p:spPr>
          <a:xfrm>
            <a:off x="527705" y="3357562"/>
            <a:ext cx="2758411" cy="2758411"/>
          </a:xfrm>
          <a:prstGeom prst="rect">
            <a:avLst/>
          </a:prstGeom>
        </p:spPr>
      </p:pic>
      <p:pic>
        <p:nvPicPr>
          <p:cNvPr id="6" name="Imagem 5" descr="clouds-34423_640.png"/>
          <p:cNvPicPr>
            <a:picLocks noChangeAspect="1"/>
          </p:cNvPicPr>
          <p:nvPr/>
        </p:nvPicPr>
        <p:blipFill>
          <a:blip r:embed="rId4"/>
          <a:stretch>
            <a:fillRect/>
          </a:stretch>
        </p:blipFill>
        <p:spPr>
          <a:xfrm flipH="1">
            <a:off x="214282" y="214290"/>
            <a:ext cx="4429156" cy="3071834"/>
          </a:xfrm>
          <a:prstGeom prst="rect">
            <a:avLst/>
          </a:prstGeom>
        </p:spPr>
      </p:pic>
      <p:pic>
        <p:nvPicPr>
          <p:cNvPr id="7" name="Imagem 6" descr="ideia genial.gif"/>
          <p:cNvPicPr>
            <a:picLocks noChangeAspect="1"/>
          </p:cNvPicPr>
          <p:nvPr/>
        </p:nvPicPr>
        <p:blipFill>
          <a:blip r:embed="rId5"/>
          <a:stretch>
            <a:fillRect/>
          </a:stretch>
        </p:blipFill>
        <p:spPr>
          <a:xfrm>
            <a:off x="1419213" y="2316276"/>
            <a:ext cx="1152523" cy="1327038"/>
          </a:xfrm>
          <a:prstGeom prst="rect">
            <a:avLst/>
          </a:prstGeom>
        </p:spPr>
      </p:pic>
      <p:sp>
        <p:nvSpPr>
          <p:cNvPr id="10" name="CaixaDeTexto 9"/>
          <p:cNvSpPr txBox="1"/>
          <p:nvPr/>
        </p:nvSpPr>
        <p:spPr>
          <a:xfrm>
            <a:off x="428596" y="357166"/>
            <a:ext cx="4000528" cy="1692771"/>
          </a:xfrm>
          <a:prstGeom prst="rect">
            <a:avLst/>
          </a:prstGeom>
          <a:noFill/>
        </p:spPr>
        <p:txBody>
          <a:bodyPr wrap="square" rtlCol="0">
            <a:spAutoFit/>
          </a:bodyPr>
          <a:lstStyle/>
          <a:p>
            <a:r>
              <a:rPr lang="pt-BR" sz="2600" dirty="0" smtClean="0"/>
              <a:t>Uma idéia em...</a:t>
            </a:r>
          </a:p>
          <a:p>
            <a:r>
              <a:rPr lang="pt-BR" sz="2600" dirty="0" smtClean="0"/>
              <a:t>Que elas apostem na sua idéia e acreditem que vai dar certo...</a:t>
            </a:r>
            <a:endParaRPr lang="pt-BR" sz="2600" dirty="0"/>
          </a:p>
        </p:txBody>
      </p:sp>
      <p:pic>
        <p:nvPicPr>
          <p:cNvPr id="12" name="Imagem 11" descr="images (7).jpg"/>
          <p:cNvPicPr>
            <a:picLocks noChangeAspect="1"/>
          </p:cNvPicPr>
          <p:nvPr/>
        </p:nvPicPr>
        <p:blipFill>
          <a:blip r:embed="rId6"/>
          <a:stretch>
            <a:fillRect/>
          </a:stretch>
        </p:blipFill>
        <p:spPr>
          <a:xfrm>
            <a:off x="4714876" y="571480"/>
            <a:ext cx="4000528" cy="3000397"/>
          </a:xfrm>
          <a:prstGeom prst="rect">
            <a:avLst/>
          </a:prstGeom>
        </p:spPr>
      </p:pic>
      <p:sp>
        <p:nvSpPr>
          <p:cNvPr id="13" name="CaixaDeTexto 12"/>
          <p:cNvSpPr txBox="1"/>
          <p:nvPr/>
        </p:nvSpPr>
        <p:spPr>
          <a:xfrm>
            <a:off x="4429124" y="4714884"/>
            <a:ext cx="4100505" cy="769441"/>
          </a:xfrm>
          <a:prstGeom prst="rect">
            <a:avLst/>
          </a:prstGeom>
          <a:noFill/>
        </p:spPr>
        <p:txBody>
          <a:bodyPr wrap="square" rtlCol="0">
            <a:spAutoFit/>
          </a:bodyPr>
          <a:lstStyle/>
          <a:p>
            <a:r>
              <a:rPr lang="pt-BR" sz="4400" dirty="0" smtClean="0"/>
              <a:t>Vai dar certo!</a:t>
            </a:r>
            <a:endParaRPr lang="pt-BR" sz="4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pic>
        <p:nvPicPr>
          <p:cNvPr id="11" name="Espaço Reservado para Conteúdo 10" descr="images (1).jpg"/>
          <p:cNvPicPr>
            <a:picLocks noGrp="1" noChangeAspect="1"/>
          </p:cNvPicPr>
          <p:nvPr>
            <p:ph idx="1"/>
          </p:nvPr>
        </p:nvPicPr>
        <p:blipFill>
          <a:blip r:embed="rId2"/>
          <a:stretch>
            <a:fillRect/>
          </a:stretch>
        </p:blipFill>
        <p:spPr>
          <a:xfrm>
            <a:off x="4643438" y="3571876"/>
            <a:ext cx="2655560" cy="1714512"/>
          </a:xfrm>
        </p:spPr>
      </p:pic>
      <p:sp>
        <p:nvSpPr>
          <p:cNvPr id="4" name="Título 1"/>
          <p:cNvSpPr txBox="1">
            <a:spLocks/>
          </p:cNvSpPr>
          <p:nvPr/>
        </p:nvSpPr>
        <p:spPr>
          <a:xfrm>
            <a:off x="457200" y="70408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BR" sz="5000" b="0" i="0" u="none" strike="noStrike" kern="1200" cap="none" spc="0" normalizeH="0" baseline="0" noProof="0" smtClean="0">
                <a:ln>
                  <a:noFill/>
                </a:ln>
                <a:solidFill>
                  <a:schemeClr val="tx2"/>
                </a:solidFill>
                <a:effectLst/>
                <a:uLnTx/>
                <a:uFillTx/>
                <a:latin typeface="+mj-lt"/>
                <a:ea typeface="+mj-ea"/>
                <a:cs typeface="+mj-cs"/>
              </a:rPr>
              <a:t>vo</a:t>
            </a:r>
            <a:endParaRPr kumimoji="0" lang="pt-BR"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5" name="Espaço Reservado para Conteúdo 3" descr="6733149673_587b95514b.jpg"/>
          <p:cNvPicPr>
            <a:picLocks noChangeAspect="1"/>
          </p:cNvPicPr>
          <p:nvPr/>
        </p:nvPicPr>
        <p:blipFill>
          <a:blip r:embed="rId3"/>
          <a:stretch>
            <a:fillRect/>
          </a:stretch>
        </p:blipFill>
        <p:spPr>
          <a:xfrm>
            <a:off x="500034" y="4099589"/>
            <a:ext cx="2758411" cy="2758411"/>
          </a:xfrm>
          <a:prstGeom prst="rect">
            <a:avLst/>
          </a:prstGeom>
        </p:spPr>
      </p:pic>
      <p:pic>
        <p:nvPicPr>
          <p:cNvPr id="6" name="Imagem 5" descr="clouds-34423_640.png"/>
          <p:cNvPicPr>
            <a:picLocks noChangeAspect="1"/>
          </p:cNvPicPr>
          <p:nvPr/>
        </p:nvPicPr>
        <p:blipFill>
          <a:blip r:embed="rId4"/>
          <a:stretch>
            <a:fillRect/>
          </a:stretch>
        </p:blipFill>
        <p:spPr>
          <a:xfrm flipH="1">
            <a:off x="214282" y="214290"/>
            <a:ext cx="8929718" cy="3929090"/>
          </a:xfrm>
          <a:prstGeom prst="rect">
            <a:avLst/>
          </a:prstGeom>
        </p:spPr>
      </p:pic>
      <p:pic>
        <p:nvPicPr>
          <p:cNvPr id="7" name="Imagem 6" descr="ideia genial.gif"/>
          <p:cNvPicPr>
            <a:picLocks noChangeAspect="1"/>
          </p:cNvPicPr>
          <p:nvPr/>
        </p:nvPicPr>
        <p:blipFill>
          <a:blip r:embed="rId5"/>
          <a:stretch>
            <a:fillRect/>
          </a:stretch>
        </p:blipFill>
        <p:spPr>
          <a:xfrm>
            <a:off x="1428728" y="3214686"/>
            <a:ext cx="1152523" cy="1327038"/>
          </a:xfrm>
          <a:prstGeom prst="rect">
            <a:avLst/>
          </a:prstGeom>
        </p:spPr>
      </p:pic>
      <p:pic>
        <p:nvPicPr>
          <p:cNvPr id="12" name="Imagem 11" descr="images (2).jpg"/>
          <p:cNvPicPr>
            <a:picLocks noChangeAspect="1"/>
          </p:cNvPicPr>
          <p:nvPr/>
        </p:nvPicPr>
        <p:blipFill>
          <a:blip r:embed="rId6"/>
          <a:stretch>
            <a:fillRect/>
          </a:stretch>
        </p:blipFill>
        <p:spPr>
          <a:xfrm>
            <a:off x="3428992" y="5248275"/>
            <a:ext cx="2838450" cy="1609725"/>
          </a:xfrm>
          <a:prstGeom prst="rect">
            <a:avLst/>
          </a:prstGeom>
        </p:spPr>
      </p:pic>
      <p:pic>
        <p:nvPicPr>
          <p:cNvPr id="14" name="Imagem 13" descr="images.jpg"/>
          <p:cNvPicPr>
            <a:picLocks noChangeAspect="1"/>
          </p:cNvPicPr>
          <p:nvPr/>
        </p:nvPicPr>
        <p:blipFill>
          <a:blip r:embed="rId7"/>
          <a:stretch>
            <a:fillRect/>
          </a:stretch>
        </p:blipFill>
        <p:spPr>
          <a:xfrm>
            <a:off x="3571868" y="2928934"/>
            <a:ext cx="3057525" cy="1495425"/>
          </a:xfrm>
          <a:prstGeom prst="rect">
            <a:avLst/>
          </a:prstGeom>
        </p:spPr>
      </p:pic>
      <p:pic>
        <p:nvPicPr>
          <p:cNvPr id="16" name="Imagem 15" descr="União pessoas.jpg"/>
          <p:cNvPicPr>
            <a:picLocks noChangeAspect="1"/>
          </p:cNvPicPr>
          <p:nvPr/>
        </p:nvPicPr>
        <p:blipFill>
          <a:blip r:embed="rId8"/>
          <a:stretch>
            <a:fillRect/>
          </a:stretch>
        </p:blipFill>
        <p:spPr>
          <a:xfrm>
            <a:off x="6786578" y="2857496"/>
            <a:ext cx="2143140" cy="2474816"/>
          </a:xfrm>
          <a:prstGeom prst="rect">
            <a:avLst/>
          </a:prstGeom>
        </p:spPr>
      </p:pic>
      <p:pic>
        <p:nvPicPr>
          <p:cNvPr id="17" name="Imagem 16" descr="visao_pessoas.png"/>
          <p:cNvPicPr>
            <a:picLocks noChangeAspect="1"/>
          </p:cNvPicPr>
          <p:nvPr/>
        </p:nvPicPr>
        <p:blipFill>
          <a:blip r:embed="rId9" cstate="print"/>
          <a:stretch>
            <a:fillRect/>
          </a:stretch>
        </p:blipFill>
        <p:spPr>
          <a:xfrm>
            <a:off x="6462128" y="5072050"/>
            <a:ext cx="2681872" cy="1785950"/>
          </a:xfrm>
          <a:prstGeom prst="rect">
            <a:avLst/>
          </a:prstGeom>
        </p:spPr>
      </p:pic>
      <p:sp>
        <p:nvSpPr>
          <p:cNvPr id="18" name="CaixaDeTexto 17"/>
          <p:cNvSpPr txBox="1"/>
          <p:nvPr/>
        </p:nvSpPr>
        <p:spPr>
          <a:xfrm>
            <a:off x="428596" y="357166"/>
            <a:ext cx="8358246" cy="2893100"/>
          </a:xfrm>
          <a:prstGeom prst="rect">
            <a:avLst/>
          </a:prstGeom>
          <a:noFill/>
        </p:spPr>
        <p:txBody>
          <a:bodyPr wrap="square" rtlCol="0">
            <a:spAutoFit/>
          </a:bodyPr>
          <a:lstStyle/>
          <a:p>
            <a:r>
              <a:rPr lang="pt-BR" sz="2600" dirty="0" smtClean="0"/>
              <a:t>Uma idéia... De unir pessoas que compartilham do mesmo entusiasmo... Que são como você, e como eu...</a:t>
            </a:r>
          </a:p>
          <a:p>
            <a:r>
              <a:rPr lang="pt-BR" sz="2600" dirty="0" smtClean="0"/>
              <a:t>Que não tem CNPJ, que não são vistas pelo mundo e por investidores...Mas não só pra nos, também queremos a participação das empresas, que estão em busca de sonhos como nós... Precisamos compartilhar com todos...</a:t>
            </a:r>
          </a:p>
          <a:p>
            <a:endParaRPr lang="pt-BR" sz="2600" dirty="0"/>
          </a:p>
        </p:txBody>
      </p:sp>
      <p:pic>
        <p:nvPicPr>
          <p:cNvPr id="13" name="Espaço Reservado para Conteúdo 10" descr="images (1).jpg"/>
          <p:cNvPicPr>
            <a:picLocks noChangeAspect="1"/>
          </p:cNvPicPr>
          <p:nvPr/>
        </p:nvPicPr>
        <p:blipFill>
          <a:blip r:embed="rId2"/>
          <a:stretch>
            <a:fillRect/>
          </a:stretch>
        </p:blipFill>
        <p:spPr>
          <a:xfrm>
            <a:off x="4643438" y="3929066"/>
            <a:ext cx="2655560" cy="171451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dirty="0"/>
          </a:p>
        </p:txBody>
      </p:sp>
      <p:pic>
        <p:nvPicPr>
          <p:cNvPr id="4" name="Espaço Reservado para Conteúdo 3" descr="6733149673_587b95514b.jpg"/>
          <p:cNvPicPr>
            <a:picLocks noChangeAspect="1"/>
          </p:cNvPicPr>
          <p:nvPr/>
        </p:nvPicPr>
        <p:blipFill>
          <a:blip r:embed="rId2"/>
          <a:stretch>
            <a:fillRect/>
          </a:stretch>
        </p:blipFill>
        <p:spPr>
          <a:xfrm>
            <a:off x="3000364" y="3571876"/>
            <a:ext cx="2758411" cy="2758411"/>
          </a:xfrm>
          <a:prstGeom prst="rect">
            <a:avLst/>
          </a:prstGeom>
        </p:spPr>
      </p:pic>
      <p:pic>
        <p:nvPicPr>
          <p:cNvPr id="5" name="Imagem 4" descr="clouds-34423_640.png"/>
          <p:cNvPicPr>
            <a:picLocks noChangeAspect="1"/>
          </p:cNvPicPr>
          <p:nvPr/>
        </p:nvPicPr>
        <p:blipFill>
          <a:blip r:embed="rId3"/>
          <a:stretch>
            <a:fillRect/>
          </a:stretch>
        </p:blipFill>
        <p:spPr>
          <a:xfrm flipH="1">
            <a:off x="357157" y="428604"/>
            <a:ext cx="8358246" cy="3071834"/>
          </a:xfrm>
          <a:prstGeom prst="rect">
            <a:avLst/>
          </a:prstGeom>
        </p:spPr>
      </p:pic>
      <p:pic>
        <p:nvPicPr>
          <p:cNvPr id="6" name="Imagem 5" descr="ideia genial.gif"/>
          <p:cNvPicPr>
            <a:picLocks noChangeAspect="1"/>
          </p:cNvPicPr>
          <p:nvPr/>
        </p:nvPicPr>
        <p:blipFill>
          <a:blip r:embed="rId4"/>
          <a:stretch>
            <a:fillRect/>
          </a:stretch>
        </p:blipFill>
        <p:spPr>
          <a:xfrm>
            <a:off x="3891872" y="2530590"/>
            <a:ext cx="1152523" cy="1327038"/>
          </a:xfrm>
          <a:prstGeom prst="rect">
            <a:avLst/>
          </a:prstGeom>
        </p:spPr>
      </p:pic>
      <p:sp>
        <p:nvSpPr>
          <p:cNvPr id="8" name="CaixaDeTexto 7"/>
          <p:cNvSpPr txBox="1"/>
          <p:nvPr/>
        </p:nvSpPr>
        <p:spPr>
          <a:xfrm>
            <a:off x="714348" y="428604"/>
            <a:ext cx="7715304" cy="2123658"/>
          </a:xfrm>
          <a:prstGeom prst="rect">
            <a:avLst/>
          </a:prstGeom>
          <a:noFill/>
        </p:spPr>
        <p:txBody>
          <a:bodyPr wrap="square" rtlCol="0">
            <a:spAutoFit/>
          </a:bodyPr>
          <a:lstStyle/>
          <a:p>
            <a:pPr algn="ctr"/>
            <a:r>
              <a:rPr lang="pt-BR" sz="3300" dirty="0" smtClean="0"/>
              <a:t>Eu tenho uma idéia... </a:t>
            </a:r>
          </a:p>
          <a:p>
            <a:pPr algn="ctr"/>
            <a:r>
              <a:rPr lang="pt-BR" sz="3300" dirty="0" smtClean="0"/>
              <a:t>E você?  </a:t>
            </a:r>
          </a:p>
          <a:p>
            <a:pPr algn="ctr"/>
            <a:r>
              <a:rPr lang="pt-BR" sz="3300" dirty="0" smtClean="0"/>
              <a:t>Qual é o seu sonho? </a:t>
            </a:r>
          </a:p>
          <a:p>
            <a:pPr algn="ctr"/>
            <a:r>
              <a:rPr lang="pt-BR" sz="3300" dirty="0" smtClean="0"/>
              <a:t>Qual é a sua idéia?</a:t>
            </a:r>
            <a:endParaRPr lang="pt-BR" sz="33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pic>
        <p:nvPicPr>
          <p:cNvPr id="3" name="Picture 2"/>
          <p:cNvPicPr>
            <a:picLocks noChangeAspect="1" noChangeArrowheads="1"/>
          </p:cNvPicPr>
          <p:nvPr/>
        </p:nvPicPr>
        <p:blipFill>
          <a:blip r:embed="rId2"/>
          <a:srcRect/>
          <a:stretch>
            <a:fillRect/>
          </a:stretch>
        </p:blipFill>
        <p:spPr bwMode="auto">
          <a:xfrm>
            <a:off x="1285852" y="655275"/>
            <a:ext cx="6786610" cy="60598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714876" y="2357430"/>
            <a:ext cx="4114800" cy="1963688"/>
          </a:xfrm>
        </p:spPr>
        <p:txBody>
          <a:bodyPr/>
          <a:lstStyle/>
          <a:p>
            <a:r>
              <a:rPr lang="pt-BR" dirty="0" smtClean="0"/>
              <a:t>Nossa fantasia</a:t>
            </a:r>
          </a:p>
          <a:p>
            <a:r>
              <a:rPr lang="pt-BR" dirty="0" smtClean="0"/>
              <a:t>Nosso ideal</a:t>
            </a:r>
          </a:p>
          <a:p>
            <a:r>
              <a:rPr lang="pt-BR" dirty="0" smtClean="0"/>
              <a:t>Nosso sonho</a:t>
            </a:r>
            <a:endParaRPr lang="pt-BR" dirty="0"/>
          </a:p>
        </p:txBody>
      </p:sp>
      <p:pic>
        <p:nvPicPr>
          <p:cNvPr id="2" name="Picture 2"/>
          <p:cNvPicPr>
            <a:picLocks noChangeAspect="1" noChangeArrowheads="1"/>
          </p:cNvPicPr>
          <p:nvPr/>
        </p:nvPicPr>
        <p:blipFill>
          <a:blip r:embed="rId2"/>
          <a:srcRect/>
          <a:stretch>
            <a:fillRect/>
          </a:stretch>
        </p:blipFill>
        <p:spPr bwMode="auto">
          <a:xfrm>
            <a:off x="0" y="1785926"/>
            <a:ext cx="4560301" cy="4071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Basta apenas uma ideia ser concretizada, será preciso que apenas uma pessoa realise seu sonho para que a rede cresça absurdamente rápido!</a:t>
            </a:r>
          </a:p>
          <a:p>
            <a:endParaRPr lang="pt-BR" dirty="0" smtClean="0"/>
          </a:p>
          <a:p>
            <a:r>
              <a:rPr lang="pt-BR" dirty="0" smtClean="0"/>
              <a:t>Por que? Porque foi dali que saiu um novo sucesso!</a:t>
            </a:r>
          </a:p>
          <a:p>
            <a:endParaRPr lang="pt-BR" dirty="0" smtClean="0"/>
          </a:p>
          <a:p>
            <a:r>
              <a:rPr lang="pt-BR" dirty="0" smtClean="0"/>
              <a:t>Ai nunca iria parar... </a:t>
            </a:r>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Para quem?</a:t>
            </a:r>
            <a:endParaRPr lang="pt-BR" dirty="0">
              <a:solidFill>
                <a:schemeClr val="bg1"/>
              </a:solidFill>
            </a:endParaRPr>
          </a:p>
        </p:txBody>
      </p:sp>
      <p:sp>
        <p:nvSpPr>
          <p:cNvPr id="3" name="Espaço Reservado para Conteúdo 2"/>
          <p:cNvSpPr>
            <a:spLocks noGrp="1"/>
          </p:cNvSpPr>
          <p:nvPr>
            <p:ph idx="1"/>
          </p:nvPr>
        </p:nvSpPr>
        <p:spPr>
          <a:xfrm>
            <a:off x="357158" y="1000108"/>
            <a:ext cx="8229600" cy="5572164"/>
          </a:xfrm>
        </p:spPr>
        <p:txBody>
          <a:bodyPr>
            <a:noAutofit/>
          </a:bodyPr>
          <a:lstStyle/>
          <a:p>
            <a:r>
              <a:rPr lang="pt-BR" sz="2500" dirty="0" smtClean="0"/>
              <a:t>Vamos fazer com que as ideias legais das pessoas se tornem reais...</a:t>
            </a:r>
          </a:p>
          <a:p>
            <a:r>
              <a:rPr lang="pt-BR" sz="2500" dirty="0" smtClean="0"/>
              <a:t>Ideias de pessoas normais, como eu e você.</a:t>
            </a:r>
          </a:p>
          <a:p>
            <a:r>
              <a:rPr lang="pt-BR" sz="2500" dirty="0" smtClean="0"/>
              <a:t>Vamos fazer por elas o que ninguém ainda fez por nós...</a:t>
            </a:r>
          </a:p>
          <a:p>
            <a:r>
              <a:rPr lang="pt-BR" sz="2500" dirty="0" smtClean="0"/>
              <a:t>Vamos oferecer para elas o caminho, o lugar onde alguém poderá ver o que elas tem em mente, opinar, trocar ideias, dar conselhos, incentiva-las, acreditarem nelas.</a:t>
            </a:r>
          </a:p>
          <a:p>
            <a:r>
              <a:rPr lang="pt-BR" sz="2500" dirty="0" smtClean="0"/>
              <a:t>Vamos disponibilizar o lugar e a ferramenta para que elas demonstrem como funciona sua ideia...</a:t>
            </a:r>
          </a:p>
          <a:p>
            <a:r>
              <a:rPr lang="pt-BR" sz="2500" dirty="0" smtClean="0"/>
              <a:t>Incentiva-las a não parar, para que possam sempre seguir em frente, porque na rede sempre haverá a esperança de um dia seu sonho virar realidade.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Criar um novo modelo de negócios é como compor uma poesia a fim de trazer a existência o óbvio, fazendo inevitavelmente com que muitos digam: </a:t>
            </a:r>
            <a:br>
              <a:rPr lang="pt-BR" dirty="0" smtClean="0"/>
            </a:br>
            <a:r>
              <a:rPr lang="pt-BR" dirty="0" smtClean="0"/>
              <a:t/>
            </a:r>
            <a:br>
              <a:rPr lang="pt-BR" dirty="0" smtClean="0"/>
            </a:br>
            <a:r>
              <a:rPr lang="pt-BR" dirty="0" smtClean="0"/>
              <a:t>"Por que não pensei nisso antes?"</a:t>
            </a:r>
            <a:br>
              <a:rPr lang="pt-BR" dirty="0" smtClean="0"/>
            </a:br>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a:xfrm>
            <a:off x="457200" y="1484784"/>
            <a:ext cx="8229600" cy="5112567"/>
          </a:xfrm>
        </p:spPr>
        <p:txBody>
          <a:bodyPr>
            <a:normAutofit fontScale="47500" lnSpcReduction="20000"/>
          </a:bodyPr>
          <a:lstStyle/>
          <a:p>
            <a:r>
              <a:rPr lang="pt-BR" dirty="0" smtClean="0"/>
              <a:t>1. Qual é o seu objetivo a ser conquistado na vida?</a:t>
            </a:r>
            <a:br>
              <a:rPr lang="pt-BR" dirty="0" smtClean="0"/>
            </a:br>
            <a:r>
              <a:rPr lang="pt-BR" dirty="0" smtClean="0"/>
              <a:t/>
            </a:r>
            <a:br>
              <a:rPr lang="pt-BR" dirty="0" smtClean="0"/>
            </a:br>
            <a:r>
              <a:rPr lang="pt-BR" dirty="0" smtClean="0"/>
              <a:t>2. O seu emprego atual vai lhe proporcionar esta conquista?</a:t>
            </a:r>
            <a:br>
              <a:rPr lang="pt-BR" dirty="0" smtClean="0"/>
            </a:br>
            <a:r>
              <a:rPr lang="pt-BR" dirty="0" smtClean="0"/>
              <a:t/>
            </a:r>
            <a:br>
              <a:rPr lang="pt-BR" dirty="0" smtClean="0"/>
            </a:br>
            <a:r>
              <a:rPr lang="pt-BR" dirty="0" smtClean="0"/>
              <a:t>3. O que você está fazendo para mudar esta realidade?</a:t>
            </a:r>
            <a:br>
              <a:rPr lang="pt-BR" dirty="0" smtClean="0"/>
            </a:br>
            <a:r>
              <a:rPr lang="pt-BR" dirty="0" smtClean="0"/>
              <a:t/>
            </a:r>
            <a:br>
              <a:rPr lang="pt-BR" dirty="0" smtClean="0"/>
            </a:br>
            <a:r>
              <a:rPr lang="pt-BR" dirty="0" smtClean="0"/>
              <a:t>4. Você é do tipo que acredita que nada mais pode ser feito?</a:t>
            </a:r>
            <a:br>
              <a:rPr lang="pt-BR" dirty="0" smtClean="0"/>
            </a:br>
            <a:r>
              <a:rPr lang="pt-BR" dirty="0" smtClean="0"/>
              <a:t/>
            </a:r>
            <a:br>
              <a:rPr lang="pt-BR" dirty="0" smtClean="0"/>
            </a:br>
            <a:r>
              <a:rPr lang="pt-BR" dirty="0" smtClean="0"/>
              <a:t>5. Você pensa nisso todos os dias ou evita pensar?</a:t>
            </a:r>
            <a:br>
              <a:rPr lang="pt-BR" dirty="0" smtClean="0"/>
            </a:br>
            <a:r>
              <a:rPr lang="pt-BR" dirty="0" smtClean="0"/>
              <a:t/>
            </a:r>
            <a:br>
              <a:rPr lang="pt-BR" dirty="0" smtClean="0"/>
            </a:br>
            <a:r>
              <a:rPr lang="pt-BR" dirty="0" smtClean="0"/>
              <a:t>6. Já pensou em empreender?</a:t>
            </a:r>
            <a:br>
              <a:rPr lang="pt-BR" dirty="0" smtClean="0"/>
            </a:br>
            <a:r>
              <a:rPr lang="pt-BR" dirty="0" smtClean="0"/>
              <a:t/>
            </a:r>
            <a:br>
              <a:rPr lang="pt-BR" dirty="0" smtClean="0"/>
            </a:br>
            <a:r>
              <a:rPr lang="pt-BR" dirty="0" smtClean="0"/>
              <a:t>7. Teria a coragem de deixar o seu emprego para empreender?</a:t>
            </a:r>
            <a:br>
              <a:rPr lang="pt-BR" dirty="0" smtClean="0"/>
            </a:br>
            <a:r>
              <a:rPr lang="pt-BR" dirty="0" smtClean="0"/>
              <a:t/>
            </a:r>
            <a:br>
              <a:rPr lang="pt-BR" dirty="0" smtClean="0"/>
            </a:br>
            <a:r>
              <a:rPr lang="pt-BR" dirty="0" smtClean="0"/>
              <a:t>8. O que ocupa mais os seus pensamentos, o medo de perder ou o desejo de ganhar?</a:t>
            </a:r>
            <a:br>
              <a:rPr lang="pt-BR" dirty="0" smtClean="0"/>
            </a:br>
            <a:r>
              <a:rPr lang="pt-BR" dirty="0" smtClean="0"/>
              <a:t/>
            </a:r>
            <a:br>
              <a:rPr lang="pt-BR" dirty="0" smtClean="0"/>
            </a:br>
            <a:r>
              <a:rPr lang="pt-BR" dirty="0" smtClean="0"/>
              <a:t>9. Quem são as suas referências de sucesso?</a:t>
            </a:r>
            <a:br>
              <a:rPr lang="pt-BR" dirty="0" smtClean="0"/>
            </a:br>
            <a:r>
              <a:rPr lang="pt-BR" dirty="0" smtClean="0"/>
              <a:t/>
            </a:r>
            <a:br>
              <a:rPr lang="pt-BR" dirty="0" smtClean="0"/>
            </a:br>
            <a:r>
              <a:rPr lang="pt-BR" dirty="0" smtClean="0"/>
              <a:t>10. Além de você, quem mais se beneficiaria com o seu sucesso?</a:t>
            </a:r>
            <a:br>
              <a:rPr lang="pt-BR" dirty="0" smtClean="0"/>
            </a:br>
            <a:r>
              <a:rPr lang="pt-BR" dirty="0" smtClean="0"/>
              <a:t/>
            </a:r>
            <a:br>
              <a:rPr lang="pt-BR" dirty="0" smtClean="0"/>
            </a:br>
            <a:r>
              <a:rPr lang="pt-BR" dirty="0" smtClean="0"/>
              <a:t>11. Quem você gostaria de ajudar depois de seu sucesso?</a:t>
            </a:r>
            <a:br>
              <a:rPr lang="pt-BR" dirty="0" smtClean="0"/>
            </a:br>
            <a:r>
              <a:rPr lang="pt-BR" dirty="0" smtClean="0"/>
              <a:t/>
            </a:r>
            <a:br>
              <a:rPr lang="pt-BR" dirty="0" smtClean="0"/>
            </a:br>
            <a:r>
              <a:rPr lang="pt-BR" dirty="0" smtClean="0"/>
              <a:t>12. Se nada mudar, como estará a sua vida em 20 anos?</a:t>
            </a:r>
            <a:br>
              <a:rPr lang="pt-BR" dirty="0" smtClean="0"/>
            </a:br>
            <a:r>
              <a:rPr lang="pt-BR" dirty="0" smtClean="0"/>
              <a:t/>
            </a:r>
            <a:br>
              <a:rPr lang="pt-BR" dirty="0" smtClean="0"/>
            </a:br>
            <a:r>
              <a:rPr lang="pt-BR" dirty="0" smtClean="0"/>
              <a:t>13. Você gosta de ser aplaudido?</a:t>
            </a:r>
            <a:br>
              <a:rPr lang="pt-BR" dirty="0" smtClean="0"/>
            </a:br>
            <a:r>
              <a:rPr lang="pt-BR" dirty="0" smtClean="0"/>
              <a:t/>
            </a:r>
            <a:br>
              <a:rPr lang="pt-BR" dirty="0" smtClean="0"/>
            </a:br>
            <a:r>
              <a:rPr lang="pt-BR" dirty="0" smtClean="0"/>
              <a:t>14. Que situação precária você precisa tolerar em seu dia a dia?</a:t>
            </a:r>
            <a:br>
              <a:rPr lang="pt-BR" dirty="0" smtClean="0"/>
            </a:br>
            <a:r>
              <a:rPr lang="pt-BR" dirty="0" smtClean="0"/>
              <a:t/>
            </a:r>
            <a:br>
              <a:rPr lang="pt-BR" dirty="0" smtClean="0"/>
            </a:br>
            <a:r>
              <a:rPr lang="pt-BR" dirty="0" smtClean="0"/>
              <a:t>15. Se o seu sucesso fosse capaz de salvar a vida das pessoas que você mais ama, o que você estaria fazendo, diferentemente do que você tem feito até hoje, para alcançá-lo?</a:t>
            </a:r>
            <a:endParaRPr lang="pt-B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descr="1236955_529473827132236_1256493478_n.jpg"/>
          <p:cNvPicPr>
            <a:picLocks noGrp="1" noChangeAspect="1"/>
          </p:cNvPicPr>
          <p:nvPr>
            <p:ph idx="1"/>
          </p:nvPr>
        </p:nvPicPr>
        <p:blipFill>
          <a:blip r:embed="rId2" cstate="print"/>
          <a:stretch>
            <a:fillRect/>
          </a:stretch>
        </p:blipFill>
        <p:spPr>
          <a:xfrm>
            <a:off x="1777663" y="1935163"/>
            <a:ext cx="5588673" cy="4389437"/>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descr="1208702_538761269536825_189595608_n.jpg"/>
          <p:cNvPicPr>
            <a:picLocks noGrp="1" noChangeAspect="1"/>
          </p:cNvPicPr>
          <p:nvPr>
            <p:ph idx="1"/>
          </p:nvPr>
        </p:nvPicPr>
        <p:blipFill>
          <a:blip r:embed="rId2" cstate="print"/>
          <a:stretch>
            <a:fillRect/>
          </a:stretch>
        </p:blipFill>
        <p:spPr>
          <a:xfrm>
            <a:off x="2054760" y="1935163"/>
            <a:ext cx="5034480" cy="4389437"/>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descr="1157658_531522366927382_123861976_n.jpg"/>
          <p:cNvPicPr>
            <a:picLocks noGrp="1" noChangeAspect="1"/>
          </p:cNvPicPr>
          <p:nvPr>
            <p:ph idx="1"/>
          </p:nvPr>
        </p:nvPicPr>
        <p:blipFill>
          <a:blip r:embed="rId2" cstate="print"/>
          <a:stretch>
            <a:fillRect/>
          </a:stretch>
        </p:blipFill>
        <p:spPr>
          <a:xfrm>
            <a:off x="2177761" y="1935163"/>
            <a:ext cx="4788477" cy="4389437"/>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descr="1184993_532593340153618_1552546895_n.jpg"/>
          <p:cNvPicPr>
            <a:picLocks noGrp="1" noChangeAspect="1"/>
          </p:cNvPicPr>
          <p:nvPr>
            <p:ph idx="1"/>
          </p:nvPr>
        </p:nvPicPr>
        <p:blipFill>
          <a:blip r:embed="rId2" cstate="print"/>
          <a:stretch>
            <a:fillRect/>
          </a:stretch>
        </p:blipFill>
        <p:spPr>
          <a:xfrm>
            <a:off x="1259217" y="1935163"/>
            <a:ext cx="6625565" cy="4389437"/>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descr="1277163_533622520050700_641792501_o.jpg"/>
          <p:cNvPicPr>
            <a:picLocks noGrp="1" noChangeAspect="1"/>
          </p:cNvPicPr>
          <p:nvPr>
            <p:ph idx="1"/>
          </p:nvPr>
        </p:nvPicPr>
        <p:blipFill>
          <a:blip r:embed="rId2" cstate="print"/>
          <a:stretch>
            <a:fillRect/>
          </a:stretch>
        </p:blipFill>
        <p:spPr>
          <a:xfrm>
            <a:off x="1637658" y="1935163"/>
            <a:ext cx="5868683" cy="4389437"/>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descr="1240203_528969723849313_691991372_n.jpg"/>
          <p:cNvPicPr>
            <a:picLocks noGrp="1" noChangeAspect="1"/>
          </p:cNvPicPr>
          <p:nvPr>
            <p:ph idx="1"/>
          </p:nvPr>
        </p:nvPicPr>
        <p:blipFill>
          <a:blip r:embed="rId2" cstate="print"/>
          <a:stretch>
            <a:fillRect/>
          </a:stretch>
        </p:blipFill>
        <p:spPr>
          <a:xfrm>
            <a:off x="2046856" y="1935163"/>
            <a:ext cx="5050287" cy="4389437"/>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pic>
        <p:nvPicPr>
          <p:cNvPr id="3074" name="Picture 2"/>
          <p:cNvPicPr>
            <a:picLocks noChangeAspect="1" noChangeArrowheads="1"/>
          </p:cNvPicPr>
          <p:nvPr/>
        </p:nvPicPr>
        <p:blipFill>
          <a:blip r:embed="rId2"/>
          <a:srcRect/>
          <a:stretch>
            <a:fillRect/>
          </a:stretch>
        </p:blipFill>
        <p:spPr bwMode="auto">
          <a:xfrm>
            <a:off x="714380" y="0"/>
            <a:ext cx="7715272" cy="688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Como?</a:t>
            </a:r>
            <a:endParaRPr lang="pt-BR" dirty="0">
              <a:solidFill>
                <a:schemeClr val="bg1"/>
              </a:solidFill>
            </a:endParaRPr>
          </a:p>
        </p:txBody>
      </p:sp>
      <p:sp>
        <p:nvSpPr>
          <p:cNvPr id="3" name="Espaço Reservado para Conteúdo 2"/>
          <p:cNvSpPr>
            <a:spLocks noGrp="1"/>
          </p:cNvSpPr>
          <p:nvPr>
            <p:ph idx="1"/>
          </p:nvPr>
        </p:nvSpPr>
        <p:spPr/>
        <p:txBody>
          <a:bodyPr>
            <a:normAutofit/>
          </a:bodyPr>
          <a:lstStyle/>
          <a:p>
            <a:r>
              <a:rPr lang="pt-BR" dirty="0" smtClean="0"/>
              <a:t>Tem que ser algo fácil de usar;</a:t>
            </a:r>
          </a:p>
          <a:p>
            <a:r>
              <a:rPr lang="pt-BR" dirty="0" smtClean="0"/>
              <a:t>Algo muito bonito;</a:t>
            </a:r>
          </a:p>
          <a:p>
            <a:r>
              <a:rPr lang="pt-BR" dirty="0" smtClean="0"/>
              <a:t>Temos que criar e oferecer aos usuários uma ferramenta que ainda não temos, algo que combine arte, técnica, movimento e que possa ser usada por uma velhinha ou uma criança de 3 anos de idade, para a demonstração da ideia em seu campo na rede.</a:t>
            </a:r>
          </a:p>
          <a:p>
            <a:r>
              <a:rPr lang="pt-BR" dirty="0" smtClean="0"/>
              <a:t>A ferramenta tem que funcionar para o idealizador como uma peça de arte, para que ali </a:t>
            </a:r>
            <a:r>
              <a:rPr lang="pt-BR" smtClean="0"/>
              <a:t>ele comece </a:t>
            </a:r>
            <a:r>
              <a:rPr lang="pt-BR" dirty="0" smtClean="0"/>
              <a:t>e termine sua obra prima.</a:t>
            </a:r>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Como?</a:t>
            </a:r>
            <a:endParaRPr lang="pt-BR" dirty="0">
              <a:solidFill>
                <a:schemeClr val="bg1"/>
              </a:solidFill>
            </a:endParaRPr>
          </a:p>
        </p:txBody>
      </p:sp>
      <p:sp>
        <p:nvSpPr>
          <p:cNvPr id="3" name="Espaço Reservado para Conteúdo 2"/>
          <p:cNvSpPr>
            <a:spLocks noGrp="1"/>
          </p:cNvSpPr>
          <p:nvPr>
            <p:ph idx="1"/>
          </p:nvPr>
        </p:nvSpPr>
        <p:spPr/>
        <p:txBody>
          <a:bodyPr>
            <a:normAutofit/>
          </a:bodyPr>
          <a:lstStyle/>
          <a:p>
            <a:r>
              <a:rPr lang="pt-BR" dirty="0" smtClean="0"/>
              <a:t>Com acesso de:</a:t>
            </a:r>
          </a:p>
          <a:p>
            <a:r>
              <a:rPr lang="pt-BR" dirty="0" smtClean="0"/>
              <a:t>Usuários de ideias, grupos, fundições de grupos,  usuários investidores,  Etc...</a:t>
            </a:r>
          </a:p>
          <a:p>
            <a:r>
              <a:rPr lang="pt-BR" dirty="0" smtClean="0"/>
              <a:t>Mas que pessoas que não são cadastradas na rede também possam ver as ideias das pessoas da rede, mas como olheiros, com limitações de visualização, ai depois eles decidem se querem se cadastrar e usar, seguir e ter seguidores das suas ideias e quem sabe um investidor.</a:t>
            </a:r>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Usar:</a:t>
            </a:r>
            <a:endParaRPr lang="pt-BR" dirty="0">
              <a:solidFill>
                <a:schemeClr val="bg1"/>
              </a:solidFill>
            </a:endParaRPr>
          </a:p>
        </p:txBody>
      </p:sp>
      <p:sp>
        <p:nvSpPr>
          <p:cNvPr id="3" name="Espaço Reservado para Conteúdo 2"/>
          <p:cNvSpPr>
            <a:spLocks noGrp="1"/>
          </p:cNvSpPr>
          <p:nvPr>
            <p:ph idx="1"/>
          </p:nvPr>
        </p:nvSpPr>
        <p:spPr/>
        <p:txBody>
          <a:bodyPr/>
          <a:lstStyle/>
          <a:p>
            <a:r>
              <a:rPr lang="pt-BR" dirty="0" smtClean="0"/>
              <a:t>Os usuários trabalharão em seus projetos solo, ou trabalharão em equipe, interagindo vários usuários em um só projeto, dando-lhes direito e participação em relação a ideia.</a:t>
            </a:r>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Segurança:</a:t>
            </a:r>
            <a:endParaRPr lang="pt-BR" dirty="0">
              <a:solidFill>
                <a:schemeClr val="bg1"/>
              </a:solidFill>
            </a:endParaRPr>
          </a:p>
        </p:txBody>
      </p:sp>
      <p:sp>
        <p:nvSpPr>
          <p:cNvPr id="3" name="Espaço Reservado para Conteúdo 2"/>
          <p:cNvSpPr>
            <a:spLocks noGrp="1"/>
          </p:cNvSpPr>
          <p:nvPr>
            <p:ph idx="1"/>
          </p:nvPr>
        </p:nvSpPr>
        <p:spPr/>
        <p:txBody>
          <a:bodyPr>
            <a:normAutofit lnSpcReduction="10000"/>
          </a:bodyPr>
          <a:lstStyle/>
          <a:p>
            <a:r>
              <a:rPr lang="pt-BR" sz="3000" dirty="0" smtClean="0"/>
              <a:t>Você pode estar pensando:</a:t>
            </a:r>
          </a:p>
          <a:p>
            <a:r>
              <a:rPr lang="pt-BR" sz="3000" dirty="0" smtClean="0"/>
              <a:t>Quem vai ser o doido de entregar o peixe?</a:t>
            </a:r>
          </a:p>
          <a:p>
            <a:r>
              <a:rPr lang="pt-BR" sz="3000" dirty="0" smtClean="0"/>
              <a:t>Quem vai querer usar isso?</a:t>
            </a:r>
          </a:p>
          <a:p>
            <a:r>
              <a:rPr lang="pt-BR" sz="3000" dirty="0" smtClean="0"/>
              <a:t>Eu que não colocaria minha ideia para o mundo ver, porque podem roubar minha ideia. </a:t>
            </a:r>
          </a:p>
          <a:p>
            <a:r>
              <a:rPr lang="pt-BR" sz="3000" dirty="0" smtClean="0"/>
              <a:t>Poderíamos pensar que isso seria um meio de roubar ideias, meio em que pessoas não poderiam expor seus pensamentos por inteiro com medo de alguém rouba-los.</a:t>
            </a:r>
          </a:p>
          <a:p>
            <a:pPr>
              <a:buNone/>
            </a:pPr>
            <a:endParaRPr lang="pt-BR" sz="3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bg1"/>
                </a:solidFill>
              </a:rPr>
              <a:t>Segurança:</a:t>
            </a:r>
            <a:endParaRPr lang="pt-BR" dirty="0"/>
          </a:p>
        </p:txBody>
      </p:sp>
      <p:sp>
        <p:nvSpPr>
          <p:cNvPr id="3" name="Espaço Reservado para Conteúdo 2"/>
          <p:cNvSpPr>
            <a:spLocks noGrp="1"/>
          </p:cNvSpPr>
          <p:nvPr>
            <p:ph idx="1"/>
          </p:nvPr>
        </p:nvSpPr>
        <p:spPr/>
        <p:txBody>
          <a:bodyPr/>
          <a:lstStyle/>
          <a:p>
            <a:r>
              <a:rPr lang="pt-BR" dirty="0" smtClean="0"/>
              <a:t>Mas o simples fato de elas demonstrarem seu pensamento primeiro, já as tornam donas dos mesmos, e agora tem como provar isso, pois expondo suas ideias com data e hora para o mundo já servem como prova de que quem disse isso primeiro fui eu!</a:t>
            </a:r>
            <a:endParaRPr lang="pt-B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a:xfrm>
            <a:off x="457200" y="1775191"/>
            <a:ext cx="8363272" cy="4625609"/>
          </a:xfrm>
        </p:spPr>
        <p:txBody>
          <a:bodyPr/>
          <a:lstStyle/>
          <a:p>
            <a:r>
              <a:rPr lang="pt-BR" dirty="0" smtClean="0"/>
              <a:t>Não perca a oportunidade para melhorar sua ideia por causa da falta de ajuda. Colaboração bem-sucedida servem em todas as formas e efeitos. Uma ampla gama de colaboradores estará prontamente disponível e quer agregar sugestões e valores para sua ideia.</a:t>
            </a:r>
            <a:endParaRPr lang="pt-B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712</TotalTime>
  <Words>1292</Words>
  <Application>Microsoft Office PowerPoint</Application>
  <PresentationFormat>Apresentação na tela (4:3)</PresentationFormat>
  <Paragraphs>121</Paragraphs>
  <Slides>38</Slides>
  <Notes>0</Notes>
  <HiddenSlides>0</HiddenSlides>
  <MMClips>0</MMClips>
  <ScaleCrop>false</ScaleCrop>
  <HeadingPairs>
    <vt:vector size="4" baseType="variant">
      <vt:variant>
        <vt:lpstr>Tema</vt:lpstr>
      </vt:variant>
      <vt:variant>
        <vt:i4>1</vt:i4>
      </vt:variant>
      <vt:variant>
        <vt:lpstr>Títulos de slides</vt:lpstr>
      </vt:variant>
      <vt:variant>
        <vt:i4>38</vt:i4>
      </vt:variant>
    </vt:vector>
  </HeadingPairs>
  <TitlesOfParts>
    <vt:vector size="39" baseType="lpstr">
      <vt:lpstr>Fluxo</vt:lpstr>
      <vt:lpstr>Projeto: Vou até o fim!</vt:lpstr>
      <vt:lpstr>Por que?</vt:lpstr>
      <vt:lpstr>Para quem?</vt:lpstr>
      <vt:lpstr>Como?</vt:lpstr>
      <vt:lpstr>Como?</vt:lpstr>
      <vt:lpstr>Usar:</vt:lpstr>
      <vt:lpstr>Segurança:</vt:lpstr>
      <vt:lpstr>Segurança:</vt:lpstr>
      <vt:lpstr>Slide 9</vt:lpstr>
      <vt:lpstr> </vt:lpstr>
      <vt:lpstr>Slide 11</vt:lpstr>
      <vt:lpstr>Slide 12</vt:lpstr>
      <vt:lpstr>Slide 13</vt:lpstr>
      <vt:lpstr>2014 será marcada na História </vt:lpstr>
      <vt:lpstr>Você ainda não me entendeu..?</vt:lpstr>
      <vt:lpstr>Slide 16</vt:lpstr>
      <vt:lpstr>Slide 17</vt:lpstr>
      <vt:lpstr>Oi, tudo bem?</vt:lpstr>
      <vt:lpstr>vo</vt:lpstr>
      <vt:lpstr>vo</vt:lpstr>
      <vt:lpstr>vo</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Mecanografia04</dc:creator>
  <cp:lastModifiedBy>pc</cp:lastModifiedBy>
  <cp:revision>99</cp:revision>
  <dcterms:created xsi:type="dcterms:W3CDTF">2013-09-30T10:05:08Z</dcterms:created>
  <dcterms:modified xsi:type="dcterms:W3CDTF">2014-11-27T02:52:04Z</dcterms:modified>
</cp:coreProperties>
</file>