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2023-05-31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2023-05-31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2023-05-31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KHOA HỌC DỮ LIỆU</a:t>
            </a:r>
            <a:r>
              <a:rPr lang="en-US" smtClean="0"/>
              <a:t/>
            </a:r>
            <a:br>
              <a:rPr lang="en-US" smtClean="0"/>
            </a:br>
            <a:r>
              <a:rPr lang="en-US" sz="2800" smtClean="0">
                <a:latin typeface="Times New Roman" panose="02020603050405020304" pitchFamily="18" charset="0"/>
                <a:cs typeface="Times New Roman" panose="02020603050405020304" pitchFamily="18" charset="0"/>
              </a:rPr>
              <a:t>Dự Đoán Điểm Thi THPTQG</a:t>
            </a:r>
            <a:endParaRPr lang="en-US" sz="28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55098" y="3751601"/>
            <a:ext cx="3383662" cy="1320802"/>
          </a:xfrm>
        </p:spPr>
        <p:txBody>
          <a:bodyPr>
            <a:normAutofit/>
          </a:bodyPr>
          <a:lstStyle/>
          <a:p>
            <a:pPr algn="just"/>
            <a:r>
              <a:rPr lang="en-US" sz="1600" smtClean="0">
                <a:latin typeface="Times New Roman" panose="02020603050405020304" pitchFamily="18" charset="0"/>
                <a:cs typeface="Times New Roman" panose="02020603050405020304" pitchFamily="18" charset="0"/>
              </a:rPr>
              <a:t>Sv: Lê Thị Thu Trang</a:t>
            </a:r>
          </a:p>
          <a:p>
            <a:pPr algn="just"/>
            <a:r>
              <a:rPr lang="en-US" sz="1600" smtClean="0">
                <a:latin typeface="Times New Roman" panose="02020603050405020304" pitchFamily="18" charset="0"/>
                <a:cs typeface="Times New Roman" panose="02020603050405020304" pitchFamily="18" charset="0"/>
              </a:rPr>
              <a:t>MSSV: K195480106023</a:t>
            </a:r>
          </a:p>
          <a:p>
            <a:pPr algn="just"/>
            <a:r>
              <a:rPr lang="en-US" sz="1600" smtClean="0">
                <a:latin typeface="Times New Roman" panose="02020603050405020304" pitchFamily="18" charset="0"/>
                <a:cs typeface="Times New Roman" panose="02020603050405020304" pitchFamily="18" charset="0"/>
              </a:rPr>
              <a:t>GV hướng dẫn: TS. Nguyễn Văn Huy</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847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800" y="775083"/>
            <a:ext cx="10535919" cy="5342221"/>
          </a:xfrm>
          <a:prstGeom prst="rect">
            <a:avLst/>
          </a:prstGeom>
        </p:spPr>
      </p:pic>
    </p:spTree>
    <p:extLst>
      <p:ext uri="{BB962C8B-B14F-4D97-AF65-F5344CB8AC3E}">
        <p14:creationId xmlns:p14="http://schemas.microsoft.com/office/powerpoint/2010/main" val="169808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latin typeface="Times New Roman" panose="02020603050405020304" pitchFamily="18" charset="0"/>
                <a:cs typeface="Times New Roman" panose="02020603050405020304" pitchFamily="18" charset="0"/>
              </a:rPr>
              <a:t>Tổng quát</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02265" y="2801740"/>
            <a:ext cx="7887769" cy="2829320"/>
          </a:xfrm>
          <a:prstGeom prst="rect">
            <a:avLst/>
          </a:prstGeom>
        </p:spPr>
      </p:pic>
    </p:spTree>
    <p:extLst>
      <p:ext uri="{BB962C8B-B14F-4D97-AF65-F5344CB8AC3E}">
        <p14:creationId xmlns:p14="http://schemas.microsoft.com/office/powerpoint/2010/main" val="321220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52664"/>
          </a:xfrm>
        </p:spPr>
        <p:txBody>
          <a:bodyPr>
            <a:normAutofit fontScale="90000"/>
          </a:bodyPr>
          <a:lstStyle/>
          <a:p>
            <a:r>
              <a:rPr lang="en-US" smtClean="0"/>
              <a:t>Chương 1. Giới thiệu chung</a:t>
            </a:r>
            <a:endParaRPr lang="en-US"/>
          </a:p>
        </p:txBody>
      </p:sp>
      <p:sp>
        <p:nvSpPr>
          <p:cNvPr id="3" name="Content Placeholder 2"/>
          <p:cNvSpPr>
            <a:spLocks noGrp="1"/>
          </p:cNvSpPr>
          <p:nvPr>
            <p:ph idx="1"/>
          </p:nvPr>
        </p:nvSpPr>
        <p:spPr>
          <a:xfrm>
            <a:off x="1295401" y="2666288"/>
            <a:ext cx="9601196" cy="3209580"/>
          </a:xfrm>
        </p:spPr>
        <p:txBody>
          <a:bodyPr/>
          <a:lstStyle/>
          <a:p>
            <a:r>
              <a:rPr lang="en-US" smtClean="0"/>
              <a:t>1.1. Dự đoán điểm thi là gì?</a:t>
            </a:r>
          </a:p>
          <a:p>
            <a:r>
              <a:rPr lang="en-US" smtClean="0"/>
              <a:t>1.2.Ứng dụng </a:t>
            </a:r>
          </a:p>
          <a:p>
            <a:r>
              <a:rPr lang="en-US" smtClean="0"/>
              <a:t>1.3. Công nghệ </a:t>
            </a:r>
          </a:p>
          <a:p>
            <a:r>
              <a:rPr lang="en-US" smtClean="0"/>
              <a:t>1.4. Tìm hiểu và áp dụng vào bài </a:t>
            </a:r>
            <a:endParaRPr lang="en-US"/>
          </a:p>
        </p:txBody>
      </p:sp>
    </p:spTree>
    <p:extLst>
      <p:ext uri="{BB962C8B-B14F-4D97-AF65-F5344CB8AC3E}">
        <p14:creationId xmlns:p14="http://schemas.microsoft.com/office/powerpoint/2010/main" val="492386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2. Cơ sở dữ liệu</a:t>
            </a:r>
            <a:endParaRPr lang="en-US"/>
          </a:p>
        </p:txBody>
      </p:sp>
      <p:sp>
        <p:nvSpPr>
          <p:cNvPr id="3" name="Content Placeholder 2"/>
          <p:cNvSpPr>
            <a:spLocks noGrp="1"/>
          </p:cNvSpPr>
          <p:nvPr>
            <p:ph idx="1"/>
          </p:nvPr>
        </p:nvSpPr>
        <p:spPr/>
        <p:txBody>
          <a:bodyPr/>
          <a:lstStyle/>
          <a:p>
            <a:pPr marL="0" indent="0">
              <a:buNone/>
            </a:pPr>
            <a:r>
              <a:rPr lang="en-US" smtClean="0"/>
              <a:t>2.1. Xử lý dữ liệu</a:t>
            </a:r>
          </a:p>
          <a:p>
            <a:pPr lvl="0"/>
            <a:r>
              <a:rPr lang="en-US"/>
              <a:t>Lọc nhiễu các giá trị cực đại hoặc cực tiểu</a:t>
            </a:r>
          </a:p>
          <a:p>
            <a:pPr lvl="0"/>
            <a:r>
              <a:rPr lang="en-US"/>
              <a:t>Xóa các ô rỗng</a:t>
            </a:r>
          </a:p>
          <a:p>
            <a:pPr lvl="0"/>
            <a:r>
              <a:rPr lang="en-US"/>
              <a:t>Số hóa dữ liệu</a:t>
            </a:r>
          </a:p>
          <a:p>
            <a:endParaRPr lang="en-US"/>
          </a:p>
        </p:txBody>
      </p:sp>
    </p:spTree>
    <p:extLst>
      <p:ext uri="{BB962C8B-B14F-4D97-AF65-F5344CB8AC3E}">
        <p14:creationId xmlns:p14="http://schemas.microsoft.com/office/powerpoint/2010/main" val="356816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8276" y="705211"/>
            <a:ext cx="9522371" cy="5167283"/>
          </a:xfrm>
          <a:prstGeom prst="rect">
            <a:avLst/>
          </a:prstGeom>
        </p:spPr>
      </p:pic>
    </p:spTree>
    <p:extLst>
      <p:ext uri="{BB962C8B-B14F-4D97-AF65-F5344CB8AC3E}">
        <p14:creationId xmlns:p14="http://schemas.microsoft.com/office/powerpoint/2010/main" val="223178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Model</a:t>
            </a:r>
            <a:endParaRPr lang="en-US"/>
          </a:p>
        </p:txBody>
      </p:sp>
      <p:sp>
        <p:nvSpPr>
          <p:cNvPr id="3" name="Content Placeholder 2"/>
          <p:cNvSpPr>
            <a:spLocks noGrp="1"/>
          </p:cNvSpPr>
          <p:nvPr>
            <p:ph idx="1"/>
          </p:nvPr>
        </p:nvSpPr>
        <p:spPr>
          <a:xfrm>
            <a:off x="1289051" y="2430808"/>
            <a:ext cx="9601196" cy="3318936"/>
          </a:xfrm>
        </p:spPr>
        <p:txBody>
          <a:bodyPr/>
          <a:lstStyle/>
          <a:p>
            <a:r>
              <a:rPr lang="en-US"/>
              <a:t>M</a:t>
            </a:r>
            <a:r>
              <a:rPr lang="en-US" smtClean="0"/>
              <a:t>ô </a:t>
            </a:r>
            <a:r>
              <a:rPr lang="en-US"/>
              <a:t>hình hồi quy tuyến tính LinearRegression</a:t>
            </a:r>
            <a:endParaRPr lang="en-US" smtClean="0"/>
          </a:p>
          <a:p>
            <a:r>
              <a:rPr lang="en-US"/>
              <a:t>M</a:t>
            </a:r>
            <a:r>
              <a:rPr lang="en-US" smtClean="0"/>
              <a:t>ô </a:t>
            </a:r>
            <a:r>
              <a:rPr lang="en-US"/>
              <a:t>hình hồi quy tuyến tính có ưu điểm về đơn giản, khả năng khảo sát tương quan và hiệu suất ổn định. Tuy nhiên, nó cũng có hạn chế về giới hạn tuyến tính, nhạy cảm với nhiễu và đa cộng </a:t>
            </a:r>
            <a:r>
              <a:rPr lang="en-US"/>
              <a:t>tuyến</a:t>
            </a:r>
            <a:r>
              <a:rPr lang="en-US" smtClean="0"/>
              <a:t>.</a:t>
            </a:r>
          </a:p>
          <a:p>
            <a:pPr marL="0" indent="0">
              <a:buNone/>
            </a:pPr>
            <a:endParaRPr lang="en-US"/>
          </a:p>
          <a:p>
            <a:endParaRPr lang="en-US"/>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320" y="4370224"/>
            <a:ext cx="754888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614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3. Xây dựng chương trình</a:t>
            </a:r>
            <a:endParaRPr lang="en-US"/>
          </a:p>
        </p:txBody>
      </p:sp>
      <p:sp>
        <p:nvSpPr>
          <p:cNvPr id="3" name="Content Placeholder 2"/>
          <p:cNvSpPr>
            <a:spLocks noGrp="1"/>
          </p:cNvSpPr>
          <p:nvPr>
            <p:ph idx="1"/>
          </p:nvPr>
        </p:nvSpPr>
        <p:spPr/>
        <p:txBody>
          <a:bodyPr>
            <a:normAutofit fontScale="92500" lnSpcReduction="20000"/>
          </a:bodyPr>
          <a:lstStyle/>
          <a:p>
            <a:r>
              <a:rPr lang="en-US" smtClean="0"/>
              <a:t>Đọc dữ liệu từ file csv</a:t>
            </a:r>
          </a:p>
          <a:p>
            <a:r>
              <a:rPr lang="en-US" smtClean="0"/>
              <a:t>Xử lý dữ liệu thiếu</a:t>
            </a:r>
          </a:p>
          <a:p>
            <a:r>
              <a:rPr lang="en-US"/>
              <a:t>Chuẩn bị dữ liệu đầu vào và </a:t>
            </a:r>
            <a:r>
              <a:rPr lang="en-US"/>
              <a:t>đầu </a:t>
            </a:r>
            <a:r>
              <a:rPr lang="en-US" smtClean="0"/>
              <a:t>ra</a:t>
            </a:r>
          </a:p>
          <a:p>
            <a:r>
              <a:rPr lang="en-US"/>
              <a:t>Số hóa </a:t>
            </a:r>
            <a:r>
              <a:rPr lang="en-US"/>
              <a:t>dữ </a:t>
            </a:r>
            <a:r>
              <a:rPr lang="en-US" smtClean="0"/>
              <a:t>liệu</a:t>
            </a:r>
          </a:p>
          <a:p>
            <a:r>
              <a:rPr lang="en-US"/>
              <a:t>Xây dựng và huấn luyện mô hình hồi quy </a:t>
            </a:r>
            <a:r>
              <a:rPr lang="en-US"/>
              <a:t>tuyến </a:t>
            </a:r>
            <a:r>
              <a:rPr lang="en-US" smtClean="0"/>
              <a:t>tính</a:t>
            </a:r>
          </a:p>
          <a:p>
            <a:r>
              <a:rPr lang="en-US"/>
              <a:t>Dự đoán và lưu </a:t>
            </a:r>
            <a:r>
              <a:rPr lang="en-US"/>
              <a:t>mô </a:t>
            </a:r>
            <a:r>
              <a:rPr lang="en-US" smtClean="0"/>
              <a:t>hình</a:t>
            </a:r>
          </a:p>
          <a:p>
            <a:r>
              <a:rPr lang="en-US"/>
              <a:t>Đánh giá </a:t>
            </a:r>
            <a:r>
              <a:rPr lang="en-US"/>
              <a:t>mô </a:t>
            </a:r>
            <a:r>
              <a:rPr lang="en-US" smtClean="0"/>
              <a:t>hình</a:t>
            </a:r>
          </a:p>
          <a:p>
            <a:r>
              <a:rPr lang="en-US"/>
              <a:t>Dự đoán điểm</a:t>
            </a:r>
            <a:endParaRPr lang="en-US"/>
          </a:p>
        </p:txBody>
      </p:sp>
    </p:spTree>
    <p:extLst>
      <p:ext uri="{BB962C8B-B14F-4D97-AF65-F5344CB8AC3E}">
        <p14:creationId xmlns:p14="http://schemas.microsoft.com/office/powerpoint/2010/main" val="127667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4. kết luận</a:t>
            </a:r>
            <a:endParaRPr lang="en-US"/>
          </a:p>
        </p:txBody>
      </p:sp>
      <p:sp>
        <p:nvSpPr>
          <p:cNvPr id="3" name="Content Placeholder 2"/>
          <p:cNvSpPr>
            <a:spLocks noGrp="1"/>
          </p:cNvSpPr>
          <p:nvPr>
            <p:ph idx="1"/>
          </p:nvPr>
        </p:nvSpPr>
        <p:spPr/>
        <p:txBody>
          <a:bodyPr/>
          <a:lstStyle/>
          <a:p>
            <a:r>
              <a:rPr lang="en-US" smtClean="0"/>
              <a:t>Kết quả sau khi chạy chương trình</a:t>
            </a:r>
          </a:p>
          <a:p>
            <a:pPr marL="0" indent="0">
              <a:buNone/>
            </a:pPr>
            <a:endParaRPr lang="en-US"/>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215" y="3171508"/>
            <a:ext cx="5583238"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77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4. Kết luận</a:t>
            </a:r>
            <a:endParaRPr lang="en-US"/>
          </a:p>
        </p:txBody>
      </p:sp>
      <p:sp>
        <p:nvSpPr>
          <p:cNvPr id="3" name="Content Placeholder 2"/>
          <p:cNvSpPr>
            <a:spLocks noGrp="1"/>
          </p:cNvSpPr>
          <p:nvPr>
            <p:ph idx="1"/>
          </p:nvPr>
        </p:nvSpPr>
        <p:spPr/>
        <p:txBody>
          <a:bodyPr/>
          <a:lstStyle/>
          <a:p>
            <a:r>
              <a:rPr lang="en-US" smtClean="0"/>
              <a:t>Ưu điểm:</a:t>
            </a:r>
          </a:p>
          <a:p>
            <a:pPr marL="0" indent="0">
              <a:buNone/>
            </a:pPr>
            <a:r>
              <a:rPr lang="en-US"/>
              <a:t>có các bước tiền xử lý dữ liệu như số hóa dữ liệu dạng số, lọc nhiễu và loại bỏ các ô trống đảm bảo khi huấn luyện mô hình, mô hình ngắn gọc </a:t>
            </a:r>
            <a:r>
              <a:rPr lang="en-US"/>
              <a:t>dễ </a:t>
            </a:r>
            <a:r>
              <a:rPr lang="en-US" smtClean="0"/>
              <a:t>hiểu, tốc độ nhanh</a:t>
            </a:r>
          </a:p>
          <a:p>
            <a:pPr lvl="0">
              <a:buFont typeface="Arial" panose="020B0604020202020204" pitchFamily="34" charset="0"/>
              <a:buChar char="•"/>
            </a:pPr>
            <a:r>
              <a:rPr lang="en-US" smtClean="0"/>
              <a:t>Khuyết điểm:</a:t>
            </a:r>
            <a:r>
              <a:rPr lang="en-US"/>
              <a:t>Độ chính xác của mô hình chưa được </a:t>
            </a:r>
            <a:r>
              <a:rPr lang="en-US"/>
              <a:t>cao</a:t>
            </a:r>
            <a:r>
              <a:rPr lang="en-US" smtClean="0"/>
              <a:t>.</a:t>
            </a:r>
          </a:p>
          <a:p>
            <a:r>
              <a:rPr lang="en-US" smtClean="0"/>
              <a:t>Hướng phát triển</a:t>
            </a:r>
            <a:endParaRPr lang="en-US"/>
          </a:p>
        </p:txBody>
      </p:sp>
    </p:spTree>
    <p:extLst>
      <p:ext uri="{BB962C8B-B14F-4D97-AF65-F5344CB8AC3E}">
        <p14:creationId xmlns:p14="http://schemas.microsoft.com/office/powerpoint/2010/main" val="6361806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88</TotalTime>
  <Words>274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KHOA HỌC DỮ LIỆU Dự Đoán Điểm Thi THPTQG</vt:lpstr>
      <vt:lpstr>Tổng quát</vt:lpstr>
      <vt:lpstr>Chương 1. Giới thiệu chung</vt:lpstr>
      <vt:lpstr>Chương 2. Cơ sở dữ liệu</vt:lpstr>
      <vt:lpstr>PowerPoint Presentation</vt:lpstr>
      <vt:lpstr>2.2. Model</vt:lpstr>
      <vt:lpstr>Chương 3. Xây dựng chương trình</vt:lpstr>
      <vt:lpstr>Chương 4. kết luận</vt:lpstr>
      <vt:lpstr>Chương 4. Kết luận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HỌC DỮ LIỆU Dự Đoán Điểm Thi THPTQG</dc:title>
  <dc:creator>hh</dc:creator>
  <cp:lastModifiedBy>hh</cp:lastModifiedBy>
  <cp:revision>8</cp:revision>
  <dcterms:created xsi:type="dcterms:W3CDTF">2023-05-31T01:12:50Z</dcterms:created>
  <dcterms:modified xsi:type="dcterms:W3CDTF">2023-05-31T02:40:58Z</dcterms:modified>
</cp:coreProperties>
</file>