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6" r:id="rId4"/>
    <p:sldId id="265" r:id="rId5"/>
    <p:sldId id="267" r:id="rId6"/>
    <p:sldId id="268" r:id="rId7"/>
    <p:sldId id="269" r:id="rId8"/>
    <p:sldId id="262"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38"/>
    <a:srgbClr val="4A7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2DC8D-726F-4AD0-9DCF-12AE66B0775D}" v="34" dt="2023-12-29T03:41:49.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Long" userId="e4e93a65-ca82-41ec-92c8-0e4fdb0a72ae" providerId="ADAL" clId="{47551D0E-3BA3-4769-A3A8-D8C07A081823}"/>
    <pc:docChg chg="custSel modSld">
      <pc:chgData name="Nguyen Long" userId="e4e93a65-ca82-41ec-92c8-0e4fdb0a72ae" providerId="ADAL" clId="{47551D0E-3BA3-4769-A3A8-D8C07A081823}" dt="2022-08-04T12:50:20.058" v="26" actId="5793"/>
      <pc:docMkLst>
        <pc:docMk/>
      </pc:docMkLst>
      <pc:sldChg chg="addSp delSp modSp mod modAnim">
        <pc:chgData name="Nguyen Long" userId="e4e93a65-ca82-41ec-92c8-0e4fdb0a72ae" providerId="ADAL" clId="{47551D0E-3BA3-4769-A3A8-D8C07A081823}" dt="2022-08-04T12:50:20.058" v="26" actId="5793"/>
        <pc:sldMkLst>
          <pc:docMk/>
          <pc:sldMk cId="162484534" sldId="264"/>
        </pc:sldMkLst>
        <pc:spChg chg="del">
          <ac:chgData name="Nguyen Long" userId="e4e93a65-ca82-41ec-92c8-0e4fdb0a72ae" providerId="ADAL" clId="{47551D0E-3BA3-4769-A3A8-D8C07A081823}" dt="2022-08-04T10:25:30.725" v="0" actId="478"/>
          <ac:spMkLst>
            <pc:docMk/>
            <pc:sldMk cId="162484534" sldId="264"/>
            <ac:spMk id="2" creationId="{8F6DF3E5-2747-4CEA-8DF1-49E1E52F65C2}"/>
          </ac:spMkLst>
        </pc:spChg>
        <pc:spChg chg="mod">
          <ac:chgData name="Nguyen Long" userId="e4e93a65-ca82-41ec-92c8-0e4fdb0a72ae" providerId="ADAL" clId="{47551D0E-3BA3-4769-A3A8-D8C07A081823}" dt="2022-08-04T12:50:20.058" v="26" actId="5793"/>
          <ac:spMkLst>
            <pc:docMk/>
            <pc:sldMk cId="162484534" sldId="264"/>
            <ac:spMk id="3" creationId="{FACCE598-9C86-4E56-B137-66A053778619}"/>
          </ac:spMkLst>
        </pc:spChg>
        <pc:spChg chg="del">
          <ac:chgData name="Nguyen Long" userId="e4e93a65-ca82-41ec-92c8-0e4fdb0a72ae" providerId="ADAL" clId="{47551D0E-3BA3-4769-A3A8-D8C07A081823}" dt="2022-08-04T10:25:33.533" v="1" actId="478"/>
          <ac:spMkLst>
            <pc:docMk/>
            <pc:sldMk cId="162484534" sldId="264"/>
            <ac:spMk id="4" creationId="{B2385289-E403-44B1-96D1-33BB2CEC2804}"/>
          </ac:spMkLst>
        </pc:spChg>
        <pc:spChg chg="mod">
          <ac:chgData name="Nguyen Long" userId="e4e93a65-ca82-41ec-92c8-0e4fdb0a72ae" providerId="ADAL" clId="{47551D0E-3BA3-4769-A3A8-D8C07A081823}" dt="2022-08-04T10:26:09.986" v="22" actId="20577"/>
          <ac:spMkLst>
            <pc:docMk/>
            <pc:sldMk cId="162484534" sldId="264"/>
            <ac:spMk id="5" creationId="{1326D035-00AB-4405-81CD-8F91760C16CD}"/>
          </ac:spMkLst>
        </pc:spChg>
        <pc:spChg chg="add del mod">
          <ac:chgData name="Nguyen Long" userId="e4e93a65-ca82-41ec-92c8-0e4fdb0a72ae" providerId="ADAL" clId="{47551D0E-3BA3-4769-A3A8-D8C07A081823}" dt="2022-08-04T10:25:44.220" v="3" actId="478"/>
          <ac:spMkLst>
            <pc:docMk/>
            <pc:sldMk cId="162484534" sldId="264"/>
            <ac:spMk id="8" creationId="{2CBDBA9D-06AE-ADA4-5978-0DDAB857A583}"/>
          </ac:spMkLst>
        </pc:spChg>
        <pc:spChg chg="add del mod">
          <ac:chgData name="Nguyen Long" userId="e4e93a65-ca82-41ec-92c8-0e4fdb0a72ae" providerId="ADAL" clId="{47551D0E-3BA3-4769-A3A8-D8C07A081823}" dt="2022-08-04T10:25:36.380" v="2" actId="478"/>
          <ac:spMkLst>
            <pc:docMk/>
            <pc:sldMk cId="162484534" sldId="264"/>
            <ac:spMk id="10" creationId="{4D202C44-0DAD-0D12-C326-BBFBBBC35735}"/>
          </ac:spMkLst>
        </pc:spChg>
      </pc:sldChg>
    </pc:docChg>
  </pc:docChgLst>
  <pc:docChgLst>
    <pc:chgData name="Nguyen Long" userId="e4e93a65-ca82-41ec-92c8-0e4fdb0a72ae" providerId="ADAL" clId="{F7195F43-E7DE-4337-8F8D-77161DEFC040}"/>
    <pc:docChg chg="undo custSel addSld delSld modSld sldOrd modMainMaster">
      <pc:chgData name="Nguyen Long" userId="e4e93a65-ca82-41ec-92c8-0e4fdb0a72ae" providerId="ADAL" clId="{F7195F43-E7DE-4337-8F8D-77161DEFC040}" dt="2020-08-29T02:30:48.654" v="1347" actId="1076"/>
      <pc:docMkLst>
        <pc:docMk/>
      </pc:docMkLst>
      <pc:sldChg chg="modSp new del ord">
        <pc:chgData name="Nguyen Long" userId="e4e93a65-ca82-41ec-92c8-0e4fdb0a72ae" providerId="ADAL" clId="{F7195F43-E7DE-4337-8F8D-77161DEFC040}" dt="2020-08-17T03:23:54.814" v="30" actId="47"/>
        <pc:sldMkLst>
          <pc:docMk/>
          <pc:sldMk cId="4225700181" sldId="256"/>
        </pc:sldMkLst>
        <pc:spChg chg="mod">
          <ac:chgData name="Nguyen Long" userId="e4e93a65-ca82-41ec-92c8-0e4fdb0a72ae" providerId="ADAL" clId="{F7195F43-E7DE-4337-8F8D-77161DEFC040}" dt="2020-08-17T03:18:37.109" v="1"/>
          <ac:spMkLst>
            <pc:docMk/>
            <pc:sldMk cId="4225700181" sldId="256"/>
            <ac:spMk id="2" creationId="{B10361D0-2778-4939-A073-B301AC2FB5E7}"/>
          </ac:spMkLst>
        </pc:spChg>
        <pc:spChg chg="mod">
          <ac:chgData name="Nguyen Long" userId="e4e93a65-ca82-41ec-92c8-0e4fdb0a72ae" providerId="ADAL" clId="{F7195F43-E7DE-4337-8F8D-77161DEFC040}" dt="2020-08-17T03:18:37.109" v="1"/>
          <ac:spMkLst>
            <pc:docMk/>
            <pc:sldMk cId="4225700181" sldId="256"/>
            <ac:spMk id="3" creationId="{7C4DCBE9-3DD8-4331-BAB2-74A73B16425B}"/>
          </ac:spMkLst>
        </pc:spChg>
      </pc:sldChg>
      <pc:sldChg chg="modSp new add del mod ord">
        <pc:chgData name="Nguyen Long" userId="e4e93a65-ca82-41ec-92c8-0e4fdb0a72ae" providerId="ADAL" clId="{F7195F43-E7DE-4337-8F8D-77161DEFC040}" dt="2020-08-29T02:30:48.654" v="1347" actId="1076"/>
        <pc:sldMkLst>
          <pc:docMk/>
          <pc:sldMk cId="311695489" sldId="257"/>
        </pc:sldMkLst>
        <pc:spChg chg="mod">
          <ac:chgData name="Nguyen Long" userId="e4e93a65-ca82-41ec-92c8-0e4fdb0a72ae" providerId="ADAL" clId="{F7195F43-E7DE-4337-8F8D-77161DEFC040}" dt="2020-08-17T07:19:43.397" v="401" actId="14100"/>
          <ac:spMkLst>
            <pc:docMk/>
            <pc:sldMk cId="311695489" sldId="257"/>
            <ac:spMk id="2" creationId="{2BCC86E0-0F32-4B90-AC7F-0F82A29A27A4}"/>
          </ac:spMkLst>
        </pc:spChg>
        <pc:picChg chg="mod">
          <ac:chgData name="Nguyen Long" userId="e4e93a65-ca82-41ec-92c8-0e4fdb0a72ae" providerId="ADAL" clId="{F7195F43-E7DE-4337-8F8D-77161DEFC040}" dt="2020-08-29T02:30:48.654" v="1347" actId="1076"/>
          <ac:picMkLst>
            <pc:docMk/>
            <pc:sldMk cId="311695489" sldId="257"/>
            <ac:picMk id="1026" creationId="{81E861F5-883E-48CC-86AD-5D579EECA839}"/>
          </ac:picMkLst>
        </pc:picChg>
      </pc:sldChg>
      <pc:sldChg chg="addSp">
        <pc:chgData name="Nguyen Long" userId="e4e93a65-ca82-41ec-92c8-0e4fdb0a72ae" providerId="ADAL" clId="{F7195F43-E7DE-4337-8F8D-77161DEFC040}" dt="2020-08-29T02:28:59.613" v="1282"/>
        <pc:sldMkLst>
          <pc:docMk/>
          <pc:sldMk cId="3272257828" sldId="257"/>
        </pc:sldMkLst>
        <pc:picChg chg="add">
          <ac:chgData name="Nguyen Long" userId="e4e93a65-ca82-41ec-92c8-0e4fdb0a72ae" providerId="ADAL" clId="{F7195F43-E7DE-4337-8F8D-77161DEFC040}" dt="2020-08-29T02:28:59.613" v="1282"/>
          <ac:picMkLst>
            <pc:docMk/>
            <pc:sldMk cId="3272257828" sldId="257"/>
            <ac:picMk id="1026" creationId="{81E861F5-883E-48CC-86AD-5D579EECA839}"/>
          </ac:picMkLst>
        </pc:picChg>
      </pc:sldChg>
      <pc:sldChg chg="modSp new del mod">
        <pc:chgData name="Nguyen Long" userId="e4e93a65-ca82-41ec-92c8-0e4fdb0a72ae" providerId="ADAL" clId="{F7195F43-E7DE-4337-8F8D-77161DEFC040}" dt="2020-08-17T04:09:00.644" v="207" actId="47"/>
        <pc:sldMkLst>
          <pc:docMk/>
          <pc:sldMk cId="707548781" sldId="258"/>
        </pc:sldMkLst>
        <pc:spChg chg="mod">
          <ac:chgData name="Nguyen Long" userId="e4e93a65-ca82-41ec-92c8-0e4fdb0a72ae" providerId="ADAL" clId="{F7195F43-E7DE-4337-8F8D-77161DEFC040}" dt="2020-08-17T03:26:45.582" v="61" actId="27636"/>
          <ac:spMkLst>
            <pc:docMk/>
            <pc:sldMk cId="707548781" sldId="258"/>
            <ac:spMk id="3" creationId="{76B6F721-2D19-4FC4-ACF6-6E7526A9C53F}"/>
          </ac:spMkLst>
        </pc:spChg>
      </pc:sldChg>
      <pc:sldChg chg="addSp modSp new mod modAnim">
        <pc:chgData name="Nguyen Long" userId="e4e93a65-ca82-41ec-92c8-0e4fdb0a72ae" providerId="ADAL" clId="{F7195F43-E7DE-4337-8F8D-77161DEFC040}" dt="2020-08-29T01:32:44.711" v="957" actId="20577"/>
        <pc:sldMkLst>
          <pc:docMk/>
          <pc:sldMk cId="3486518661" sldId="259"/>
        </pc:sldMkLst>
        <pc:spChg chg="mod">
          <ac:chgData name="Nguyen Long" userId="e4e93a65-ca82-41ec-92c8-0e4fdb0a72ae" providerId="ADAL" clId="{F7195F43-E7DE-4337-8F8D-77161DEFC040}" dt="2020-08-29T01:31:45.480" v="956" actId="20577"/>
          <ac:spMkLst>
            <pc:docMk/>
            <pc:sldMk cId="3486518661" sldId="259"/>
            <ac:spMk id="2" creationId="{26033A65-4BA7-4395-9170-221203EB4FCB}"/>
          </ac:spMkLst>
        </pc:spChg>
        <pc:spChg chg="mod">
          <ac:chgData name="Nguyen Long" userId="e4e93a65-ca82-41ec-92c8-0e4fdb0a72ae" providerId="ADAL" clId="{F7195F43-E7DE-4337-8F8D-77161DEFC040}" dt="2020-08-29T01:32:44.711" v="957" actId="20577"/>
          <ac:spMkLst>
            <pc:docMk/>
            <pc:sldMk cId="3486518661" sldId="259"/>
            <ac:spMk id="3" creationId="{F3F20FD7-833A-4CC4-BF55-582FCA3F520E}"/>
          </ac:spMkLst>
        </pc:spChg>
        <pc:spChg chg="add mod">
          <ac:chgData name="Nguyen Long" userId="e4e93a65-ca82-41ec-92c8-0e4fdb0a72ae" providerId="ADAL" clId="{F7195F43-E7DE-4337-8F8D-77161DEFC040}" dt="2020-08-17T04:08:13.914" v="201" actId="5793"/>
          <ac:spMkLst>
            <pc:docMk/>
            <pc:sldMk cId="3486518661" sldId="259"/>
            <ac:spMk id="4" creationId="{C9047272-5467-427D-BF04-9A6B9337EA13}"/>
          </ac:spMkLst>
        </pc:spChg>
        <pc:picChg chg="add mod">
          <ac:chgData name="Nguyen Long" userId="e4e93a65-ca82-41ec-92c8-0e4fdb0a72ae" providerId="ADAL" clId="{F7195F43-E7DE-4337-8F8D-77161DEFC040}" dt="2020-08-17T04:07:43.207" v="197" actId="1036"/>
          <ac:picMkLst>
            <pc:docMk/>
            <pc:sldMk cId="3486518661" sldId="259"/>
            <ac:picMk id="6" creationId="{57E51BC0-012D-44B7-9738-E662A85A81BD}"/>
          </ac:picMkLst>
        </pc:picChg>
        <pc:picChg chg="add mod">
          <ac:chgData name="Nguyen Long" userId="e4e93a65-ca82-41ec-92c8-0e4fdb0a72ae" providerId="ADAL" clId="{F7195F43-E7DE-4337-8F8D-77161DEFC040}" dt="2020-08-17T04:07:43.207" v="197" actId="1036"/>
          <ac:picMkLst>
            <pc:docMk/>
            <pc:sldMk cId="3486518661" sldId="259"/>
            <ac:picMk id="8" creationId="{1E786F1F-0E78-42B9-8F6F-95505FCB63EF}"/>
          </ac:picMkLst>
        </pc:picChg>
      </pc:sldChg>
      <pc:sldChg chg="modSp new del mod">
        <pc:chgData name="Nguyen Long" userId="e4e93a65-ca82-41ec-92c8-0e4fdb0a72ae" providerId="ADAL" clId="{F7195F43-E7DE-4337-8F8D-77161DEFC040}" dt="2020-08-17T07:07:05.685" v="376" actId="47"/>
        <pc:sldMkLst>
          <pc:docMk/>
          <pc:sldMk cId="3778232011" sldId="260"/>
        </pc:sldMkLst>
        <pc:spChg chg="mod">
          <ac:chgData name="Nguyen Long" userId="e4e93a65-ca82-41ec-92c8-0e4fdb0a72ae" providerId="ADAL" clId="{F7195F43-E7DE-4337-8F8D-77161DEFC040}" dt="2020-08-17T04:29:08.819" v="309" actId="5793"/>
          <ac:spMkLst>
            <pc:docMk/>
            <pc:sldMk cId="3778232011" sldId="260"/>
            <ac:spMk id="2" creationId="{4183A2D5-24FB-4AF5-AE4E-D56BDFFC6E9F}"/>
          </ac:spMkLst>
        </pc:spChg>
        <pc:spChg chg="mod">
          <ac:chgData name="Nguyen Long" userId="e4e93a65-ca82-41ec-92c8-0e4fdb0a72ae" providerId="ADAL" clId="{F7195F43-E7DE-4337-8F8D-77161DEFC040}" dt="2020-08-17T04:10:30.362" v="211" actId="2711"/>
          <ac:spMkLst>
            <pc:docMk/>
            <pc:sldMk cId="3778232011" sldId="260"/>
            <ac:spMk id="3" creationId="{181F97F8-8EDB-4376-8DDE-8832BBDDD467}"/>
          </ac:spMkLst>
        </pc:spChg>
      </pc:sldChg>
      <pc:sldChg chg="addSp delSp modSp add del mod">
        <pc:chgData name="Nguyen Long" userId="e4e93a65-ca82-41ec-92c8-0e4fdb0a72ae" providerId="ADAL" clId="{F7195F43-E7DE-4337-8F8D-77161DEFC040}" dt="2020-08-17T07:57:12.942" v="463" actId="2696"/>
        <pc:sldMkLst>
          <pc:docMk/>
          <pc:sldMk cId="3335846118" sldId="261"/>
        </pc:sldMkLst>
        <pc:spChg chg="mod">
          <ac:chgData name="Nguyen Long" userId="e4e93a65-ca82-41ec-92c8-0e4fdb0a72ae" providerId="ADAL" clId="{F7195F43-E7DE-4337-8F8D-77161DEFC040}" dt="2020-08-17T07:24:08.473" v="431" actId="14100"/>
          <ac:spMkLst>
            <pc:docMk/>
            <pc:sldMk cId="3335846118" sldId="261"/>
            <ac:spMk id="2" creationId="{4183A2D5-24FB-4AF5-AE4E-D56BDFFC6E9F}"/>
          </ac:spMkLst>
        </pc:spChg>
        <pc:picChg chg="add del mod">
          <ac:chgData name="Nguyen Long" userId="e4e93a65-ca82-41ec-92c8-0e4fdb0a72ae" providerId="ADAL" clId="{F7195F43-E7DE-4337-8F8D-77161DEFC040}" dt="2020-08-17T04:36:06.518" v="348" actId="478"/>
          <ac:picMkLst>
            <pc:docMk/>
            <pc:sldMk cId="3335846118" sldId="261"/>
            <ac:picMk id="5" creationId="{B3F5C485-7AC2-4778-AB91-8E1E49C13459}"/>
          </ac:picMkLst>
        </pc:picChg>
      </pc:sldChg>
      <pc:sldChg chg="addSp delSp modSp add mod delAnim modAnim">
        <pc:chgData name="Nguyen Long" userId="e4e93a65-ca82-41ec-92c8-0e4fdb0a72ae" providerId="ADAL" clId="{F7195F43-E7DE-4337-8F8D-77161DEFC040}" dt="2020-08-29T02:14:53.507" v="1194" actId="1076"/>
        <pc:sldMkLst>
          <pc:docMk/>
          <pc:sldMk cId="3364069380" sldId="262"/>
        </pc:sldMkLst>
        <pc:spChg chg="mod">
          <ac:chgData name="Nguyen Long" userId="e4e93a65-ca82-41ec-92c8-0e4fdb0a72ae" providerId="ADAL" clId="{F7195F43-E7DE-4337-8F8D-77161DEFC040}" dt="2020-08-29T02:14:44.904" v="1192" actId="14100"/>
          <ac:spMkLst>
            <pc:docMk/>
            <pc:sldMk cId="3364069380" sldId="262"/>
            <ac:spMk id="2" creationId="{4183A2D5-24FB-4AF5-AE4E-D56BDFFC6E9F}"/>
          </ac:spMkLst>
        </pc:spChg>
        <pc:spChg chg="mod">
          <ac:chgData name="Nguyen Long" userId="e4e93a65-ca82-41ec-92c8-0e4fdb0a72ae" providerId="ADAL" clId="{F7195F43-E7DE-4337-8F8D-77161DEFC040}" dt="2020-08-29T02:13:17.526" v="1178" actId="1076"/>
          <ac:spMkLst>
            <pc:docMk/>
            <pc:sldMk cId="3364069380" sldId="262"/>
            <ac:spMk id="3" creationId="{181F97F8-8EDB-4376-8DDE-8832BBDDD467}"/>
          </ac:spMkLst>
        </pc:spChg>
        <pc:spChg chg="add del mod">
          <ac:chgData name="Nguyen Long" userId="e4e93a65-ca82-41ec-92c8-0e4fdb0a72ae" providerId="ADAL" clId="{F7195F43-E7DE-4337-8F8D-77161DEFC040}" dt="2020-08-17T07:24:33.507" v="435" actId="22"/>
          <ac:spMkLst>
            <pc:docMk/>
            <pc:sldMk cId="3364069380" sldId="262"/>
            <ac:spMk id="5" creationId="{62F1B68A-8813-4645-A897-A4EF31951F33}"/>
          </ac:spMkLst>
        </pc:spChg>
        <pc:spChg chg="add del mod">
          <ac:chgData name="Nguyen Long" userId="e4e93a65-ca82-41ec-92c8-0e4fdb0a72ae" providerId="ADAL" clId="{F7195F43-E7DE-4337-8F8D-77161DEFC040}" dt="2020-08-29T02:11:06.362" v="1165" actId="478"/>
          <ac:spMkLst>
            <pc:docMk/>
            <pc:sldMk cId="3364069380" sldId="262"/>
            <ac:spMk id="7" creationId="{04330909-60C3-4168-B2CB-90FDE6ED196A}"/>
          </ac:spMkLst>
        </pc:spChg>
        <pc:picChg chg="add mod">
          <ac:chgData name="Nguyen Long" userId="e4e93a65-ca82-41ec-92c8-0e4fdb0a72ae" providerId="ADAL" clId="{F7195F43-E7DE-4337-8F8D-77161DEFC040}" dt="2020-08-29T02:14:47.852" v="1193" actId="1076"/>
          <ac:picMkLst>
            <pc:docMk/>
            <pc:sldMk cId="3364069380" sldId="262"/>
            <ac:picMk id="5" creationId="{3E0EFFB3-DB05-4264-AAEA-F3448D6E669B}"/>
          </ac:picMkLst>
        </pc:picChg>
        <pc:picChg chg="add mod">
          <ac:chgData name="Nguyen Long" userId="e4e93a65-ca82-41ec-92c8-0e4fdb0a72ae" providerId="ADAL" clId="{F7195F43-E7DE-4337-8F8D-77161DEFC040}" dt="2020-08-29T02:14:53.507" v="1194" actId="1076"/>
          <ac:picMkLst>
            <pc:docMk/>
            <pc:sldMk cId="3364069380" sldId="262"/>
            <ac:picMk id="8" creationId="{BDFC976E-081B-4DDA-8B12-4D41C4D8C5FC}"/>
          </ac:picMkLst>
        </pc:picChg>
      </pc:sldChg>
      <pc:sldChg chg="new del">
        <pc:chgData name="Nguyen Long" userId="e4e93a65-ca82-41ec-92c8-0e4fdb0a72ae" providerId="ADAL" clId="{F7195F43-E7DE-4337-8F8D-77161DEFC040}" dt="2020-08-17T08:01:58.503" v="466" actId="47"/>
        <pc:sldMkLst>
          <pc:docMk/>
          <pc:sldMk cId="3069813318" sldId="263"/>
        </pc:sldMkLst>
      </pc:sldChg>
      <pc:sldChg chg="modSp new del mod">
        <pc:chgData name="Nguyen Long" userId="e4e93a65-ca82-41ec-92c8-0e4fdb0a72ae" providerId="ADAL" clId="{F7195F43-E7DE-4337-8F8D-77161DEFC040}" dt="2020-08-17T07:12:45.431" v="386" actId="2696"/>
        <pc:sldMkLst>
          <pc:docMk/>
          <pc:sldMk cId="3433862054" sldId="263"/>
        </pc:sldMkLst>
        <pc:spChg chg="mod">
          <ac:chgData name="Nguyen Long" userId="e4e93a65-ca82-41ec-92c8-0e4fdb0a72ae" providerId="ADAL" clId="{F7195F43-E7DE-4337-8F8D-77161DEFC040}" dt="2020-08-17T07:08:24.181" v="384"/>
          <ac:spMkLst>
            <pc:docMk/>
            <pc:sldMk cId="3433862054" sldId="263"/>
            <ac:spMk id="2" creationId="{8DF2A8E2-F192-40F6-988A-8043955492BA}"/>
          </ac:spMkLst>
        </pc:spChg>
        <pc:spChg chg="mod">
          <ac:chgData name="Nguyen Long" userId="e4e93a65-ca82-41ec-92c8-0e4fdb0a72ae" providerId="ADAL" clId="{F7195F43-E7DE-4337-8F8D-77161DEFC040}" dt="2020-08-17T07:07:59.920" v="383" actId="27636"/>
          <ac:spMkLst>
            <pc:docMk/>
            <pc:sldMk cId="3433862054" sldId="263"/>
            <ac:spMk id="3" creationId="{7887F36B-6C86-442D-8D60-1CFCED9E81BF}"/>
          </ac:spMkLst>
        </pc:spChg>
        <pc:spChg chg="mod">
          <ac:chgData name="Nguyen Long" userId="e4e93a65-ca82-41ec-92c8-0e4fdb0a72ae" providerId="ADAL" clId="{F7195F43-E7DE-4337-8F8D-77161DEFC040}" dt="2020-08-17T07:07:47.844" v="381" actId="20577"/>
          <ac:spMkLst>
            <pc:docMk/>
            <pc:sldMk cId="3433862054" sldId="263"/>
            <ac:spMk id="4" creationId="{69D1E134-C299-40AF-BDC8-C59701827330}"/>
          </ac:spMkLst>
        </pc:spChg>
      </pc:sldChg>
      <pc:sldChg chg="modSp new mod modAnim">
        <pc:chgData name="Nguyen Long" userId="e4e93a65-ca82-41ec-92c8-0e4fdb0a72ae" providerId="ADAL" clId="{F7195F43-E7DE-4337-8F8D-77161DEFC040}" dt="2020-08-17T08:22:00.120" v="947"/>
        <pc:sldMkLst>
          <pc:docMk/>
          <pc:sldMk cId="162484534" sldId="264"/>
        </pc:sldMkLst>
        <pc:spChg chg="mod">
          <ac:chgData name="Nguyen Long" userId="e4e93a65-ca82-41ec-92c8-0e4fdb0a72ae" providerId="ADAL" clId="{F7195F43-E7DE-4337-8F8D-77161DEFC040}" dt="2020-08-17T08:21:22.960" v="940" actId="207"/>
          <ac:spMkLst>
            <pc:docMk/>
            <pc:sldMk cId="162484534" sldId="264"/>
            <ac:spMk id="2" creationId="{8F6DF3E5-2747-4CEA-8DF1-49E1E52F65C2}"/>
          </ac:spMkLst>
        </pc:spChg>
        <pc:spChg chg="mod">
          <ac:chgData name="Nguyen Long" userId="e4e93a65-ca82-41ec-92c8-0e4fdb0a72ae" providerId="ADAL" clId="{F7195F43-E7DE-4337-8F8D-77161DEFC040}" dt="2020-08-17T08:21:44.833" v="944" actId="208"/>
          <ac:spMkLst>
            <pc:docMk/>
            <pc:sldMk cId="162484534" sldId="264"/>
            <ac:spMk id="3" creationId="{FACCE598-9C86-4E56-B137-66A053778619}"/>
          </ac:spMkLst>
        </pc:spChg>
        <pc:spChg chg="mod">
          <ac:chgData name="Nguyen Long" userId="e4e93a65-ca82-41ec-92c8-0e4fdb0a72ae" providerId="ADAL" clId="{F7195F43-E7DE-4337-8F8D-77161DEFC040}" dt="2020-08-17T08:21:25.620" v="941" actId="207"/>
          <ac:spMkLst>
            <pc:docMk/>
            <pc:sldMk cId="162484534" sldId="264"/>
            <ac:spMk id="4" creationId="{B2385289-E403-44B1-96D1-33BB2CEC2804}"/>
          </ac:spMkLst>
        </pc:spChg>
        <pc:spChg chg="mod">
          <ac:chgData name="Nguyen Long" userId="e4e93a65-ca82-41ec-92c8-0e4fdb0a72ae" providerId="ADAL" clId="{F7195F43-E7DE-4337-8F8D-77161DEFC040}" dt="2020-08-17T08:21:45.390" v="945" actId="208"/>
          <ac:spMkLst>
            <pc:docMk/>
            <pc:sldMk cId="162484534" sldId="264"/>
            <ac:spMk id="5" creationId="{1326D035-00AB-4405-81CD-8F91760C16CD}"/>
          </ac:spMkLst>
        </pc:spChg>
        <pc:spChg chg="mod">
          <ac:chgData name="Nguyen Long" userId="e4e93a65-ca82-41ec-92c8-0e4fdb0a72ae" providerId="ADAL" clId="{F7195F43-E7DE-4337-8F8D-77161DEFC040}" dt="2020-08-17T08:03:41.732" v="523" actId="2711"/>
          <ac:spMkLst>
            <pc:docMk/>
            <pc:sldMk cId="162484534" sldId="264"/>
            <ac:spMk id="6" creationId="{8B75B2F9-8B8D-4255-883B-48D0614A141C}"/>
          </ac:spMkLst>
        </pc:spChg>
      </pc:sldChg>
      <pc:sldChg chg="addSp delSp modSp add mod delAnim modAnim">
        <pc:chgData name="Nguyen Long" userId="e4e93a65-ca82-41ec-92c8-0e4fdb0a72ae" providerId="ADAL" clId="{F7195F43-E7DE-4337-8F8D-77161DEFC040}" dt="2020-08-29T02:17:03.374" v="1208"/>
        <pc:sldMkLst>
          <pc:docMk/>
          <pc:sldMk cId="2426430491" sldId="265"/>
        </pc:sldMkLst>
        <pc:spChg chg="mod">
          <ac:chgData name="Nguyen Long" userId="e4e93a65-ca82-41ec-92c8-0e4fdb0a72ae" providerId="ADAL" clId="{F7195F43-E7DE-4337-8F8D-77161DEFC040}" dt="2020-08-29T01:52:07.975" v="1078" actId="14100"/>
          <ac:spMkLst>
            <pc:docMk/>
            <pc:sldMk cId="2426430491" sldId="265"/>
            <ac:spMk id="2" creationId="{4183A2D5-24FB-4AF5-AE4E-D56BDFFC6E9F}"/>
          </ac:spMkLst>
        </pc:spChg>
        <pc:spChg chg="del">
          <ac:chgData name="Nguyen Long" userId="e4e93a65-ca82-41ec-92c8-0e4fdb0a72ae" providerId="ADAL" clId="{F7195F43-E7DE-4337-8F8D-77161DEFC040}" dt="2020-08-29T01:35:56.175" v="961" actId="478"/>
          <ac:spMkLst>
            <pc:docMk/>
            <pc:sldMk cId="2426430491" sldId="265"/>
            <ac:spMk id="7" creationId="{04330909-60C3-4168-B2CB-90FDE6ED196A}"/>
          </ac:spMkLst>
        </pc:spChg>
        <pc:picChg chg="add mod">
          <ac:chgData name="Nguyen Long" userId="e4e93a65-ca82-41ec-92c8-0e4fdb0a72ae" providerId="ADAL" clId="{F7195F43-E7DE-4337-8F8D-77161DEFC040}" dt="2020-08-29T01:52:41.306" v="1080" actId="1076"/>
          <ac:picMkLst>
            <pc:docMk/>
            <pc:sldMk cId="2426430491" sldId="265"/>
            <ac:picMk id="5" creationId="{DD991ABA-CB07-45BC-A495-BF73C0E13D5F}"/>
          </ac:picMkLst>
        </pc:picChg>
      </pc:sldChg>
      <pc:sldChg chg="addSp modSp new mod modAnim">
        <pc:chgData name="Nguyen Long" userId="e4e93a65-ca82-41ec-92c8-0e4fdb0a72ae" providerId="ADAL" clId="{F7195F43-E7DE-4337-8F8D-77161DEFC040}" dt="2020-08-29T02:16:42.869" v="1207"/>
        <pc:sldMkLst>
          <pc:docMk/>
          <pc:sldMk cId="2796256149" sldId="266"/>
        </pc:sldMkLst>
        <pc:spChg chg="mod">
          <ac:chgData name="Nguyen Long" userId="e4e93a65-ca82-41ec-92c8-0e4fdb0a72ae" providerId="ADAL" clId="{F7195F43-E7DE-4337-8F8D-77161DEFC040}" dt="2020-08-29T01:54:03.257" v="1090" actId="403"/>
          <ac:spMkLst>
            <pc:docMk/>
            <pc:sldMk cId="2796256149" sldId="266"/>
            <ac:spMk id="2" creationId="{C4A4CAB3-55CA-4C13-BBF7-CB0D86EF8B78}"/>
          </ac:spMkLst>
        </pc:spChg>
        <pc:spChg chg="mod">
          <ac:chgData name="Nguyen Long" userId="e4e93a65-ca82-41ec-92c8-0e4fdb0a72ae" providerId="ADAL" clId="{F7195F43-E7DE-4337-8F8D-77161DEFC040}" dt="2020-08-29T01:37:44.873" v="978" actId="27636"/>
          <ac:spMkLst>
            <pc:docMk/>
            <pc:sldMk cId="2796256149" sldId="266"/>
            <ac:spMk id="3" creationId="{129A5765-F7B4-4A11-8FC8-0E8FEE2D05CF}"/>
          </ac:spMkLst>
        </pc:spChg>
        <pc:spChg chg="mod">
          <ac:chgData name="Nguyen Long" userId="e4e93a65-ca82-41ec-92c8-0e4fdb0a72ae" providerId="ADAL" clId="{F7195F43-E7DE-4337-8F8D-77161DEFC040}" dt="2020-08-29T01:53:53.550" v="1089" actId="404"/>
          <ac:spMkLst>
            <pc:docMk/>
            <pc:sldMk cId="2796256149" sldId="266"/>
            <ac:spMk id="4" creationId="{7074A082-035A-4783-B7A3-A4FD14DEA4BA}"/>
          </ac:spMkLst>
        </pc:spChg>
        <pc:spChg chg="add mod">
          <ac:chgData name="Nguyen Long" userId="e4e93a65-ca82-41ec-92c8-0e4fdb0a72ae" providerId="ADAL" clId="{F7195F43-E7DE-4337-8F8D-77161DEFC040}" dt="2020-08-29T01:54:13.303" v="1093" actId="1036"/>
          <ac:spMkLst>
            <pc:docMk/>
            <pc:sldMk cId="2796256149" sldId="266"/>
            <ac:spMk id="8" creationId="{2CC425EC-78E7-4DF0-A43D-54C8D52A3B2F}"/>
          </ac:spMkLst>
        </pc:spChg>
        <pc:spChg chg="add mod">
          <ac:chgData name="Nguyen Long" userId="e4e93a65-ca82-41ec-92c8-0e4fdb0a72ae" providerId="ADAL" clId="{F7195F43-E7DE-4337-8F8D-77161DEFC040}" dt="2020-08-29T02:16:27.773" v="1202" actId="207"/>
          <ac:spMkLst>
            <pc:docMk/>
            <pc:sldMk cId="2796256149" sldId="266"/>
            <ac:spMk id="11" creationId="{456C7881-C80B-40F7-BD7E-13AD1DB56AB0}"/>
          </ac:spMkLst>
        </pc:spChg>
        <pc:picChg chg="add mod">
          <ac:chgData name="Nguyen Long" userId="e4e93a65-ca82-41ec-92c8-0e4fdb0a72ae" providerId="ADAL" clId="{F7195F43-E7DE-4337-8F8D-77161DEFC040}" dt="2020-08-29T01:48:29.381" v="1051" actId="1076"/>
          <ac:picMkLst>
            <pc:docMk/>
            <pc:sldMk cId="2796256149" sldId="266"/>
            <ac:picMk id="6" creationId="{2D8D0AB1-5D5C-407C-968A-4BD585A4078A}"/>
          </ac:picMkLst>
        </pc:picChg>
        <pc:picChg chg="add mod">
          <ac:chgData name="Nguyen Long" userId="e4e93a65-ca82-41ec-92c8-0e4fdb0a72ae" providerId="ADAL" clId="{F7195F43-E7DE-4337-8F8D-77161DEFC040}" dt="2020-08-29T01:54:13.303" v="1093" actId="1036"/>
          <ac:picMkLst>
            <pc:docMk/>
            <pc:sldMk cId="2796256149" sldId="266"/>
            <ac:picMk id="10" creationId="{20627AB2-6A59-49C6-99A0-B50C55267A88}"/>
          </ac:picMkLst>
        </pc:picChg>
      </pc:sldChg>
      <pc:sldChg chg="addSp delSp modSp add mod delAnim modAnim">
        <pc:chgData name="Nguyen Long" userId="e4e93a65-ca82-41ec-92c8-0e4fdb0a72ae" providerId="ADAL" clId="{F7195F43-E7DE-4337-8F8D-77161DEFC040}" dt="2020-08-29T01:59:00.624" v="1109"/>
        <pc:sldMkLst>
          <pc:docMk/>
          <pc:sldMk cId="1494635098" sldId="267"/>
        </pc:sldMkLst>
        <pc:spChg chg="mod">
          <ac:chgData name="Nguyen Long" userId="e4e93a65-ca82-41ec-92c8-0e4fdb0a72ae" providerId="ADAL" clId="{F7195F43-E7DE-4337-8F8D-77161DEFC040}" dt="2020-08-29T01:53:30.831" v="1087" actId="5793"/>
          <ac:spMkLst>
            <pc:docMk/>
            <pc:sldMk cId="1494635098" sldId="267"/>
            <ac:spMk id="2" creationId="{4183A2D5-24FB-4AF5-AE4E-D56BDFFC6E9F}"/>
          </ac:spMkLst>
        </pc:spChg>
        <pc:spChg chg="del">
          <ac:chgData name="Nguyen Long" userId="e4e93a65-ca82-41ec-92c8-0e4fdb0a72ae" providerId="ADAL" clId="{F7195F43-E7DE-4337-8F8D-77161DEFC040}" dt="2020-08-29T01:53:40.748" v="1088" actId="478"/>
          <ac:spMkLst>
            <pc:docMk/>
            <pc:sldMk cId="1494635098" sldId="267"/>
            <ac:spMk id="7" creationId="{04330909-60C3-4168-B2CB-90FDE6ED196A}"/>
          </ac:spMkLst>
        </pc:spChg>
        <pc:picChg chg="add mod modCrop">
          <ac:chgData name="Nguyen Long" userId="e4e93a65-ca82-41ec-92c8-0e4fdb0a72ae" providerId="ADAL" clId="{F7195F43-E7DE-4337-8F8D-77161DEFC040}" dt="2020-08-29T01:58:27.295" v="1104" actId="732"/>
          <ac:picMkLst>
            <pc:docMk/>
            <pc:sldMk cId="1494635098" sldId="267"/>
            <ac:picMk id="5" creationId="{ECF067A6-0E75-444D-901E-A086B0FCF848}"/>
          </ac:picMkLst>
        </pc:picChg>
        <pc:picChg chg="add mod">
          <ac:chgData name="Nguyen Long" userId="e4e93a65-ca82-41ec-92c8-0e4fdb0a72ae" providerId="ADAL" clId="{F7195F43-E7DE-4337-8F8D-77161DEFC040}" dt="2020-08-29T01:58:50.286" v="1107" actId="14100"/>
          <ac:picMkLst>
            <pc:docMk/>
            <pc:sldMk cId="1494635098" sldId="267"/>
            <ac:picMk id="8" creationId="{B44A9670-FBAE-447B-B5BF-B82338D14452}"/>
          </ac:picMkLst>
        </pc:picChg>
      </pc:sldChg>
      <pc:sldChg chg="addSp delSp modSp add mod delAnim modAnim">
        <pc:chgData name="Nguyen Long" userId="e4e93a65-ca82-41ec-92c8-0e4fdb0a72ae" providerId="ADAL" clId="{F7195F43-E7DE-4337-8F8D-77161DEFC040}" dt="2020-08-29T02:04:46.757" v="1146" actId="120"/>
        <pc:sldMkLst>
          <pc:docMk/>
          <pc:sldMk cId="175811521" sldId="268"/>
        </pc:sldMkLst>
        <pc:spChg chg="mod">
          <ac:chgData name="Nguyen Long" userId="e4e93a65-ca82-41ec-92c8-0e4fdb0a72ae" providerId="ADAL" clId="{F7195F43-E7DE-4337-8F8D-77161DEFC040}" dt="2020-08-29T02:04:46.757" v="1146" actId="120"/>
          <ac:spMkLst>
            <pc:docMk/>
            <pc:sldMk cId="175811521" sldId="268"/>
            <ac:spMk id="2" creationId="{4183A2D5-24FB-4AF5-AE4E-D56BDFFC6E9F}"/>
          </ac:spMkLst>
        </pc:spChg>
        <pc:spChg chg="del">
          <ac:chgData name="Nguyen Long" userId="e4e93a65-ca82-41ec-92c8-0e4fdb0a72ae" providerId="ADAL" clId="{F7195F43-E7DE-4337-8F8D-77161DEFC040}" dt="2020-08-29T02:01:23.881" v="1116" actId="478"/>
          <ac:spMkLst>
            <pc:docMk/>
            <pc:sldMk cId="175811521" sldId="268"/>
            <ac:spMk id="7" creationId="{04330909-60C3-4168-B2CB-90FDE6ED196A}"/>
          </ac:spMkLst>
        </pc:spChg>
        <pc:picChg chg="add mod modCrop">
          <ac:chgData name="Nguyen Long" userId="e4e93a65-ca82-41ec-92c8-0e4fdb0a72ae" providerId="ADAL" clId="{F7195F43-E7DE-4337-8F8D-77161DEFC040}" dt="2020-08-29T02:04:00.195" v="1134" actId="732"/>
          <ac:picMkLst>
            <pc:docMk/>
            <pc:sldMk cId="175811521" sldId="268"/>
            <ac:picMk id="5" creationId="{D271549B-247E-43B4-91E8-07FA2E4FB2B4}"/>
          </ac:picMkLst>
        </pc:picChg>
      </pc:sldChg>
      <pc:sldChg chg="addSp delSp modSp add mod delAnim modAnim">
        <pc:chgData name="Nguyen Long" userId="e4e93a65-ca82-41ec-92c8-0e4fdb0a72ae" providerId="ADAL" clId="{F7195F43-E7DE-4337-8F8D-77161DEFC040}" dt="2020-08-29T02:17:14.020" v="1209"/>
        <pc:sldMkLst>
          <pc:docMk/>
          <pc:sldMk cId="921507098" sldId="269"/>
        </pc:sldMkLst>
        <pc:spChg chg="mod">
          <ac:chgData name="Nguyen Long" userId="e4e93a65-ca82-41ec-92c8-0e4fdb0a72ae" providerId="ADAL" clId="{F7195F43-E7DE-4337-8F8D-77161DEFC040}" dt="2020-08-29T02:05:19.586" v="1152" actId="5793"/>
          <ac:spMkLst>
            <pc:docMk/>
            <pc:sldMk cId="921507098" sldId="269"/>
            <ac:spMk id="2" creationId="{4183A2D5-24FB-4AF5-AE4E-D56BDFFC6E9F}"/>
          </ac:spMkLst>
        </pc:spChg>
        <pc:spChg chg="del">
          <ac:chgData name="Nguyen Long" userId="e4e93a65-ca82-41ec-92c8-0e4fdb0a72ae" providerId="ADAL" clId="{F7195F43-E7DE-4337-8F8D-77161DEFC040}" dt="2020-08-29T02:05:24.284" v="1153" actId="478"/>
          <ac:spMkLst>
            <pc:docMk/>
            <pc:sldMk cId="921507098" sldId="269"/>
            <ac:spMk id="7" creationId="{04330909-60C3-4168-B2CB-90FDE6ED196A}"/>
          </ac:spMkLst>
        </pc:spChg>
        <pc:picChg chg="add mod">
          <ac:chgData name="Nguyen Long" userId="e4e93a65-ca82-41ec-92c8-0e4fdb0a72ae" providerId="ADAL" clId="{F7195F43-E7DE-4337-8F8D-77161DEFC040}" dt="2020-08-29T02:06:09.286" v="1157" actId="14100"/>
          <ac:picMkLst>
            <pc:docMk/>
            <pc:sldMk cId="921507098" sldId="269"/>
            <ac:picMk id="5" creationId="{4F0E57DE-901B-4298-B21A-1448BEE66C49}"/>
          </ac:picMkLst>
        </pc:picChg>
      </pc:sldChg>
      <pc:sldChg chg="addSp delSp modSp add mod delAnim modAnim">
        <pc:chgData name="Nguyen Long" userId="e4e93a65-ca82-41ec-92c8-0e4fdb0a72ae" providerId="ADAL" clId="{F7195F43-E7DE-4337-8F8D-77161DEFC040}" dt="2020-08-29T02:25:54.961" v="1281"/>
        <pc:sldMkLst>
          <pc:docMk/>
          <pc:sldMk cId="409744424" sldId="270"/>
        </pc:sldMkLst>
        <pc:spChg chg="mod">
          <ac:chgData name="Nguyen Long" userId="e4e93a65-ca82-41ec-92c8-0e4fdb0a72ae" providerId="ADAL" clId="{F7195F43-E7DE-4337-8F8D-77161DEFC040}" dt="2020-08-29T02:20:26.747" v="1229" actId="14100"/>
          <ac:spMkLst>
            <pc:docMk/>
            <pc:sldMk cId="409744424" sldId="270"/>
            <ac:spMk id="2" creationId="{4183A2D5-24FB-4AF5-AE4E-D56BDFFC6E9F}"/>
          </ac:spMkLst>
        </pc:spChg>
        <pc:spChg chg="del">
          <ac:chgData name="Nguyen Long" userId="e4e93a65-ca82-41ec-92c8-0e4fdb0a72ae" providerId="ADAL" clId="{F7195F43-E7DE-4337-8F8D-77161DEFC040}" dt="2020-08-29T02:16:00.525" v="1199" actId="21"/>
          <ac:spMkLst>
            <pc:docMk/>
            <pc:sldMk cId="409744424" sldId="270"/>
            <ac:spMk id="7" creationId="{04330909-60C3-4168-B2CB-90FDE6ED196A}"/>
          </ac:spMkLst>
        </pc:spChg>
        <pc:spChg chg="add mod">
          <ac:chgData name="Nguyen Long" userId="e4e93a65-ca82-41ec-92c8-0e4fdb0a72ae" providerId="ADAL" clId="{F7195F43-E7DE-4337-8F8D-77161DEFC040}" dt="2020-08-29T02:22:48.585" v="1259" actId="14100"/>
          <ac:spMkLst>
            <pc:docMk/>
            <pc:sldMk cId="409744424" sldId="270"/>
            <ac:spMk id="8" creationId="{C4CD403E-C7CB-417D-BEB2-DC581480644F}"/>
          </ac:spMkLst>
        </pc:spChg>
        <pc:spChg chg="add mod">
          <ac:chgData name="Nguyen Long" userId="e4e93a65-ca82-41ec-92c8-0e4fdb0a72ae" providerId="ADAL" clId="{F7195F43-E7DE-4337-8F8D-77161DEFC040}" dt="2020-08-29T02:23:59.758" v="1269" actId="1076"/>
          <ac:spMkLst>
            <pc:docMk/>
            <pc:sldMk cId="409744424" sldId="270"/>
            <ac:spMk id="10" creationId="{B44E4701-19E1-42A7-A914-24E5B76E9EB7}"/>
          </ac:spMkLst>
        </pc:spChg>
        <pc:spChg chg="add mod">
          <ac:chgData name="Nguyen Long" userId="e4e93a65-ca82-41ec-92c8-0e4fdb0a72ae" providerId="ADAL" clId="{F7195F43-E7DE-4337-8F8D-77161DEFC040}" dt="2020-08-29T02:24:40.396" v="1276" actId="1076"/>
          <ac:spMkLst>
            <pc:docMk/>
            <pc:sldMk cId="409744424" sldId="270"/>
            <ac:spMk id="12" creationId="{CF6E0E9C-FA04-4BCE-8EC3-9D5CA02B6C13}"/>
          </ac:spMkLst>
        </pc:spChg>
        <pc:picChg chg="add mod">
          <ac:chgData name="Nguyen Long" userId="e4e93a65-ca82-41ec-92c8-0e4fdb0a72ae" providerId="ADAL" clId="{F7195F43-E7DE-4337-8F8D-77161DEFC040}" dt="2020-08-29T02:23:54.814" v="1268" actId="1076"/>
          <ac:picMkLst>
            <pc:docMk/>
            <pc:sldMk cId="409744424" sldId="270"/>
            <ac:picMk id="5" creationId="{6F6EE927-1EEE-45C3-8969-3471A6E1CE25}"/>
          </ac:picMkLst>
        </pc:picChg>
      </pc:sldChg>
      <pc:sldMasterChg chg="delSldLayout modSldLayout">
        <pc:chgData name="Nguyen Long" userId="e4e93a65-ca82-41ec-92c8-0e4fdb0a72ae" providerId="ADAL" clId="{F7195F43-E7DE-4337-8F8D-77161DEFC040}" dt="2020-08-17T07:19:34.889" v="399" actId="14100"/>
        <pc:sldMasterMkLst>
          <pc:docMk/>
          <pc:sldMasterMk cId="2414661806" sldId="2147483660"/>
        </pc:sldMasterMkLst>
        <pc:sldLayoutChg chg="modSp mod">
          <pc:chgData name="Nguyen Long" userId="e4e93a65-ca82-41ec-92c8-0e4fdb0a72ae" providerId="ADAL" clId="{F7195F43-E7DE-4337-8F8D-77161DEFC040}" dt="2020-08-17T07:19:34.889" v="399" actId="14100"/>
          <pc:sldLayoutMkLst>
            <pc:docMk/>
            <pc:sldMasterMk cId="2414661806" sldId="2147483660"/>
            <pc:sldLayoutMk cId="256751198" sldId="2147483661"/>
          </pc:sldLayoutMkLst>
          <pc:graphicFrameChg chg="mod modGraphic">
            <ac:chgData name="Nguyen Long" userId="e4e93a65-ca82-41ec-92c8-0e4fdb0a72ae" providerId="ADAL" clId="{F7195F43-E7DE-4337-8F8D-77161DEFC040}" dt="2020-08-17T07:19:34.889" v="399" actId="14100"/>
            <ac:graphicFrameMkLst>
              <pc:docMk/>
              <pc:sldMasterMk cId="2414661806" sldId="2147483660"/>
              <pc:sldLayoutMk cId="256751198" sldId="2147483661"/>
              <ac:graphicFrameMk id="3" creationId="{F2EC18D7-2AD4-4E37-9003-9536FA6A0C81}"/>
            </ac:graphicFrameMkLst>
          </pc:graphicFrameChg>
        </pc:sldLayoutChg>
        <pc:sldLayoutChg chg="del">
          <pc:chgData name="Nguyen Long" userId="e4e93a65-ca82-41ec-92c8-0e4fdb0a72ae" providerId="ADAL" clId="{F7195F43-E7DE-4337-8F8D-77161DEFC040}" dt="2020-08-17T03:23:54.814" v="30" actId="47"/>
          <pc:sldLayoutMkLst>
            <pc:docMk/>
            <pc:sldMasterMk cId="2414661806" sldId="2147483660"/>
            <pc:sldLayoutMk cId="2902274165" sldId="2147483673"/>
          </pc:sldLayoutMkLst>
        </pc:sldLayoutChg>
      </pc:sldMasterChg>
    </pc:docChg>
  </pc:docChgLst>
  <pc:docChgLst>
    <pc:chgData name="Nguyen Tuan. Long" userId="e4e93a65-ca82-41ec-92c8-0e4fdb0a72ae" providerId="ADAL" clId="{6B02DC8D-726F-4AD0-9DCF-12AE66B0775D}"/>
    <pc:docChg chg="custSel delSld modSld modMainMaster">
      <pc:chgData name="Nguyen Tuan. Long" userId="e4e93a65-ca82-41ec-92c8-0e4fdb0a72ae" providerId="ADAL" clId="{6B02DC8D-726F-4AD0-9DCF-12AE66B0775D}" dt="2023-12-29T03:42:28.672" v="36" actId="207"/>
      <pc:docMkLst>
        <pc:docMk/>
      </pc:docMkLst>
      <pc:sldChg chg="modSp mod">
        <pc:chgData name="Nguyen Tuan. Long" userId="e4e93a65-ca82-41ec-92c8-0e4fdb0a72ae" providerId="ADAL" clId="{6B02DC8D-726F-4AD0-9DCF-12AE66B0775D}" dt="2023-12-29T03:42:28.672" v="36" actId="207"/>
        <pc:sldMkLst>
          <pc:docMk/>
          <pc:sldMk cId="311695489" sldId="257"/>
        </pc:sldMkLst>
        <pc:spChg chg="mod">
          <ac:chgData name="Nguyen Tuan. Long" userId="e4e93a65-ca82-41ec-92c8-0e4fdb0a72ae" providerId="ADAL" clId="{6B02DC8D-726F-4AD0-9DCF-12AE66B0775D}" dt="2023-12-29T03:42:28.672" v="36" actId="207"/>
          <ac:spMkLst>
            <pc:docMk/>
            <pc:sldMk cId="311695489" sldId="257"/>
            <ac:spMk id="2" creationId="{2BCC86E0-0F32-4B90-AC7F-0F82A29A27A4}"/>
          </ac:spMkLst>
        </pc:spChg>
      </pc:sldChg>
      <pc:sldChg chg="del">
        <pc:chgData name="Nguyen Tuan. Long" userId="e4e93a65-ca82-41ec-92c8-0e4fdb0a72ae" providerId="ADAL" clId="{6B02DC8D-726F-4AD0-9DCF-12AE66B0775D}" dt="2023-12-29T03:35:41.399" v="0" actId="2696"/>
        <pc:sldMkLst>
          <pc:docMk/>
          <pc:sldMk cId="162484534" sldId="264"/>
        </pc:sldMkLst>
      </pc:sldChg>
      <pc:sldMasterChg chg="modSldLayout">
        <pc:chgData name="Nguyen Tuan. Long" userId="e4e93a65-ca82-41ec-92c8-0e4fdb0a72ae" providerId="ADAL" clId="{6B02DC8D-726F-4AD0-9DCF-12AE66B0775D}" dt="2023-12-29T03:41:49.533" v="35" actId="14100"/>
        <pc:sldMasterMkLst>
          <pc:docMk/>
          <pc:sldMasterMk cId="2414661806" sldId="2147483660"/>
        </pc:sldMasterMkLst>
        <pc:sldLayoutChg chg="addSp delSp modSp mod">
          <pc:chgData name="Nguyen Tuan. Long" userId="e4e93a65-ca82-41ec-92c8-0e4fdb0a72ae" providerId="ADAL" clId="{6B02DC8D-726F-4AD0-9DCF-12AE66B0775D}" dt="2023-12-29T03:41:49.533" v="35" actId="14100"/>
          <pc:sldLayoutMkLst>
            <pc:docMk/>
            <pc:sldMasterMk cId="2414661806" sldId="2147483660"/>
            <pc:sldLayoutMk cId="256751198" sldId="2147483661"/>
          </pc:sldLayoutMkLst>
          <pc:spChg chg="add del">
            <ac:chgData name="Nguyen Tuan. Long" userId="e4e93a65-ca82-41ec-92c8-0e4fdb0a72ae" providerId="ADAL" clId="{6B02DC8D-726F-4AD0-9DCF-12AE66B0775D}" dt="2023-12-29T03:41:01.565" v="26"/>
            <ac:spMkLst>
              <pc:docMk/>
              <pc:sldMasterMk cId="2414661806" sldId="2147483660"/>
              <pc:sldLayoutMk cId="256751198" sldId="2147483661"/>
              <ac:spMk id="2" creationId="{BF602ED1-46E7-461B-A452-6A972A6AD0F0}"/>
            </ac:spMkLst>
          </pc:spChg>
          <pc:spChg chg="add mod">
            <ac:chgData name="Nguyen Tuan. Long" userId="e4e93a65-ca82-41ec-92c8-0e4fdb0a72ae" providerId="ADAL" clId="{6B02DC8D-726F-4AD0-9DCF-12AE66B0775D}" dt="2023-12-29T03:40:45.631" v="20"/>
            <ac:spMkLst>
              <pc:docMk/>
              <pc:sldMasterMk cId="2414661806" sldId="2147483660"/>
              <pc:sldLayoutMk cId="256751198" sldId="2147483661"/>
              <ac:spMk id="4" creationId="{445EEDE2-C59D-FD06-50CC-0ED4CE98F3CD}"/>
            </ac:spMkLst>
          </pc:spChg>
          <pc:spChg chg="add del mod">
            <ac:chgData name="Nguyen Tuan. Long" userId="e4e93a65-ca82-41ec-92c8-0e4fdb0a72ae" providerId="ADAL" clId="{6B02DC8D-726F-4AD0-9DCF-12AE66B0775D}" dt="2023-12-29T03:41:00.662" v="25"/>
            <ac:spMkLst>
              <pc:docMk/>
              <pc:sldMasterMk cId="2414661806" sldId="2147483660"/>
              <pc:sldLayoutMk cId="256751198" sldId="2147483661"/>
              <ac:spMk id="5" creationId="{B1772239-8E00-E8ED-2B13-F5751FB00299}"/>
            </ac:spMkLst>
          </pc:spChg>
          <pc:picChg chg="del">
            <ac:chgData name="Nguyen Tuan. Long" userId="e4e93a65-ca82-41ec-92c8-0e4fdb0a72ae" providerId="ADAL" clId="{6B02DC8D-726F-4AD0-9DCF-12AE66B0775D}" dt="2023-12-29T03:36:10.567" v="1" actId="478"/>
            <ac:picMkLst>
              <pc:docMk/>
              <pc:sldMasterMk cId="2414661806" sldId="2147483660"/>
              <pc:sldLayoutMk cId="256751198" sldId="2147483661"/>
              <ac:picMk id="7" creationId="{CE9B6451-C7BC-4987-95D2-17EFB473C291}"/>
            </ac:picMkLst>
          </pc:picChg>
          <pc:picChg chg="add del mod">
            <ac:chgData name="Nguyen Tuan. Long" userId="e4e93a65-ca82-41ec-92c8-0e4fdb0a72ae" providerId="ADAL" clId="{6B02DC8D-726F-4AD0-9DCF-12AE66B0775D}" dt="2023-12-29T03:37:59.629" v="8" actId="478"/>
            <ac:picMkLst>
              <pc:docMk/>
              <pc:sldMasterMk cId="2414661806" sldId="2147483660"/>
              <pc:sldLayoutMk cId="256751198" sldId="2147483661"/>
              <ac:picMk id="1026" creationId="{26717F9B-DE53-E3A5-D991-F7D8717735FC}"/>
            </ac:picMkLst>
          </pc:picChg>
          <pc:picChg chg="add mod">
            <ac:chgData name="Nguyen Tuan. Long" userId="e4e93a65-ca82-41ec-92c8-0e4fdb0a72ae" providerId="ADAL" clId="{6B02DC8D-726F-4AD0-9DCF-12AE66B0775D}" dt="2023-12-29T03:41:49.533" v="35" actId="14100"/>
            <ac:picMkLst>
              <pc:docMk/>
              <pc:sldMasterMk cId="2414661806" sldId="2147483660"/>
              <pc:sldLayoutMk cId="256751198" sldId="2147483661"/>
              <ac:picMk id="1028" creationId="{C099ADC0-555C-3AAF-F78E-232D71BFEDA2}"/>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1028" name="Picture 4" descr="Học lập trình python online cho người mới bắt đầu tại FUNiX">
            <a:extLst>
              <a:ext uri="{FF2B5EF4-FFF2-40B4-BE49-F238E27FC236}">
                <a16:creationId xmlns:a16="http://schemas.microsoft.com/office/drawing/2014/main" id="{C099ADC0-555C-3AAF-F78E-232D71BFEDA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3290" b="9230"/>
          <a:stretch/>
        </p:blipFill>
        <p:spPr bwMode="auto">
          <a:xfrm>
            <a:off x="0" y="0"/>
            <a:ext cx="12192000" cy="5315231"/>
          </a:xfrm>
          <a:prstGeom prst="rect">
            <a:avLst/>
          </a:prstGeom>
          <a:noFill/>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362449"/>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graphicFrame>
        <p:nvGraphicFramePr>
          <p:cNvPr id="3" name="Bảng 4">
            <a:extLst>
              <a:ext uri="{FF2B5EF4-FFF2-40B4-BE49-F238E27FC236}">
                <a16:creationId xmlns:a16="http://schemas.microsoft.com/office/drawing/2014/main" id="{F2EC18D7-2AD4-4E37-9003-9536FA6A0C81}"/>
              </a:ext>
            </a:extLst>
          </p:cNvPr>
          <p:cNvGraphicFramePr>
            <a:graphicFrameLocks noGrp="1"/>
          </p:cNvGraphicFramePr>
          <p:nvPr>
            <p:extLst>
              <p:ext uri="{D42A27DB-BD31-4B8C-83A1-F6EECF244321}">
                <p14:modId xmlns:p14="http://schemas.microsoft.com/office/powerpoint/2010/main" val="955562247"/>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a:solidFill>
                            <a:srgbClr val="073851"/>
                          </a:solidFill>
                        </a:rPr>
                        <a:t>Nguyen Tuan Long, </a:t>
                      </a:r>
                      <a:r>
                        <a:rPr lang="en-GB" sz="2000" dirty="0" err="1">
                          <a:solidFill>
                            <a:srgbClr val="073851"/>
                          </a:solidFill>
                        </a:rPr>
                        <a:t>Phd</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
        <p:nvSpPr>
          <p:cNvPr id="4" name="Chỗ dành sẵn cho Số hiệu Bản chiếu 3">
            <a:extLst>
              <a:ext uri="{FF2B5EF4-FFF2-40B4-BE49-F238E27FC236}">
                <a16:creationId xmlns:a16="http://schemas.microsoft.com/office/drawing/2014/main" id="{445EEDE2-C59D-FD06-50CC-0ED4CE98F3CD}"/>
              </a:ext>
            </a:extLst>
          </p:cNvPr>
          <p:cNvSpPr>
            <a:spLocks noGrp="1"/>
          </p:cNvSpPr>
          <p:nvPr>
            <p:ph type="sldNum" sz="quarter" idx="10"/>
          </p:nvPr>
        </p:nvSpPr>
        <p:spPr/>
        <p:txBody>
          <a:bodyPr/>
          <a:lstStyle/>
          <a:p>
            <a:fld id="{9D1CA675-10D2-4FEF-BCD0-B9E17641CE5C}" type="slidenum">
              <a:rPr lang="en-US" smtClean="0"/>
              <a:t>‹#›</a:t>
            </a:fld>
            <a:endParaRPr lang="en-US"/>
          </a:p>
        </p:txBody>
      </p:sp>
    </p:spTree>
    <p:extLst>
      <p:ext uri="{BB962C8B-B14F-4D97-AF65-F5344CB8AC3E}">
        <p14:creationId xmlns:p14="http://schemas.microsoft.com/office/powerpoint/2010/main" val="25675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400810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fld id="{6D428679-8BDB-415F-975B-69A60FA921DF}" type="datetimeFigureOut">
              <a:rPr lang="en-US" smtClean="0"/>
              <a:t>12/29/2023</a:t>
            </a:fld>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9D1CA675-10D2-4FEF-BCD0-B9E17641CE5C}" type="slidenum">
              <a:rPr lang="en-US" smtClean="0"/>
              <a:t>‹#›</a:t>
            </a:fld>
            <a:endParaRPr lang="en-US"/>
          </a:p>
        </p:txBody>
      </p:sp>
    </p:spTree>
    <p:extLst>
      <p:ext uri="{BB962C8B-B14F-4D97-AF65-F5344CB8AC3E}">
        <p14:creationId xmlns:p14="http://schemas.microsoft.com/office/powerpoint/2010/main" val="188388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fld id="{6D428679-8BDB-415F-975B-69A60FA921DF}" type="datetimeFigureOut">
              <a:rPr lang="en-US" smtClean="0"/>
              <a:t>12/29/2023</a:t>
            </a:fld>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9D1CA675-10D2-4FEF-BCD0-B9E17641CE5C}" type="slidenum">
              <a:rPr lang="en-US" smtClean="0"/>
              <a:t>‹#›</a:t>
            </a:fld>
            <a:endParaRPr lang="en-US"/>
          </a:p>
        </p:txBody>
      </p:sp>
    </p:spTree>
    <p:extLst>
      <p:ext uri="{BB962C8B-B14F-4D97-AF65-F5344CB8AC3E}">
        <p14:creationId xmlns:p14="http://schemas.microsoft.com/office/powerpoint/2010/main" val="58681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119229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724025"/>
            <a:ext cx="11115673" cy="4869655"/>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lstStyle/>
          <a:p>
            <a:r>
              <a:rPr lang="vi-VN"/>
              <a:t>Bấm để sửa kiểu tiêu đề Bản cái</a:t>
            </a:r>
            <a:endParaRPr lang="en-US"/>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392096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75750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137803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27031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fld id="{6D428679-8BDB-415F-975B-69A60FA921DF}" type="datetimeFigureOut">
              <a:rPr lang="en-US" smtClean="0"/>
              <a:t>12/29/2023</a:t>
            </a:fld>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9D1CA675-10D2-4FEF-BCD0-B9E17641CE5C}"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81724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382901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220407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en.wikiversity.org/wiki/Pytho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2414661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hyperlink" Target="https://codingnomads.co/blog/business/why-learn-pyth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CC86E0-0F32-4B90-AC7F-0F82A29A27A4}"/>
              </a:ext>
            </a:extLst>
          </p:cNvPr>
          <p:cNvSpPr>
            <a:spLocks noGrp="1"/>
          </p:cNvSpPr>
          <p:nvPr>
            <p:ph type="ctrTitle"/>
          </p:nvPr>
        </p:nvSpPr>
        <p:spPr>
          <a:xfrm>
            <a:off x="0" y="4362449"/>
            <a:ext cx="12192000" cy="1066801"/>
          </a:xfrm>
        </p:spPr>
        <p:txBody>
          <a:bodyPr>
            <a:normAutofit fontScale="90000"/>
          </a:bodyPr>
          <a:lstStyle/>
          <a:p>
            <a:r>
              <a:rPr lang="en-GB" sz="7200" dirty="0">
                <a:solidFill>
                  <a:schemeClr val="accent4">
                    <a:lumMod val="40000"/>
                    <a:lumOff val="60000"/>
                  </a:schemeClr>
                </a:solidFill>
              </a:rPr>
              <a:t>INTRODUCTION</a:t>
            </a:r>
            <a:endParaRPr lang="en-US" sz="7200" dirty="0">
              <a:solidFill>
                <a:schemeClr val="accent4">
                  <a:lumMod val="40000"/>
                  <a:lumOff val="60000"/>
                </a:schemeClr>
              </a:solidFill>
            </a:endParaRPr>
          </a:p>
        </p:txBody>
      </p:sp>
      <p:pic>
        <p:nvPicPr>
          <p:cNvPr id="1026" name="Picture 2" descr="Khoa Toán kinh tế NEU - Home | Facebook">
            <a:extLst>
              <a:ext uri="{FF2B5EF4-FFF2-40B4-BE49-F238E27FC236}">
                <a16:creationId xmlns:a16="http://schemas.microsoft.com/office/drawing/2014/main" id="{81E861F5-883E-48CC-86AD-5D579EECA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08" y="144266"/>
            <a:ext cx="1066801" cy="1066801"/>
          </a:xfrm>
          <a:prstGeom prst="ellipse">
            <a:avLst/>
          </a:prstGeom>
          <a:ln w="63500" cap="rnd">
            <a:noFill/>
          </a:ln>
          <a:effectLst>
            <a:outerShdw blurRad="381000" dist="292100" dir="5400000" sx="-80000" sy="-18000" rotWithShape="0">
              <a:srgbClr val="000000">
                <a:alpha val="22000"/>
              </a:srgbClr>
            </a:outerShdw>
            <a:softEdge rad="127000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26033A65-4BA7-4395-9170-221203EB4FCB}"/>
              </a:ext>
            </a:extLst>
          </p:cNvPr>
          <p:cNvSpPr>
            <a:spLocks noGrp="1"/>
          </p:cNvSpPr>
          <p:nvPr>
            <p:ph type="body" idx="1"/>
          </p:nvPr>
        </p:nvSpPr>
        <p:spPr>
          <a:xfrm>
            <a:off x="590553" y="1038225"/>
            <a:ext cx="4404830" cy="5555456"/>
          </a:xfrm>
          <a:ln>
            <a:solidFill>
              <a:schemeClr val="accent1"/>
            </a:solidFill>
          </a:ln>
        </p:spPr>
        <p:txBody>
          <a:bodyPr/>
          <a:lstStyle/>
          <a:p>
            <a:pPr>
              <a:lnSpc>
                <a:spcPct val="150000"/>
              </a:lnSpc>
            </a:pPr>
            <a:r>
              <a:rPr lang="en-GB" b="1" dirty="0"/>
              <a:t>Python is an</a:t>
            </a:r>
            <a:r>
              <a:rPr lang="en-GB" dirty="0"/>
              <a:t> </a:t>
            </a:r>
          </a:p>
          <a:p>
            <a:pPr marL="457200" indent="-457200">
              <a:lnSpc>
                <a:spcPct val="150000"/>
              </a:lnSpc>
              <a:buFont typeface="Arial" panose="020B0604020202020204" pitchFamily="34" charset="0"/>
              <a:buChar char="•"/>
            </a:pPr>
            <a:r>
              <a:rPr lang="en-GB" b="1" dirty="0">
                <a:solidFill>
                  <a:srgbClr val="4A7DA7"/>
                </a:solidFill>
              </a:rPr>
              <a:t>High-level</a:t>
            </a:r>
            <a:r>
              <a:rPr lang="en-GB" dirty="0"/>
              <a:t> programming language</a:t>
            </a:r>
          </a:p>
          <a:p>
            <a:pPr marL="457200" indent="-457200">
              <a:lnSpc>
                <a:spcPct val="150000"/>
              </a:lnSpc>
              <a:buFont typeface="Arial" panose="020B0604020202020204" pitchFamily="34" charset="0"/>
              <a:buChar char="•"/>
            </a:pPr>
            <a:r>
              <a:rPr lang="en-GB" b="1" dirty="0">
                <a:solidFill>
                  <a:srgbClr val="4A7DA7"/>
                </a:solidFill>
              </a:rPr>
              <a:t>General-purpose</a:t>
            </a:r>
            <a:r>
              <a:rPr lang="en-GB" dirty="0"/>
              <a:t> programming language</a:t>
            </a:r>
          </a:p>
          <a:p>
            <a:pPr marL="457200" indent="-457200">
              <a:lnSpc>
                <a:spcPct val="150000"/>
              </a:lnSpc>
              <a:buFont typeface="Arial" panose="020B0604020202020204" pitchFamily="34" charset="0"/>
              <a:buChar char="•"/>
            </a:pPr>
            <a:r>
              <a:rPr lang="en-GB" b="1" dirty="0">
                <a:solidFill>
                  <a:srgbClr val="4A7DA7"/>
                </a:solidFill>
              </a:rPr>
              <a:t>Interpreted</a:t>
            </a:r>
            <a:r>
              <a:rPr lang="en-GB" b="1" dirty="0"/>
              <a:t> </a:t>
            </a:r>
            <a:r>
              <a:rPr lang="en-GB" dirty="0"/>
              <a:t>programming language</a:t>
            </a:r>
            <a:endParaRPr lang="en-US" dirty="0"/>
          </a:p>
        </p:txBody>
      </p:sp>
      <p:sp>
        <p:nvSpPr>
          <p:cNvPr id="3" name="Tiêu đề 2">
            <a:extLst>
              <a:ext uri="{FF2B5EF4-FFF2-40B4-BE49-F238E27FC236}">
                <a16:creationId xmlns:a16="http://schemas.microsoft.com/office/drawing/2014/main" id="{F3F20FD7-833A-4CC4-BF55-582FCA3F520E}"/>
              </a:ext>
            </a:extLst>
          </p:cNvPr>
          <p:cNvSpPr>
            <a:spLocks noGrp="1"/>
          </p:cNvSpPr>
          <p:nvPr>
            <p:ph type="title"/>
          </p:nvPr>
        </p:nvSpPr>
        <p:spPr/>
        <p:txBody>
          <a:bodyPr>
            <a:normAutofit fontScale="90000"/>
          </a:bodyPr>
          <a:lstStyle/>
          <a:p>
            <a:r>
              <a:rPr lang="en-US" dirty="0">
                <a:latin typeface="+mn-lt"/>
              </a:rPr>
              <a:t>What is Python?</a:t>
            </a:r>
          </a:p>
        </p:txBody>
      </p:sp>
      <p:sp>
        <p:nvSpPr>
          <p:cNvPr id="4" name="Chỗ dành sẵn cho Văn bản 1">
            <a:extLst>
              <a:ext uri="{FF2B5EF4-FFF2-40B4-BE49-F238E27FC236}">
                <a16:creationId xmlns:a16="http://schemas.microsoft.com/office/drawing/2014/main" id="{C9047272-5467-427D-BF04-9A6B9337EA13}"/>
              </a:ext>
            </a:extLst>
          </p:cNvPr>
          <p:cNvSpPr txBox="1">
            <a:spLocks/>
          </p:cNvSpPr>
          <p:nvPr/>
        </p:nvSpPr>
        <p:spPr>
          <a:xfrm>
            <a:off x="5260369" y="944045"/>
            <a:ext cx="6512531" cy="55554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50000"/>
              </a:lnSpc>
            </a:pPr>
            <a:r>
              <a:rPr lang="en-GB" b="1" i="0" dirty="0">
                <a:solidFill>
                  <a:srgbClr val="242021"/>
                </a:solidFill>
                <a:effectLst/>
              </a:rPr>
              <a:t>Let’s make a few comparisons:    </a:t>
            </a:r>
          </a:p>
          <a:p>
            <a:pPr marL="457200" indent="-457200">
              <a:lnSpc>
                <a:spcPct val="150000"/>
              </a:lnSpc>
              <a:buFont typeface="Arial" panose="020B0604020202020204" pitchFamily="34" charset="0"/>
              <a:buChar char="•"/>
            </a:pPr>
            <a:r>
              <a:rPr lang="en-GB" b="1" i="0" dirty="0">
                <a:solidFill>
                  <a:srgbClr val="242021"/>
                </a:solidFill>
                <a:effectLst/>
              </a:rPr>
              <a:t>Low Level 	   vs.	        High Level</a:t>
            </a:r>
            <a:r>
              <a:rPr lang="en-GB" b="0" i="0" dirty="0">
                <a:solidFill>
                  <a:srgbClr val="242021"/>
                </a:solidFill>
                <a:effectLst/>
              </a:rPr>
              <a:t>:</a:t>
            </a:r>
          </a:p>
          <a:p>
            <a:pPr>
              <a:lnSpc>
                <a:spcPct val="150000"/>
              </a:lnSpc>
            </a:pPr>
            <a:endParaRPr lang="en-GB" dirty="0">
              <a:solidFill>
                <a:srgbClr val="242021"/>
              </a:solidFill>
            </a:endParaRPr>
          </a:p>
          <a:p>
            <a:pPr marL="457200" indent="-457200">
              <a:lnSpc>
                <a:spcPct val="150000"/>
              </a:lnSpc>
              <a:buFont typeface="Arial" panose="020B0604020202020204" pitchFamily="34" charset="0"/>
              <a:buChar char="•"/>
            </a:pPr>
            <a:endParaRPr lang="en-GB" dirty="0">
              <a:solidFill>
                <a:srgbClr val="242021"/>
              </a:solidFill>
            </a:endParaRPr>
          </a:p>
          <a:p>
            <a:pPr marL="457200" indent="-457200">
              <a:lnSpc>
                <a:spcPct val="150000"/>
              </a:lnSpc>
              <a:buFont typeface="Arial" panose="020B0604020202020204" pitchFamily="34" charset="0"/>
              <a:buChar char="•"/>
            </a:pPr>
            <a:endParaRPr lang="en-GB" dirty="0">
              <a:solidFill>
                <a:srgbClr val="242021"/>
              </a:solidFill>
            </a:endParaRPr>
          </a:p>
          <a:p>
            <a:pPr marL="457200" indent="-457200">
              <a:lnSpc>
                <a:spcPct val="150000"/>
              </a:lnSpc>
              <a:buFont typeface="Arial" panose="020B0604020202020204" pitchFamily="34" charset="0"/>
              <a:buChar char="•"/>
            </a:pPr>
            <a:r>
              <a:rPr lang="en-GB" b="1" dirty="0"/>
              <a:t>General Purpose vs. Targeted</a:t>
            </a:r>
          </a:p>
          <a:p>
            <a:pPr marL="457200" indent="-457200">
              <a:lnSpc>
                <a:spcPct val="150000"/>
              </a:lnSpc>
              <a:buFont typeface="Arial" panose="020B0604020202020204" pitchFamily="34" charset="0"/>
              <a:buChar char="•"/>
            </a:pPr>
            <a:r>
              <a:rPr lang="en-GB" b="1" dirty="0"/>
              <a:t>Interpreted vs. Compiled</a:t>
            </a:r>
            <a:endParaRPr lang="en-US" dirty="0"/>
          </a:p>
        </p:txBody>
      </p:sp>
      <p:pic>
        <p:nvPicPr>
          <p:cNvPr id="6" name="Hình ảnh 5">
            <a:extLst>
              <a:ext uri="{FF2B5EF4-FFF2-40B4-BE49-F238E27FC236}">
                <a16:creationId xmlns:a16="http://schemas.microsoft.com/office/drawing/2014/main" id="{57E51BC0-012D-44B7-9738-E662A85A81BD}"/>
              </a:ext>
            </a:extLst>
          </p:cNvPr>
          <p:cNvPicPr>
            <a:picLocks noChangeAspect="1"/>
          </p:cNvPicPr>
          <p:nvPr/>
        </p:nvPicPr>
        <p:blipFill>
          <a:blip r:embed="rId2"/>
          <a:stretch>
            <a:fillRect/>
          </a:stretch>
        </p:blipFill>
        <p:spPr>
          <a:xfrm>
            <a:off x="9264566" y="2739101"/>
            <a:ext cx="2508334" cy="1298959"/>
          </a:xfrm>
          <a:prstGeom prst="rect">
            <a:avLst/>
          </a:prstGeom>
        </p:spPr>
      </p:pic>
      <p:pic>
        <p:nvPicPr>
          <p:cNvPr id="8" name="Hình ảnh 7">
            <a:extLst>
              <a:ext uri="{FF2B5EF4-FFF2-40B4-BE49-F238E27FC236}">
                <a16:creationId xmlns:a16="http://schemas.microsoft.com/office/drawing/2014/main" id="{1E786F1F-0E78-42B9-8F6F-95505FCB63EF}"/>
              </a:ext>
            </a:extLst>
          </p:cNvPr>
          <p:cNvPicPr>
            <a:picLocks noChangeAspect="1"/>
          </p:cNvPicPr>
          <p:nvPr/>
        </p:nvPicPr>
        <p:blipFill>
          <a:blip r:embed="rId3"/>
          <a:stretch>
            <a:fillRect/>
          </a:stretch>
        </p:blipFill>
        <p:spPr>
          <a:xfrm>
            <a:off x="5762364" y="2739101"/>
            <a:ext cx="2508334" cy="1388543"/>
          </a:xfrm>
          <a:prstGeom prst="rect">
            <a:avLst/>
          </a:prstGeom>
        </p:spPr>
      </p:pic>
    </p:spTree>
    <p:extLst>
      <p:ext uri="{BB962C8B-B14F-4D97-AF65-F5344CB8AC3E}">
        <p14:creationId xmlns:p14="http://schemas.microsoft.com/office/powerpoint/2010/main" val="34865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arn(inVertical)">
                                      <p:cBhvr>
                                        <p:cTn id="27" dur="500"/>
                                        <p:tgtEl>
                                          <p:spTgt spid="4">
                                            <p:txEl>
                                              <p:pRg st="0" end="0"/>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barn(inVertic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C4A4CAB3-55CA-4C13-BBF7-CB0D86EF8B78}"/>
              </a:ext>
            </a:extLst>
          </p:cNvPr>
          <p:cNvSpPr>
            <a:spLocks noGrp="1"/>
          </p:cNvSpPr>
          <p:nvPr>
            <p:ph type="body" idx="1"/>
          </p:nvPr>
        </p:nvSpPr>
        <p:spPr>
          <a:xfrm>
            <a:off x="1347895" y="2506894"/>
            <a:ext cx="4990992" cy="482884"/>
          </a:xfrm>
        </p:spPr>
        <p:txBody>
          <a:bodyPr>
            <a:normAutofit/>
          </a:bodyPr>
          <a:lstStyle/>
          <a:p>
            <a:pPr lvl="1" algn="ctr"/>
            <a:r>
              <a:rPr lang="en-GB" sz="2800" b="1" i="0" dirty="0">
                <a:solidFill>
                  <a:srgbClr val="333C4E"/>
                </a:solidFill>
                <a:effectLst/>
              </a:rPr>
              <a:t>Python uses in data science</a:t>
            </a:r>
            <a:endParaRPr lang="en-GB" sz="2400" b="1" i="0" dirty="0">
              <a:solidFill>
                <a:srgbClr val="333C4E"/>
              </a:solidFill>
              <a:effectLst/>
            </a:endParaRPr>
          </a:p>
          <a:p>
            <a:endParaRPr lang="en-US" sz="3200" dirty="0"/>
          </a:p>
        </p:txBody>
      </p:sp>
      <p:sp>
        <p:nvSpPr>
          <p:cNvPr id="3" name="Tiêu đề 2">
            <a:extLst>
              <a:ext uri="{FF2B5EF4-FFF2-40B4-BE49-F238E27FC236}">
                <a16:creationId xmlns:a16="http://schemas.microsoft.com/office/drawing/2014/main" id="{129A5765-F7B4-4A11-8FC8-0E8FEE2D05CF}"/>
              </a:ext>
            </a:extLst>
          </p:cNvPr>
          <p:cNvSpPr>
            <a:spLocks noGrp="1"/>
          </p:cNvSpPr>
          <p:nvPr>
            <p:ph type="title"/>
          </p:nvPr>
        </p:nvSpPr>
        <p:spPr/>
        <p:txBody>
          <a:bodyPr>
            <a:normAutofit fontScale="90000"/>
          </a:bodyPr>
          <a:lstStyle/>
          <a:p>
            <a:r>
              <a:rPr lang="en-US" dirty="0">
                <a:latin typeface="+mn-lt"/>
              </a:rPr>
              <a:t>Why Python?</a:t>
            </a:r>
            <a:endParaRPr lang="en-US" dirty="0"/>
          </a:p>
        </p:txBody>
      </p:sp>
      <p:sp>
        <p:nvSpPr>
          <p:cNvPr id="4" name="Chỗ dành sẵn cho Văn bản 3">
            <a:extLst>
              <a:ext uri="{FF2B5EF4-FFF2-40B4-BE49-F238E27FC236}">
                <a16:creationId xmlns:a16="http://schemas.microsoft.com/office/drawing/2014/main" id="{7074A082-035A-4783-B7A3-A4FD14DEA4BA}"/>
              </a:ext>
            </a:extLst>
          </p:cNvPr>
          <p:cNvSpPr>
            <a:spLocks noGrp="1"/>
          </p:cNvSpPr>
          <p:nvPr>
            <p:ph type="body" idx="10"/>
          </p:nvPr>
        </p:nvSpPr>
        <p:spPr>
          <a:xfrm>
            <a:off x="590550" y="923925"/>
            <a:ext cx="6394795" cy="1582969"/>
          </a:xfrm>
        </p:spPr>
        <p:txBody>
          <a:bodyPr>
            <a:normAutofit fontScale="77500" lnSpcReduction="20000"/>
          </a:bodyPr>
          <a:lstStyle/>
          <a:p>
            <a:pPr marL="457200" indent="-457200" algn="just">
              <a:buFont typeface="Arial" panose="020B0604020202020204" pitchFamily="34" charset="0"/>
              <a:buChar char="•"/>
            </a:pPr>
            <a:r>
              <a:rPr lang="en-US" sz="3600" b="1" i="0" dirty="0">
                <a:solidFill>
                  <a:srgbClr val="333C4E"/>
                </a:solidFill>
                <a:effectLst/>
              </a:rPr>
              <a:t>Python is versatile:</a:t>
            </a:r>
            <a:r>
              <a:rPr lang="en-US" b="0" i="0" dirty="0">
                <a:solidFill>
                  <a:srgbClr val="333C4E"/>
                </a:solidFill>
                <a:effectLst/>
              </a:rPr>
              <a:t> </a:t>
            </a:r>
            <a:r>
              <a:rPr lang="en-GB" sz="2600" b="0" i="0" dirty="0">
                <a:solidFill>
                  <a:srgbClr val="7E8890"/>
                </a:solidFill>
                <a:effectLst/>
              </a:rPr>
              <a:t>Python is used in Data Mining, Data Science, AI, Machine Learning, Web Development, Web Frameworks, Embedded Systems, Graphic Design applications, Gaming, Network development, Product development, Rapid Application Development, Testing, Automation, the list goes on.</a:t>
            </a:r>
            <a:endParaRPr lang="en-US" dirty="0"/>
          </a:p>
        </p:txBody>
      </p:sp>
      <p:pic>
        <p:nvPicPr>
          <p:cNvPr id="6" name="Hình ảnh 5">
            <a:extLst>
              <a:ext uri="{FF2B5EF4-FFF2-40B4-BE49-F238E27FC236}">
                <a16:creationId xmlns:a16="http://schemas.microsoft.com/office/drawing/2014/main" id="{2D8D0AB1-5D5C-407C-968A-4BD585A4078A}"/>
              </a:ext>
            </a:extLst>
          </p:cNvPr>
          <p:cNvPicPr>
            <a:picLocks noChangeAspect="1"/>
          </p:cNvPicPr>
          <p:nvPr/>
        </p:nvPicPr>
        <p:blipFill>
          <a:blip r:embed="rId2"/>
          <a:stretch>
            <a:fillRect/>
          </a:stretch>
        </p:blipFill>
        <p:spPr>
          <a:xfrm>
            <a:off x="2140181" y="3006675"/>
            <a:ext cx="4311722" cy="3749323"/>
          </a:xfrm>
          <a:prstGeom prst="rect">
            <a:avLst/>
          </a:prstGeom>
        </p:spPr>
      </p:pic>
      <p:sp>
        <p:nvSpPr>
          <p:cNvPr id="8" name="Hộp Văn bản 7">
            <a:extLst>
              <a:ext uri="{FF2B5EF4-FFF2-40B4-BE49-F238E27FC236}">
                <a16:creationId xmlns:a16="http://schemas.microsoft.com/office/drawing/2014/main" id="{2CC425EC-78E7-4DF0-A43D-54C8D52A3B2F}"/>
              </a:ext>
            </a:extLst>
          </p:cNvPr>
          <p:cNvSpPr txBox="1"/>
          <p:nvPr/>
        </p:nvSpPr>
        <p:spPr>
          <a:xfrm>
            <a:off x="6985346" y="771548"/>
            <a:ext cx="4851861" cy="523220"/>
          </a:xfrm>
          <a:prstGeom prst="rect">
            <a:avLst/>
          </a:prstGeom>
          <a:noFill/>
        </p:spPr>
        <p:txBody>
          <a:bodyPr wrap="square">
            <a:spAutoFit/>
          </a:bodyPr>
          <a:lstStyle/>
          <a:p>
            <a:pPr algn="ctr"/>
            <a:r>
              <a:rPr lang="en-GB" sz="2800" b="1" i="0" dirty="0">
                <a:solidFill>
                  <a:srgbClr val="333C4E"/>
                </a:solidFill>
                <a:effectLst/>
              </a:rPr>
              <a:t>Python uses in other industries</a:t>
            </a:r>
          </a:p>
        </p:txBody>
      </p:sp>
      <p:pic>
        <p:nvPicPr>
          <p:cNvPr id="10" name="Hình ảnh 9">
            <a:extLst>
              <a:ext uri="{FF2B5EF4-FFF2-40B4-BE49-F238E27FC236}">
                <a16:creationId xmlns:a16="http://schemas.microsoft.com/office/drawing/2014/main" id="{20627AB2-6A59-49C6-99A0-B50C55267A88}"/>
              </a:ext>
            </a:extLst>
          </p:cNvPr>
          <p:cNvPicPr>
            <a:picLocks noChangeAspect="1"/>
          </p:cNvPicPr>
          <p:nvPr/>
        </p:nvPicPr>
        <p:blipFill>
          <a:blip r:embed="rId3"/>
          <a:stretch>
            <a:fillRect/>
          </a:stretch>
        </p:blipFill>
        <p:spPr>
          <a:xfrm>
            <a:off x="7120074" y="1316059"/>
            <a:ext cx="4652826" cy="5460487"/>
          </a:xfrm>
          <a:prstGeom prst="rect">
            <a:avLst/>
          </a:prstGeom>
        </p:spPr>
      </p:pic>
      <p:sp>
        <p:nvSpPr>
          <p:cNvPr id="11" name="Hộp Văn bản 10">
            <a:extLst>
              <a:ext uri="{FF2B5EF4-FFF2-40B4-BE49-F238E27FC236}">
                <a16:creationId xmlns:a16="http://schemas.microsoft.com/office/drawing/2014/main" id="{456C7881-C80B-40F7-BD7E-13AD1DB56AB0}"/>
              </a:ext>
            </a:extLst>
          </p:cNvPr>
          <p:cNvSpPr txBox="1"/>
          <p:nvPr/>
        </p:nvSpPr>
        <p:spPr>
          <a:xfrm>
            <a:off x="3432425" y="333268"/>
            <a:ext cx="7756132" cy="369332"/>
          </a:xfrm>
          <a:prstGeom prst="rect">
            <a:avLst/>
          </a:prstGeom>
          <a:noFill/>
        </p:spPr>
        <p:txBody>
          <a:bodyPr wrap="square">
            <a:spAutoFit/>
          </a:bodyPr>
          <a:lstStyle/>
          <a:p>
            <a:r>
              <a:rPr lang="en-US" b="0" i="0" dirty="0">
                <a:solidFill>
                  <a:schemeClr val="bg1"/>
                </a:solidFill>
                <a:effectLst/>
                <a:latin typeface="Roboto"/>
              </a:rPr>
              <a:t>(see </a:t>
            </a:r>
            <a:r>
              <a:rPr lang="en-US" dirty="0">
                <a:solidFill>
                  <a:schemeClr val="bg1"/>
                </a:solidFill>
                <a:hlinkClick r:id="rId4">
                  <a:extLst>
                    <a:ext uri="{A12FA001-AC4F-418D-AE19-62706E023703}">
                      <ahyp:hlinkClr xmlns:ahyp="http://schemas.microsoft.com/office/drawing/2018/hyperlinkcolor" val="tx"/>
                    </a:ext>
                  </a:extLst>
                </a:hlinkClick>
              </a:rPr>
              <a:t>https://codingnomads.co/blog/business/why-learn-python/</a:t>
            </a:r>
            <a:r>
              <a:rPr lang="en-US" b="0" i="0" dirty="0">
                <a:solidFill>
                  <a:schemeClr val="bg1"/>
                </a:solidFill>
                <a:effectLst/>
                <a:latin typeface="Roboto"/>
              </a:rPr>
              <a:t>)</a:t>
            </a:r>
            <a:endParaRPr lang="en-US" dirty="0">
              <a:solidFill>
                <a:schemeClr val="bg1"/>
              </a:solidFill>
            </a:endParaRPr>
          </a:p>
        </p:txBody>
      </p:sp>
    </p:spTree>
    <p:extLst>
      <p:ext uri="{BB962C8B-B14F-4D97-AF65-F5344CB8AC3E}">
        <p14:creationId xmlns:p14="http://schemas.microsoft.com/office/powerpoint/2010/main" val="279625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6"/>
            <a:ext cx="11029521" cy="718655"/>
          </a:xfrm>
        </p:spPr>
        <p:txBody>
          <a:bodyPr>
            <a:normAutofit/>
          </a:bodyPr>
          <a:lstStyle/>
          <a:p>
            <a:pPr algn="just">
              <a:lnSpc>
                <a:spcPct val="100000"/>
              </a:lnSpc>
            </a:pPr>
            <a:r>
              <a:rPr lang="en-GB" b="1" dirty="0"/>
              <a:t>What types of companies use Python?</a:t>
            </a:r>
          </a:p>
          <a:p>
            <a:pPr algn="just">
              <a:lnSpc>
                <a:spcPct val="100000"/>
              </a:lnSpc>
            </a:pPr>
            <a:endParaRPr lang="en-GB" b="1"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DD991ABA-CB07-45BC-A495-BF73C0E13D5F}"/>
              </a:ext>
            </a:extLst>
          </p:cNvPr>
          <p:cNvPicPr>
            <a:picLocks noChangeAspect="1"/>
          </p:cNvPicPr>
          <p:nvPr/>
        </p:nvPicPr>
        <p:blipFill>
          <a:blip r:embed="rId2"/>
          <a:stretch>
            <a:fillRect/>
          </a:stretch>
        </p:blipFill>
        <p:spPr>
          <a:xfrm>
            <a:off x="1888839" y="2162175"/>
            <a:ext cx="7448550" cy="2533650"/>
          </a:xfrm>
          <a:prstGeom prst="rect">
            <a:avLst/>
          </a:prstGeom>
        </p:spPr>
      </p:pic>
    </p:spTree>
    <p:extLst>
      <p:ext uri="{BB962C8B-B14F-4D97-AF65-F5344CB8AC3E}">
        <p14:creationId xmlns:p14="http://schemas.microsoft.com/office/powerpoint/2010/main" val="24264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5"/>
            <a:ext cx="11115673" cy="5264435"/>
          </a:xfrm>
        </p:spPr>
        <p:txBody>
          <a:bodyPr>
            <a:normAutofit/>
          </a:bodyPr>
          <a:lstStyle/>
          <a:p>
            <a:pPr marL="457200" indent="-457200" algn="just">
              <a:lnSpc>
                <a:spcPct val="100000"/>
              </a:lnSpc>
              <a:buFont typeface="Arial" panose="020B0604020202020204" pitchFamily="34" charset="0"/>
              <a:buChar char="•"/>
            </a:pPr>
            <a:r>
              <a:rPr lang="en-GB" b="1" dirty="0"/>
              <a:t>Python is the fastest growing programming language</a:t>
            </a:r>
          </a:p>
          <a:p>
            <a:pPr algn="just">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ECF067A6-0E75-444D-901E-A086B0FCF848}"/>
              </a:ext>
            </a:extLst>
          </p:cNvPr>
          <p:cNvPicPr>
            <a:picLocks noChangeAspect="1"/>
          </p:cNvPicPr>
          <p:nvPr/>
        </p:nvPicPr>
        <p:blipFill rotWithShape="1">
          <a:blip r:embed="rId2"/>
          <a:srcRect l="2735"/>
          <a:stretch/>
        </p:blipFill>
        <p:spPr>
          <a:xfrm>
            <a:off x="123290" y="1662894"/>
            <a:ext cx="5725482" cy="4869161"/>
          </a:xfrm>
          <a:prstGeom prst="rect">
            <a:avLst/>
          </a:prstGeom>
        </p:spPr>
      </p:pic>
      <p:pic>
        <p:nvPicPr>
          <p:cNvPr id="8" name="Hình ảnh 7">
            <a:extLst>
              <a:ext uri="{FF2B5EF4-FFF2-40B4-BE49-F238E27FC236}">
                <a16:creationId xmlns:a16="http://schemas.microsoft.com/office/drawing/2014/main" id="{B44A9670-FBAE-447B-B5BF-B82338D14452}"/>
              </a:ext>
            </a:extLst>
          </p:cNvPr>
          <p:cNvPicPr>
            <a:picLocks noChangeAspect="1"/>
          </p:cNvPicPr>
          <p:nvPr/>
        </p:nvPicPr>
        <p:blipFill>
          <a:blip r:embed="rId3"/>
          <a:stretch>
            <a:fillRect/>
          </a:stretch>
        </p:blipFill>
        <p:spPr>
          <a:xfrm>
            <a:off x="6046752" y="1662894"/>
            <a:ext cx="6067192" cy="3720764"/>
          </a:xfrm>
          <a:prstGeom prst="rect">
            <a:avLst/>
          </a:prstGeom>
        </p:spPr>
      </p:pic>
    </p:spTree>
    <p:extLst>
      <p:ext uri="{BB962C8B-B14F-4D97-AF65-F5344CB8AC3E}">
        <p14:creationId xmlns:p14="http://schemas.microsoft.com/office/powerpoint/2010/main" val="149463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904875" y="1130692"/>
            <a:ext cx="4386316" cy="2390775"/>
          </a:xfrm>
        </p:spPr>
        <p:txBody>
          <a:bodyPr>
            <a:normAutofit/>
          </a:bodyPr>
          <a:lstStyle/>
          <a:p>
            <a:pPr marL="457200" indent="-457200">
              <a:lnSpc>
                <a:spcPct val="100000"/>
              </a:lnSpc>
              <a:buFont typeface="Arial" panose="020B0604020202020204" pitchFamily="34" charset="0"/>
              <a:buChar char="•"/>
            </a:pPr>
            <a:r>
              <a:rPr lang="en-GB" b="1" dirty="0"/>
              <a:t>Python tops the list of the most in-demand programming languages</a:t>
            </a:r>
          </a:p>
          <a:p>
            <a:pPr>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D271549B-247E-43B4-91E8-07FA2E4FB2B4}"/>
              </a:ext>
            </a:extLst>
          </p:cNvPr>
          <p:cNvPicPr>
            <a:picLocks noChangeAspect="1"/>
          </p:cNvPicPr>
          <p:nvPr/>
        </p:nvPicPr>
        <p:blipFill rotWithShape="1">
          <a:blip r:embed="rId2"/>
          <a:srcRect l="2249"/>
          <a:stretch/>
        </p:blipFill>
        <p:spPr>
          <a:xfrm>
            <a:off x="5465852" y="1038225"/>
            <a:ext cx="6043128" cy="5695471"/>
          </a:xfrm>
          <a:prstGeom prst="rect">
            <a:avLst/>
          </a:prstGeom>
        </p:spPr>
      </p:pic>
    </p:spTree>
    <p:extLst>
      <p:ext uri="{BB962C8B-B14F-4D97-AF65-F5344CB8AC3E}">
        <p14:creationId xmlns:p14="http://schemas.microsoft.com/office/powerpoint/2010/main" val="17581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5"/>
            <a:ext cx="11115673" cy="5264435"/>
          </a:xfrm>
        </p:spPr>
        <p:txBody>
          <a:bodyPr>
            <a:normAutofit/>
          </a:bodyPr>
          <a:lstStyle/>
          <a:p>
            <a:pPr marL="457200" indent="-457200" algn="just">
              <a:lnSpc>
                <a:spcPct val="100000"/>
              </a:lnSpc>
              <a:buFont typeface="Arial" panose="020B0604020202020204" pitchFamily="34" charset="0"/>
              <a:buChar char="•"/>
            </a:pPr>
            <a:r>
              <a:rPr lang="en-GB" b="1" dirty="0"/>
              <a:t>Python is easy to read, write, and learn</a:t>
            </a:r>
          </a:p>
          <a:p>
            <a:pPr algn="just">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4F0E57DE-901B-4298-B21A-1448BEE66C49}"/>
              </a:ext>
            </a:extLst>
          </p:cNvPr>
          <p:cNvPicPr>
            <a:picLocks noChangeAspect="1"/>
          </p:cNvPicPr>
          <p:nvPr/>
        </p:nvPicPr>
        <p:blipFill>
          <a:blip r:embed="rId2"/>
          <a:stretch>
            <a:fillRect/>
          </a:stretch>
        </p:blipFill>
        <p:spPr>
          <a:xfrm>
            <a:off x="3069453" y="1633591"/>
            <a:ext cx="5766322" cy="5064717"/>
          </a:xfrm>
          <a:prstGeom prst="rect">
            <a:avLst/>
          </a:prstGeom>
        </p:spPr>
      </p:pic>
    </p:spTree>
    <p:extLst>
      <p:ext uri="{BB962C8B-B14F-4D97-AF65-F5344CB8AC3E}">
        <p14:creationId xmlns:p14="http://schemas.microsoft.com/office/powerpoint/2010/main" val="92150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616688" y="879732"/>
            <a:ext cx="10571869" cy="743585"/>
          </a:xfrm>
        </p:spPr>
        <p:txBody>
          <a:bodyPr>
            <a:normAutofit/>
          </a:bodyPr>
          <a:lstStyle/>
          <a:p>
            <a:pPr marL="457200" indent="-457200" algn="just">
              <a:lnSpc>
                <a:spcPct val="100000"/>
              </a:lnSpc>
              <a:buFont typeface="Arial" panose="020B0604020202020204" pitchFamily="34" charset="0"/>
              <a:buChar char="•"/>
            </a:pPr>
            <a:r>
              <a:rPr lang="en-GB" b="1" dirty="0"/>
              <a:t>Python developers make great money</a:t>
            </a:r>
          </a:p>
          <a:p>
            <a:pPr algn="just">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3E0EFFB3-DB05-4264-AAEA-F3448D6E669B}"/>
              </a:ext>
            </a:extLst>
          </p:cNvPr>
          <p:cNvPicPr>
            <a:picLocks noChangeAspect="1"/>
          </p:cNvPicPr>
          <p:nvPr/>
        </p:nvPicPr>
        <p:blipFill>
          <a:blip r:embed="rId2"/>
          <a:stretch>
            <a:fillRect/>
          </a:stretch>
        </p:blipFill>
        <p:spPr>
          <a:xfrm>
            <a:off x="2466975" y="1461847"/>
            <a:ext cx="7258050" cy="3638550"/>
          </a:xfrm>
          <a:prstGeom prst="rect">
            <a:avLst/>
          </a:prstGeom>
        </p:spPr>
      </p:pic>
      <p:pic>
        <p:nvPicPr>
          <p:cNvPr id="8" name="Hình ảnh 7">
            <a:extLst>
              <a:ext uri="{FF2B5EF4-FFF2-40B4-BE49-F238E27FC236}">
                <a16:creationId xmlns:a16="http://schemas.microsoft.com/office/drawing/2014/main" id="{BDFC976E-081B-4DDA-8B12-4D41C4D8C5FC}"/>
              </a:ext>
            </a:extLst>
          </p:cNvPr>
          <p:cNvPicPr>
            <a:picLocks noChangeAspect="1"/>
          </p:cNvPicPr>
          <p:nvPr/>
        </p:nvPicPr>
        <p:blipFill>
          <a:blip r:embed="rId3"/>
          <a:stretch>
            <a:fillRect/>
          </a:stretch>
        </p:blipFill>
        <p:spPr>
          <a:xfrm>
            <a:off x="2809340" y="3281122"/>
            <a:ext cx="6372225" cy="3143250"/>
          </a:xfrm>
          <a:prstGeom prst="rect">
            <a:avLst/>
          </a:prstGeom>
        </p:spPr>
      </p:pic>
    </p:spTree>
    <p:extLst>
      <p:ext uri="{BB962C8B-B14F-4D97-AF65-F5344CB8AC3E}">
        <p14:creationId xmlns:p14="http://schemas.microsoft.com/office/powerpoint/2010/main" val="336406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5"/>
            <a:ext cx="11115673" cy="544511"/>
          </a:xfrm>
        </p:spPr>
        <p:txBody>
          <a:bodyPr>
            <a:normAutofit/>
          </a:bodyPr>
          <a:lstStyle/>
          <a:p>
            <a:pPr marL="457200" indent="-457200" algn="just">
              <a:lnSpc>
                <a:spcPct val="100000"/>
              </a:lnSpc>
              <a:buFont typeface="Arial" panose="020B0604020202020204" pitchFamily="34" charset="0"/>
              <a:buChar char="•"/>
            </a:pPr>
            <a:r>
              <a:rPr lang="en-GB" b="1" dirty="0"/>
              <a:t>Python has an incredibly supportive community</a:t>
            </a:r>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6F6EE927-1EEE-45C3-8969-3471A6E1CE25}"/>
              </a:ext>
            </a:extLst>
          </p:cNvPr>
          <p:cNvPicPr>
            <a:picLocks noChangeAspect="1"/>
          </p:cNvPicPr>
          <p:nvPr/>
        </p:nvPicPr>
        <p:blipFill>
          <a:blip r:embed="rId2"/>
          <a:stretch>
            <a:fillRect/>
          </a:stretch>
        </p:blipFill>
        <p:spPr>
          <a:xfrm>
            <a:off x="2988522" y="2290622"/>
            <a:ext cx="6319729" cy="2786117"/>
          </a:xfrm>
          <a:prstGeom prst="rect">
            <a:avLst/>
          </a:prstGeom>
        </p:spPr>
      </p:pic>
      <p:sp>
        <p:nvSpPr>
          <p:cNvPr id="8" name="Hộp Văn bản 7">
            <a:extLst>
              <a:ext uri="{FF2B5EF4-FFF2-40B4-BE49-F238E27FC236}">
                <a16:creationId xmlns:a16="http://schemas.microsoft.com/office/drawing/2014/main" id="{C4CD403E-C7CB-417D-BEB2-DC581480644F}"/>
              </a:ext>
            </a:extLst>
          </p:cNvPr>
          <p:cNvSpPr txBox="1"/>
          <p:nvPr/>
        </p:nvSpPr>
        <p:spPr>
          <a:xfrm>
            <a:off x="904875" y="1582736"/>
            <a:ext cx="11115673" cy="707886"/>
          </a:xfrm>
          <a:prstGeom prst="rect">
            <a:avLst/>
          </a:prstGeom>
          <a:noFill/>
        </p:spPr>
        <p:txBody>
          <a:bodyPr wrap="square">
            <a:spAutoFit/>
          </a:bodyPr>
          <a:lstStyle/>
          <a:p>
            <a:pPr algn="just"/>
            <a:r>
              <a:rPr lang="en-US" sz="2200" b="1" i="0" dirty="0">
                <a:solidFill>
                  <a:srgbClr val="333C4E"/>
                </a:solidFill>
                <a:effectLst/>
                <a:latin typeface="Roboto"/>
              </a:rPr>
              <a:t>Stack Overflow </a:t>
            </a:r>
            <a:r>
              <a:rPr lang="en-GB" b="0" i="0" dirty="0">
                <a:solidFill>
                  <a:srgbClr val="7E8890"/>
                </a:solidFill>
                <a:effectLst/>
                <a:latin typeface="Roboto"/>
              </a:rPr>
              <a:t> is a programming question and answer platform critical for all developers when they are stuck, or wanting to share wisdom with the community</a:t>
            </a:r>
            <a:r>
              <a:rPr lang="en-US" b="1" i="0" dirty="0">
                <a:solidFill>
                  <a:srgbClr val="333C4E"/>
                </a:solidFill>
                <a:effectLst/>
                <a:latin typeface="Roboto"/>
              </a:rPr>
              <a:t> </a:t>
            </a:r>
            <a:endParaRPr lang="en-US" sz="2200" dirty="0"/>
          </a:p>
        </p:txBody>
      </p:sp>
      <p:sp>
        <p:nvSpPr>
          <p:cNvPr id="10" name="Hộp Văn bản 9">
            <a:extLst>
              <a:ext uri="{FF2B5EF4-FFF2-40B4-BE49-F238E27FC236}">
                <a16:creationId xmlns:a16="http://schemas.microsoft.com/office/drawing/2014/main" id="{B44E4701-19E1-42A7-A914-24E5B76E9EB7}"/>
              </a:ext>
            </a:extLst>
          </p:cNvPr>
          <p:cNvSpPr txBox="1"/>
          <p:nvPr/>
        </p:nvSpPr>
        <p:spPr>
          <a:xfrm>
            <a:off x="904875" y="5059820"/>
            <a:ext cx="10566061" cy="430887"/>
          </a:xfrm>
          <a:prstGeom prst="rect">
            <a:avLst/>
          </a:prstGeom>
          <a:noFill/>
        </p:spPr>
        <p:txBody>
          <a:bodyPr wrap="square">
            <a:spAutoFit/>
          </a:bodyPr>
          <a:lstStyle/>
          <a:p>
            <a:r>
              <a:rPr lang="en-GB" sz="2200" b="1" i="0" dirty="0">
                <a:effectLst/>
                <a:latin typeface="Roboto"/>
              </a:rPr>
              <a:t>GitHub</a:t>
            </a:r>
            <a:r>
              <a:rPr lang="en-GB" b="0" i="0" dirty="0">
                <a:solidFill>
                  <a:srgbClr val="7E8890"/>
                </a:solidFill>
                <a:effectLst/>
                <a:latin typeface="Roboto"/>
              </a:rPr>
              <a:t> is where developers store project code and collaborate with other developers</a:t>
            </a:r>
            <a:endParaRPr lang="en-US" dirty="0"/>
          </a:p>
        </p:txBody>
      </p:sp>
      <p:sp>
        <p:nvSpPr>
          <p:cNvPr id="12" name="Hộp Văn bản 11">
            <a:extLst>
              <a:ext uri="{FF2B5EF4-FFF2-40B4-BE49-F238E27FC236}">
                <a16:creationId xmlns:a16="http://schemas.microsoft.com/office/drawing/2014/main" id="{CF6E0E9C-FA04-4BCE-8EC3-9D5CA02B6C13}"/>
              </a:ext>
            </a:extLst>
          </p:cNvPr>
          <p:cNvSpPr txBox="1"/>
          <p:nvPr/>
        </p:nvSpPr>
        <p:spPr>
          <a:xfrm>
            <a:off x="904875" y="5784625"/>
            <a:ext cx="10566061" cy="707886"/>
          </a:xfrm>
          <a:prstGeom prst="rect">
            <a:avLst/>
          </a:prstGeom>
          <a:noFill/>
        </p:spPr>
        <p:txBody>
          <a:bodyPr wrap="square">
            <a:spAutoFit/>
          </a:bodyPr>
          <a:lstStyle/>
          <a:p>
            <a:pPr algn="l"/>
            <a:r>
              <a:rPr lang="en-GB" sz="2200" b="1" i="0" dirty="0">
                <a:effectLst/>
                <a:latin typeface="Roboto"/>
              </a:rPr>
              <a:t>Open source packages</a:t>
            </a:r>
          </a:p>
          <a:p>
            <a:pPr algn="l"/>
            <a:r>
              <a:rPr lang="en-GB" b="0" i="0" dirty="0">
                <a:solidFill>
                  <a:srgbClr val="7E8890"/>
                </a:solidFill>
                <a:effectLst/>
                <a:latin typeface="Roboto"/>
              </a:rPr>
              <a:t>Python offers a rich ecosystem of packages held within </a:t>
            </a:r>
            <a:r>
              <a:rPr lang="en-GB" b="0" i="0" u="none" strike="noStrike" dirty="0">
                <a:solidFill>
                  <a:srgbClr val="EF9A3D"/>
                </a:solidFill>
                <a:effectLst/>
                <a:latin typeface="Roboto"/>
              </a:rPr>
              <a:t>The Python Package Index</a:t>
            </a:r>
            <a:r>
              <a:rPr lang="en-GB" b="0" i="0" dirty="0">
                <a:solidFill>
                  <a:srgbClr val="7E8890"/>
                </a:solidFill>
                <a:effectLst/>
                <a:latin typeface="Roboto"/>
              </a:rPr>
              <a:t> (</a:t>
            </a:r>
            <a:r>
              <a:rPr lang="en-GB" b="0" i="0" dirty="0" err="1">
                <a:solidFill>
                  <a:srgbClr val="7E8890"/>
                </a:solidFill>
                <a:effectLst/>
                <a:latin typeface="Roboto"/>
              </a:rPr>
              <a:t>PyPI</a:t>
            </a:r>
            <a:r>
              <a:rPr lang="en-GB" b="0" i="0" dirty="0">
                <a:solidFill>
                  <a:srgbClr val="7E8890"/>
                </a:solidFill>
                <a:effectLst/>
                <a:latin typeface="Roboto"/>
              </a:rPr>
              <a:t>)</a:t>
            </a:r>
          </a:p>
        </p:txBody>
      </p:sp>
    </p:spTree>
    <p:extLst>
      <p:ext uri="{BB962C8B-B14F-4D97-AF65-F5344CB8AC3E}">
        <p14:creationId xmlns:p14="http://schemas.microsoft.com/office/powerpoint/2010/main" val="40974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arn(inVertic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P spid="12" grpId="0"/>
    </p:bldLst>
  </p:timing>
</p:sld>
</file>

<file path=ppt/theme/theme1.xml><?xml version="1.0" encoding="utf-8"?>
<a:theme xmlns:a="http://schemas.openxmlformats.org/drawingml/2006/main" name="1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00031268048949939C79BE2556374A" ma:contentTypeVersion="4" ma:contentTypeDescription="Create a new document." ma:contentTypeScope="" ma:versionID="bb24983b6178fdbc9d919ab5b9e90e3d">
  <xsd:schema xmlns:xsd="http://www.w3.org/2001/XMLSchema" xmlns:xs="http://www.w3.org/2001/XMLSchema" xmlns:p="http://schemas.microsoft.com/office/2006/metadata/properties" xmlns:ns2="26a760f6-d32e-42b8-a766-076a0748943c" targetNamespace="http://schemas.microsoft.com/office/2006/metadata/properties" ma:root="true" ma:fieldsID="61acd87afbafa025807c48a087126394" ns2:_="">
    <xsd:import namespace="26a760f6-d32e-42b8-a766-076a0748943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a760f6-d32e-42b8-a766-076a07489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93FC1C-6037-42A2-A265-64948705D187}"/>
</file>

<file path=customXml/itemProps2.xml><?xml version="1.0" encoding="utf-8"?>
<ds:datastoreItem xmlns:ds="http://schemas.openxmlformats.org/officeDocument/2006/customXml" ds:itemID="{6810D673-6E2C-4CEA-A8A3-1FD912545880}"/>
</file>

<file path=customXml/itemProps3.xml><?xml version="1.0" encoding="utf-8"?>
<ds:datastoreItem xmlns:ds="http://schemas.openxmlformats.org/officeDocument/2006/customXml" ds:itemID="{4CE4460B-DE1F-48BF-89DF-6C21FEEF1103}"/>
</file>

<file path=docProps/app.xml><?xml version="1.0" encoding="utf-8"?>
<Properties xmlns="http://schemas.openxmlformats.org/officeDocument/2006/extended-properties" xmlns:vt="http://schemas.openxmlformats.org/officeDocument/2006/docPropsVTypes">
  <Template>1_Getting Started with Jupyter Notebook</Template>
  <TotalTime>527</TotalTime>
  <Words>243</Words>
  <Application>Microsoft Office PowerPoint</Application>
  <PresentationFormat>Màn hình rộng</PresentationFormat>
  <Paragraphs>34</Paragraphs>
  <Slides>9</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9</vt:i4>
      </vt:variant>
    </vt:vector>
  </HeadingPairs>
  <TitlesOfParts>
    <vt:vector size="15" baseType="lpstr">
      <vt:lpstr>Arial</vt:lpstr>
      <vt:lpstr>Calibri</vt:lpstr>
      <vt:lpstr>Calibri Light</vt:lpstr>
      <vt:lpstr>Roboto</vt:lpstr>
      <vt:lpstr>Times New Roman</vt:lpstr>
      <vt:lpstr>1_Getting Started with Jupyter Notebook</vt:lpstr>
      <vt:lpstr>INTRODUCTION</vt:lpstr>
      <vt:lpstr>What is Python?</vt:lpstr>
      <vt:lpstr>Why Python?</vt:lpstr>
      <vt:lpstr>Why Python?</vt:lpstr>
      <vt:lpstr>Why Python?</vt:lpstr>
      <vt:lpstr>Why Python?</vt:lpstr>
      <vt:lpstr>Why Python?</vt:lpstr>
      <vt:lpstr>Why Python?</vt:lpstr>
      <vt:lpstr>Why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Nguyen Long</dc:creator>
  <cp:lastModifiedBy>Nguyen Tuan. Long</cp:lastModifiedBy>
  <cp:revision>1</cp:revision>
  <dcterms:created xsi:type="dcterms:W3CDTF">2020-08-17T03:18:09Z</dcterms:created>
  <dcterms:modified xsi:type="dcterms:W3CDTF">2023-12-29T03:42:37Z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0x0101007A00031268048949939C79BE2556374A</vt:lpwstr>
  </property>
</Properties>
</file>