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44"/>
  </p:notesMasterIdLst>
  <p:sldIdLst>
    <p:sldId id="326" r:id="rId3"/>
    <p:sldId id="301" r:id="rId4"/>
    <p:sldId id="263" r:id="rId5"/>
    <p:sldId id="280" r:id="rId6"/>
    <p:sldId id="258" r:id="rId7"/>
    <p:sldId id="264" r:id="rId8"/>
    <p:sldId id="259" r:id="rId9"/>
    <p:sldId id="265" r:id="rId10"/>
    <p:sldId id="273" r:id="rId11"/>
    <p:sldId id="274" r:id="rId12"/>
    <p:sldId id="260" r:id="rId13"/>
    <p:sldId id="287" r:id="rId14"/>
    <p:sldId id="278" r:id="rId15"/>
    <p:sldId id="284" r:id="rId16"/>
    <p:sldId id="285" r:id="rId17"/>
    <p:sldId id="327" r:id="rId18"/>
    <p:sldId id="290" r:id="rId19"/>
    <p:sldId id="286" r:id="rId20"/>
    <p:sldId id="300" r:id="rId21"/>
    <p:sldId id="302" r:id="rId22"/>
    <p:sldId id="303" r:id="rId23"/>
    <p:sldId id="282" r:id="rId24"/>
    <p:sldId id="304" r:id="rId25"/>
    <p:sldId id="283" r:id="rId26"/>
    <p:sldId id="308" r:id="rId27"/>
    <p:sldId id="309" r:id="rId28"/>
    <p:sldId id="310" r:id="rId29"/>
    <p:sldId id="311" r:id="rId30"/>
    <p:sldId id="312" r:id="rId31"/>
    <p:sldId id="288" r:id="rId32"/>
    <p:sldId id="299" r:id="rId33"/>
    <p:sldId id="324" r:id="rId34"/>
    <p:sldId id="289" r:id="rId35"/>
    <p:sldId id="325" r:id="rId36"/>
    <p:sldId id="294" r:id="rId37"/>
    <p:sldId id="291" r:id="rId38"/>
    <p:sldId id="295" r:id="rId39"/>
    <p:sldId id="292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DFF"/>
    <a:srgbClr val="3434FD"/>
    <a:srgbClr val="00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4251C-E17B-43CC-B54D-D88179B492C1}" v="6" dt="2024-06-17T01:06:13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3" Type="http://schemas.openxmlformats.org/officeDocument/2006/relationships/customXml" Target="../customXml/item3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customXml" Target="../customXml/item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9B944B89-718C-41CE-A9EA-CA054FA60246}"/>
    <pc:docChg chg="undo custSel delSld modSld sldOrd">
      <pc:chgData name="Nguyen Tuan. Long" userId="e4e93a65-ca82-41ec-92c8-0e4fdb0a72ae" providerId="ADAL" clId="{9B944B89-718C-41CE-A9EA-CA054FA60246}" dt="2023-10-03T00:51:31.319" v="9" actId="2696"/>
      <pc:docMkLst>
        <pc:docMk/>
      </pc:docMkLst>
      <pc:sldChg chg="modSp ord">
        <pc:chgData name="Nguyen Tuan. Long" userId="e4e93a65-ca82-41ec-92c8-0e4fdb0a72ae" providerId="ADAL" clId="{9B944B89-718C-41CE-A9EA-CA054FA60246}" dt="2023-10-03T00:51:27.164" v="8" actId="20577"/>
        <pc:sldMkLst>
          <pc:docMk/>
          <pc:sldMk cId="575221926" sldId="290"/>
        </pc:sldMkLst>
        <pc:spChg chg="mod">
          <ac:chgData name="Nguyen Tuan. Long" userId="e4e93a65-ca82-41ec-92c8-0e4fdb0a72ae" providerId="ADAL" clId="{9B944B89-718C-41CE-A9EA-CA054FA60246}" dt="2023-10-03T00:51:27.164" v="8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del mod">
        <pc:chgData name="Nguyen Tuan. Long" userId="e4e93a65-ca82-41ec-92c8-0e4fdb0a72ae" providerId="ADAL" clId="{9B944B89-718C-41CE-A9EA-CA054FA60246}" dt="2023-10-03T00:51:31.319" v="9" actId="2696"/>
        <pc:sldMkLst>
          <pc:docMk/>
          <pc:sldMk cId="1197860004" sldId="293"/>
        </pc:sldMkLst>
        <pc:spChg chg="add del">
          <ac:chgData name="Nguyen Tuan. Long" userId="e4e93a65-ca82-41ec-92c8-0e4fdb0a72ae" providerId="ADAL" clId="{9B944B89-718C-41CE-A9EA-CA054FA60246}" dt="2023-10-03T00:50:45.412" v="1" actId="22"/>
          <ac:spMkLst>
            <pc:docMk/>
            <pc:sldMk cId="1197860004" sldId="293"/>
            <ac:spMk id="6" creationId="{274920F4-9935-4428-C415-43DB77E7E015}"/>
          </ac:spMkLst>
        </pc:spChg>
      </pc:sldChg>
    </pc:docChg>
  </pc:docChgLst>
  <pc:docChgLst>
    <pc:chgData name="Nguyen Tuan. Long" userId="e4e93a65-ca82-41ec-92c8-0e4fdb0a72ae" providerId="ADAL" clId="{5B0CAC75-489F-421F-A14C-99734720355F}"/>
    <pc:docChg chg="undo custSel addSld delSld modSld">
      <pc:chgData name="Nguyen Tuan. Long" userId="e4e93a65-ca82-41ec-92c8-0e4fdb0a72ae" providerId="ADAL" clId="{5B0CAC75-489F-421F-A14C-99734720355F}" dt="2024-01-12T08:40:07.425" v="367" actId="20577"/>
      <pc:docMkLst>
        <pc:docMk/>
      </pc:docMkLst>
      <pc:sldChg chg="add setBg">
        <pc:chgData name="Nguyen Tuan. Long" userId="e4e93a65-ca82-41ec-92c8-0e4fdb0a72ae" providerId="ADAL" clId="{5B0CAC75-489F-421F-A14C-99734720355F}" dt="2024-01-04T14:12:36.626" v="1"/>
        <pc:sldMkLst>
          <pc:docMk/>
          <pc:sldMk cId="728605071" sldId="256"/>
        </pc:sldMkLst>
      </pc:sldChg>
      <pc:sldChg chg="del">
        <pc:chgData name="Nguyen Tuan. Long" userId="e4e93a65-ca82-41ec-92c8-0e4fdb0a72ae" providerId="ADAL" clId="{5B0CAC75-489F-421F-A14C-99734720355F}" dt="2024-01-04T14:12:34.188" v="0" actId="47"/>
        <pc:sldMkLst>
          <pc:docMk/>
          <pc:sldMk cId="1829236185" sldId="257"/>
        </pc:sldMkLst>
      </pc:sldChg>
      <pc:sldChg chg="del">
        <pc:chgData name="Nguyen Tuan. Long" userId="e4e93a65-ca82-41ec-92c8-0e4fdb0a72ae" providerId="ADAL" clId="{5B0CAC75-489F-421F-A14C-99734720355F}" dt="2024-01-04T14:13:58.378" v="55" actId="2696"/>
        <pc:sldMkLst>
          <pc:docMk/>
          <pc:sldMk cId="209051162" sldId="261"/>
        </pc:sldMkLst>
      </pc:sldChg>
      <pc:sldChg chg="modSp mod">
        <pc:chgData name="Nguyen Tuan. Long" userId="e4e93a65-ca82-41ec-92c8-0e4fdb0a72ae" providerId="ADAL" clId="{5B0CAC75-489F-421F-A14C-99734720355F}" dt="2024-01-04T14:13:09.217" v="54" actId="20577"/>
        <pc:sldMkLst>
          <pc:docMk/>
          <pc:sldMk cId="2848987940" sldId="263"/>
        </pc:sldMkLst>
        <pc:spChg chg="mod">
          <ac:chgData name="Nguyen Tuan. Long" userId="e4e93a65-ca82-41ec-92c8-0e4fdb0a72ae" providerId="ADAL" clId="{5B0CAC75-489F-421F-A14C-99734720355F}" dt="2024-01-04T14:13:09.217" v="54" actId="20577"/>
          <ac:spMkLst>
            <pc:docMk/>
            <pc:sldMk cId="2848987940" sldId="263"/>
            <ac:spMk id="11" creationId="{F413AA2B-2D90-4655-837E-D9E3CC06BC5C}"/>
          </ac:spMkLst>
        </pc:spChg>
        <pc:spChg chg="mod">
          <ac:chgData name="Nguyen Tuan. Long" userId="e4e93a65-ca82-41ec-92c8-0e4fdb0a72ae" providerId="ADAL" clId="{5B0CAC75-489F-421F-A14C-99734720355F}" dt="2024-01-04T14:12:56.156" v="52" actId="20577"/>
          <ac:spMkLst>
            <pc:docMk/>
            <pc:sldMk cId="2848987940" sldId="263"/>
            <ac:spMk id="13" creationId="{8DCBFF2C-2C51-47AD-942A-27C9869AB267}"/>
          </ac:spMkLst>
        </pc:spChg>
      </pc:sldChg>
      <pc:sldChg chg="addSp delSp modSp add del mod addAnim delAnim modAnim">
        <pc:chgData name="Nguyen Tuan. Long" userId="e4e93a65-ca82-41ec-92c8-0e4fdb0a72ae" providerId="ADAL" clId="{5B0CAC75-489F-421F-A14C-99734720355F}" dt="2024-01-04T14:23:44.571" v="338"/>
        <pc:sldMkLst>
          <pc:docMk/>
          <pc:sldMk cId="1118495494" sldId="265"/>
        </pc:sldMkLst>
        <pc:spChg chg="add">
          <ac:chgData name="Nguyen Tuan. Long" userId="e4e93a65-ca82-41ec-92c8-0e4fdb0a72ae" providerId="ADAL" clId="{5B0CAC75-489F-421F-A14C-99734720355F}" dt="2024-01-04T14:19:02.486" v="79" actId="11529"/>
          <ac:spMkLst>
            <pc:docMk/>
            <pc:sldMk cId="1118495494" sldId="265"/>
            <ac:spMk id="6" creationId="{9599C8A0-229C-E58A-C79B-746D17DBC691}"/>
          </ac:spMkLst>
        </pc:spChg>
        <pc:spChg chg="add mod">
          <ac:chgData name="Nguyen Tuan. Long" userId="e4e93a65-ca82-41ec-92c8-0e4fdb0a72ae" providerId="ADAL" clId="{5B0CAC75-489F-421F-A14C-99734720355F}" dt="2024-01-04T14:20:01.043" v="150" actId="1036"/>
          <ac:spMkLst>
            <pc:docMk/>
            <pc:sldMk cId="1118495494" sldId="265"/>
            <ac:spMk id="8" creationId="{1283C5BA-A84C-4329-23ED-A9942AED4FC1}"/>
          </ac:spMkLst>
        </pc:spChg>
        <pc:spChg chg="add mod">
          <ac:chgData name="Nguyen Tuan. Long" userId="e4e93a65-ca82-41ec-92c8-0e4fdb0a72ae" providerId="ADAL" clId="{5B0CAC75-489F-421F-A14C-99734720355F}" dt="2024-01-04T14:23:03.960" v="264" actId="1036"/>
          <ac:spMkLst>
            <pc:docMk/>
            <pc:sldMk cId="1118495494" sldId="265"/>
            <ac:spMk id="12" creationId="{A91F090E-AE20-ACD8-A8A9-03AA287881D0}"/>
          </ac:spMkLst>
        </pc:spChg>
        <pc:spChg chg="add mod">
          <ac:chgData name="Nguyen Tuan. Long" userId="e4e93a65-ca82-41ec-92c8-0e4fdb0a72ae" providerId="ADAL" clId="{5B0CAC75-489F-421F-A14C-99734720355F}" dt="2024-01-04T14:23:33.324" v="335" actId="1035"/>
          <ac:spMkLst>
            <pc:docMk/>
            <pc:sldMk cId="1118495494" sldId="265"/>
            <ac:spMk id="14" creationId="{E3737A64-5E28-07DF-EC3B-44614DE88FF0}"/>
          </ac:spMkLst>
        </pc:spChg>
        <pc:picChg chg="mod modCrop">
          <ac:chgData name="Nguyen Tuan. Long" userId="e4e93a65-ca82-41ec-92c8-0e4fdb0a72ae" providerId="ADAL" clId="{5B0CAC75-489F-421F-A14C-99734720355F}" dt="2024-01-04T14:18:10.086" v="71" actId="1076"/>
          <ac:picMkLst>
            <pc:docMk/>
            <pc:sldMk cId="1118495494" sldId="265"/>
            <ac:picMk id="5" creationId="{76B555EA-11E8-4790-8917-BBB0AD6E23A6}"/>
          </ac:picMkLst>
        </pc:picChg>
        <pc:picChg chg="add del">
          <ac:chgData name="Nguyen Tuan. Long" userId="e4e93a65-ca82-41ec-92c8-0e4fdb0a72ae" providerId="ADAL" clId="{5B0CAC75-489F-421F-A14C-99734720355F}" dt="2024-01-04T14:18:14.014" v="72" actId="478"/>
          <ac:picMkLst>
            <pc:docMk/>
            <pc:sldMk cId="1118495494" sldId="265"/>
            <ac:picMk id="7" creationId="{57217A79-F1B1-4EB0-8FA9-BE84786EAF5A}"/>
          </ac:picMkLst>
        </pc:picChg>
        <pc:picChg chg="add del mod modCrop">
          <ac:chgData name="Nguyen Tuan. Long" userId="e4e93a65-ca82-41ec-92c8-0e4fdb0a72ae" providerId="ADAL" clId="{5B0CAC75-489F-421F-A14C-99734720355F}" dt="2024-01-04T14:18:38.836" v="77" actId="732"/>
          <ac:picMkLst>
            <pc:docMk/>
            <pc:sldMk cId="1118495494" sldId="265"/>
            <ac:picMk id="9" creationId="{BF14F443-44E5-4CD5-B600-E2AE7043686B}"/>
          </ac:picMkLst>
        </pc:picChg>
        <pc:picChg chg="add mod modCrop">
          <ac:chgData name="Nguyen Tuan. Long" userId="e4e93a65-ca82-41ec-92c8-0e4fdb0a72ae" providerId="ADAL" clId="{5B0CAC75-489F-421F-A14C-99734720355F}" dt="2024-01-04T14:22:46.076" v="232" actId="1076"/>
          <ac:picMkLst>
            <pc:docMk/>
            <pc:sldMk cId="1118495494" sldId="265"/>
            <ac:picMk id="10" creationId="{395CC9B8-C2A9-EA8D-A615-A80408AE7D14}"/>
          </ac:picMkLst>
        </pc:picChg>
        <pc:picChg chg="add del mod modCrop">
          <ac:chgData name="Nguyen Tuan. Long" userId="e4e93a65-ca82-41ec-92c8-0e4fdb0a72ae" providerId="ADAL" clId="{5B0CAC75-489F-421F-A14C-99734720355F}" dt="2024-01-04T14:18:47.384" v="78" actId="732"/>
          <ac:picMkLst>
            <pc:docMk/>
            <pc:sldMk cId="1118495494" sldId="265"/>
            <ac:picMk id="11" creationId="{7605392D-ADDE-419F-BBEC-08C528E63A37}"/>
          </ac:picMkLst>
        </pc:picChg>
        <pc:picChg chg="add mod modCrop">
          <ac:chgData name="Nguyen Tuan. Long" userId="e4e93a65-ca82-41ec-92c8-0e4fdb0a72ae" providerId="ADAL" clId="{5B0CAC75-489F-421F-A14C-99734720355F}" dt="2024-01-04T14:23:09.273" v="265" actId="1076"/>
          <ac:picMkLst>
            <pc:docMk/>
            <pc:sldMk cId="1118495494" sldId="265"/>
            <ac:picMk id="13" creationId="{25C77F99-2DC5-6BAC-17BB-2AB611BA8FF4}"/>
          </ac:picMkLst>
        </pc:picChg>
        <pc:picChg chg="add mod">
          <ac:chgData name="Nguyen Tuan. Long" userId="e4e93a65-ca82-41ec-92c8-0e4fdb0a72ae" providerId="ADAL" clId="{5B0CAC75-489F-421F-A14C-99734720355F}" dt="2024-01-04T14:23:37.855" v="336" actId="1076"/>
          <ac:picMkLst>
            <pc:docMk/>
            <pc:sldMk cId="1118495494" sldId="265"/>
            <ac:picMk id="15" creationId="{5C46E424-343C-F0BB-C238-185CE429B7A9}"/>
          </ac:picMkLst>
        </pc:picChg>
      </pc:sldChg>
      <pc:sldChg chg="modSp del mod">
        <pc:chgData name="Nguyen Tuan. Long" userId="e4e93a65-ca82-41ec-92c8-0e4fdb0a72ae" providerId="ADAL" clId="{5B0CAC75-489F-421F-A14C-99734720355F}" dt="2024-01-04T14:21:57.573" v="225" actId="2696"/>
        <pc:sldMkLst>
          <pc:docMk/>
          <pc:sldMk cId="3052861585" sldId="271"/>
        </pc:sldMkLst>
        <pc:picChg chg="mod modCrop">
          <ac:chgData name="Nguyen Tuan. Long" userId="e4e93a65-ca82-41ec-92c8-0e4fdb0a72ae" providerId="ADAL" clId="{5B0CAC75-489F-421F-A14C-99734720355F}" dt="2024-01-04T14:20:48.312" v="154" actId="732"/>
          <ac:picMkLst>
            <pc:docMk/>
            <pc:sldMk cId="3052861585" sldId="271"/>
            <ac:picMk id="5" creationId="{53E98DEE-360E-455B-998E-1C54DEF470D9}"/>
          </ac:picMkLst>
        </pc:picChg>
      </pc:sldChg>
      <pc:sldChg chg="del">
        <pc:chgData name="Nguyen Tuan. Long" userId="e4e93a65-ca82-41ec-92c8-0e4fdb0a72ae" providerId="ADAL" clId="{5B0CAC75-489F-421F-A14C-99734720355F}" dt="2024-01-04T14:23:51.011" v="339" actId="2696"/>
        <pc:sldMkLst>
          <pc:docMk/>
          <pc:sldMk cId="4184780017" sldId="272"/>
        </pc:sldMkLst>
      </pc:sldChg>
      <pc:sldChg chg="del">
        <pc:chgData name="Nguyen Tuan. Long" userId="e4e93a65-ca82-41ec-92c8-0e4fdb0a72ae" providerId="ADAL" clId="{5B0CAC75-489F-421F-A14C-99734720355F}" dt="2024-01-04T14:24:17.658" v="340" actId="2696"/>
        <pc:sldMkLst>
          <pc:docMk/>
          <pc:sldMk cId="198430995" sldId="275"/>
        </pc:sldMkLst>
      </pc:sldChg>
      <pc:sldChg chg="del">
        <pc:chgData name="Nguyen Tuan. Long" userId="e4e93a65-ca82-41ec-92c8-0e4fdb0a72ae" providerId="ADAL" clId="{5B0CAC75-489F-421F-A14C-99734720355F}" dt="2024-01-04T14:24:52.010" v="341" actId="2696"/>
        <pc:sldMkLst>
          <pc:docMk/>
          <pc:sldMk cId="1462277790" sldId="277"/>
        </pc:sldMkLst>
      </pc:sldChg>
      <pc:sldChg chg="del">
        <pc:chgData name="Nguyen Tuan. Long" userId="e4e93a65-ca82-41ec-92c8-0e4fdb0a72ae" providerId="ADAL" clId="{5B0CAC75-489F-421F-A14C-99734720355F}" dt="2024-01-04T14:25:35.363" v="344" actId="47"/>
        <pc:sldMkLst>
          <pc:docMk/>
          <pc:sldMk cId="304387575" sldId="279"/>
        </pc:sldMkLst>
      </pc:sldChg>
      <pc:sldChg chg="del">
        <pc:chgData name="Nguyen Tuan. Long" userId="e4e93a65-ca82-41ec-92c8-0e4fdb0a72ae" providerId="ADAL" clId="{5B0CAC75-489F-421F-A14C-99734720355F}" dt="2024-01-04T14:20:14.283" v="153" actId="2696"/>
        <pc:sldMkLst>
          <pc:docMk/>
          <pc:sldMk cId="3654388921" sldId="28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967050543" sldId="282"/>
        </pc:sldMkLst>
      </pc:sldChg>
      <pc:sldChg chg="del">
        <pc:chgData name="Nguyen Tuan. Long" userId="e4e93a65-ca82-41ec-92c8-0e4fdb0a72ae" providerId="ADAL" clId="{5B0CAC75-489F-421F-A14C-99734720355F}" dt="2024-01-04T14:25:21.245" v="343" actId="47"/>
        <pc:sldMkLst>
          <pc:docMk/>
          <pc:sldMk cId="4204363333" sldId="282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45939452" sldId="283"/>
        </pc:sldMkLst>
      </pc:sldChg>
      <pc:sldChg chg="del">
        <pc:chgData name="Nguyen Tuan. Long" userId="e4e93a65-ca82-41ec-92c8-0e4fdb0a72ae" providerId="ADAL" clId="{5B0CAC75-489F-421F-A14C-99734720355F}" dt="2024-01-04T14:25:44.077" v="346" actId="47"/>
        <pc:sldMkLst>
          <pc:docMk/>
          <pc:sldMk cId="3198173864" sldId="28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54831526" sldId="288"/>
        </pc:sldMkLst>
      </pc:sldChg>
      <pc:sldChg chg="del">
        <pc:chgData name="Nguyen Tuan. Long" userId="e4e93a65-ca82-41ec-92c8-0e4fdb0a72ae" providerId="ADAL" clId="{5B0CAC75-489F-421F-A14C-99734720355F}" dt="2024-01-04T14:25:39.726" v="345" actId="47"/>
        <pc:sldMkLst>
          <pc:docMk/>
          <pc:sldMk cId="2275276511" sldId="288"/>
        </pc:sldMkLst>
      </pc:sldChg>
      <pc:sldChg chg="del">
        <pc:chgData name="Nguyen Tuan. Long" userId="e4e93a65-ca82-41ec-92c8-0e4fdb0a72ae" providerId="ADAL" clId="{5B0CAC75-489F-421F-A14C-99734720355F}" dt="2024-01-04T14:25:08.272" v="342" actId="2696"/>
        <pc:sldMkLst>
          <pc:docMk/>
          <pc:sldMk cId="2275114107" sldId="289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112125962" sldId="289"/>
        </pc:sldMkLst>
      </pc:sldChg>
      <pc:sldChg chg="modSp modAnim">
        <pc:chgData name="Nguyen Tuan. Long" userId="e4e93a65-ca82-41ec-92c8-0e4fdb0a72ae" providerId="ADAL" clId="{5B0CAC75-489F-421F-A14C-99734720355F}" dt="2024-01-04T14:27:05.161" v="349" actId="5793"/>
        <pc:sldMkLst>
          <pc:docMk/>
          <pc:sldMk cId="575221926" sldId="290"/>
        </pc:sldMkLst>
        <pc:spChg chg="mod">
          <ac:chgData name="Nguyen Tuan. Long" userId="e4e93a65-ca82-41ec-92c8-0e4fdb0a72ae" providerId="ADAL" clId="{5B0CAC75-489F-421F-A14C-99734720355F}" dt="2024-01-04T14:27:05.161" v="349" actId="5793"/>
          <ac:spMkLst>
            <pc:docMk/>
            <pc:sldMk cId="575221926" sldId="290"/>
            <ac:spMk id="2" creationId="{0C97C8CC-1984-40DF-B096-6A06FE51A029}"/>
          </ac:spMkLst>
        </pc:spChg>
      </pc:sldChg>
      <pc:sldChg chg="del">
        <pc:chgData name="Nguyen Tuan. Long" userId="e4e93a65-ca82-41ec-92c8-0e4fdb0a72ae" providerId="ADAL" clId="{5B0CAC75-489F-421F-A14C-99734720355F}" dt="2024-01-04T14:26:55.752" v="347" actId="2696"/>
        <pc:sldMkLst>
          <pc:docMk/>
          <pc:sldMk cId="2867007878" sldId="29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171091646" sldId="29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386178293" sldId="292"/>
        </pc:sldMkLst>
      </pc:sldChg>
      <pc:sldChg chg="del">
        <pc:chgData name="Nguyen Tuan. Long" userId="e4e93a65-ca82-41ec-92c8-0e4fdb0a72ae" providerId="ADAL" clId="{5B0CAC75-489F-421F-A14C-99734720355F}" dt="2024-01-04T14:28:22.938" v="351" actId="47"/>
        <pc:sldMkLst>
          <pc:docMk/>
          <pc:sldMk cId="2182963584" sldId="29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4249468701" sldId="29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707984709" sldId="295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3814897577" sldId="295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2477600956" sldId="296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712097873" sldId="296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2163741801" sldId="297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736191399" sldId="297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360448048" sldId="29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885383647" sldId="29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471080000" sldId="299"/>
        </pc:sldMkLst>
      </pc:sldChg>
      <pc:sldChg chg="del">
        <pc:chgData name="Nguyen Tuan. Long" userId="e4e93a65-ca82-41ec-92c8-0e4fdb0a72ae" providerId="ADAL" clId="{5B0CAC75-489F-421F-A14C-99734720355F}" dt="2024-01-04T14:27:46.110" v="350" actId="47"/>
        <pc:sldMkLst>
          <pc:docMk/>
          <pc:sldMk cId="4083521750" sldId="299"/>
        </pc:sldMkLst>
      </pc:sldChg>
      <pc:sldChg chg="modSp mod">
        <pc:chgData name="Nguyen Tuan. Long" userId="e4e93a65-ca82-41ec-92c8-0e4fdb0a72ae" providerId="ADAL" clId="{5B0CAC75-489F-421F-A14C-99734720355F}" dt="2024-01-04T14:28:38.292" v="352" actId="6549"/>
        <pc:sldMkLst>
          <pc:docMk/>
          <pc:sldMk cId="3795636954" sldId="300"/>
        </pc:sldMkLst>
        <pc:spChg chg="mod">
          <ac:chgData name="Nguyen Tuan. Long" userId="e4e93a65-ca82-41ec-92c8-0e4fdb0a72ae" providerId="ADAL" clId="{5B0CAC75-489F-421F-A14C-99734720355F}" dt="2024-01-04T14:28:38.292" v="352" actId="6549"/>
          <ac:spMkLst>
            <pc:docMk/>
            <pc:sldMk cId="3795636954" sldId="300"/>
            <ac:spMk id="7" creationId="{344EA976-7FD9-C291-195F-6A471284705C}"/>
          </ac:spMkLst>
        </pc:spChg>
      </pc:sldChg>
      <pc:sldChg chg="modSp add mod">
        <pc:chgData name="Nguyen Tuan. Long" userId="e4e93a65-ca82-41ec-92c8-0e4fdb0a72ae" providerId="ADAL" clId="{5B0CAC75-489F-421F-A14C-99734720355F}" dt="2024-01-12T08:40:07.425" v="367" actId="20577"/>
        <pc:sldMkLst>
          <pc:docMk/>
          <pc:sldMk cId="417465784" sldId="301"/>
        </pc:sldMkLst>
        <pc:spChg chg="mod">
          <ac:chgData name="Nguyen Tuan. Long" userId="e4e93a65-ca82-41ec-92c8-0e4fdb0a72ae" providerId="ADAL" clId="{5B0CAC75-489F-421F-A14C-99734720355F}" dt="2024-01-04T14:12:46.404" v="49" actId="1036"/>
          <ac:spMkLst>
            <pc:docMk/>
            <pc:sldMk cId="417465784" sldId="301"/>
            <ac:spMk id="3" creationId="{133FDEBD-2182-0F1D-A50B-9A6D7D49F3C0}"/>
          </ac:spMkLst>
        </pc:spChg>
        <pc:spChg chg="mod">
          <ac:chgData name="Nguyen Tuan. Long" userId="e4e93a65-ca82-41ec-92c8-0e4fdb0a72ae" providerId="ADAL" clId="{5B0CAC75-489F-421F-A14C-99734720355F}" dt="2024-01-12T08:40:07.425" v="367" actId="20577"/>
          <ac:spMkLst>
            <pc:docMk/>
            <pc:sldMk cId="417465784" sldId="301"/>
            <ac:spMk id="9" creationId="{2EDC3B63-13BA-397D-2599-219E9BB8FB93}"/>
          </ac:spMkLst>
        </pc:spChg>
      </pc:sldChg>
      <pc:sldChg chg="modSp add">
        <pc:chgData name="Nguyen Tuan. Long" userId="e4e93a65-ca82-41ec-92c8-0e4fdb0a72ae" providerId="ADAL" clId="{5B0CAC75-489F-421F-A14C-99734720355F}" dt="2024-01-04T14:29:53.819" v="355" actId="20577"/>
        <pc:sldMkLst>
          <pc:docMk/>
          <pc:sldMk cId="3430145432" sldId="302"/>
        </pc:sldMkLst>
        <pc:spChg chg="mod">
          <ac:chgData name="Nguyen Tuan. Long" userId="e4e93a65-ca82-41ec-92c8-0e4fdb0a72ae" providerId="ADAL" clId="{5B0CAC75-489F-421F-A14C-99734720355F}" dt="2024-01-04T14:29:53.819" v="355" actId="20577"/>
          <ac:spMkLst>
            <pc:docMk/>
            <pc:sldMk cId="3430145432" sldId="302"/>
            <ac:spMk id="11" creationId="{F413AA2B-2D90-4655-837E-D9E3CC06BC5C}"/>
          </ac:spMkLst>
        </pc:spChg>
        <pc:spChg chg="mod">
          <ac:chgData name="Nguyen Tuan. Long" userId="e4e93a65-ca82-41ec-92c8-0e4fdb0a72ae" providerId="ADAL" clId="{5B0CAC75-489F-421F-A14C-99734720355F}" dt="2024-01-04T14:29:42.538" v="354" actId="20577"/>
          <ac:spMkLst>
            <pc:docMk/>
            <pc:sldMk cId="3430145432" sldId="302"/>
            <ac:spMk id="13" creationId="{8DCBFF2C-2C51-47AD-942A-27C9869AB267}"/>
          </ac:spMkLst>
        </pc:spChg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087666409" sldId="30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1659704867" sldId="304"/>
        </pc:sldMkLst>
      </pc:sldChg>
      <pc:sldChg chg="add del">
        <pc:chgData name="Nguyen Tuan. Long" userId="e4e93a65-ca82-41ec-92c8-0e4fdb0a72ae" providerId="ADAL" clId="{5B0CAC75-489F-421F-A14C-99734720355F}" dt="2024-01-04T14:30:42.034" v="358" actId="2696"/>
        <pc:sldMkLst>
          <pc:docMk/>
          <pc:sldMk cId="2499807407" sldId="305"/>
        </pc:sldMkLst>
      </pc:sldChg>
      <pc:sldChg chg="add del">
        <pc:chgData name="Nguyen Tuan. Long" userId="e4e93a65-ca82-41ec-92c8-0e4fdb0a72ae" providerId="ADAL" clId="{5B0CAC75-489F-421F-A14C-99734720355F}" dt="2024-01-04T14:32:00.331" v="360" actId="2696"/>
        <pc:sldMkLst>
          <pc:docMk/>
          <pc:sldMk cId="4215132496" sldId="306"/>
        </pc:sldMkLst>
      </pc:sldChg>
      <pc:sldChg chg="add del">
        <pc:chgData name="Nguyen Tuan. Long" userId="e4e93a65-ca82-41ec-92c8-0e4fdb0a72ae" providerId="ADAL" clId="{5B0CAC75-489F-421F-A14C-99734720355F}" dt="2024-01-04T14:32:32.412" v="363" actId="47"/>
        <pc:sldMkLst>
          <pc:docMk/>
          <pc:sldMk cId="4000102279" sldId="307"/>
        </pc:sldMkLst>
      </pc:sldChg>
      <pc:sldChg chg="add del">
        <pc:chgData name="Nguyen Tuan. Long" userId="e4e93a65-ca82-41ec-92c8-0e4fdb0a72ae" providerId="ADAL" clId="{5B0CAC75-489F-421F-A14C-99734720355F}" dt="2024-01-04T14:30:37.789" v="357" actId="2696"/>
        <pc:sldMkLst>
          <pc:docMk/>
          <pc:sldMk cId="3799542930" sldId="308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662487882" sldId="309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283112547" sldId="310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351022584" sldId="311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873164403" sldId="312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2634407086" sldId="313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2951622725" sldId="314"/>
        </pc:sldMkLst>
      </pc:sldChg>
      <pc:sldChg chg="add del">
        <pc:chgData name="Nguyen Tuan. Long" userId="e4e93a65-ca82-41ec-92c8-0e4fdb0a72ae" providerId="ADAL" clId="{5B0CAC75-489F-421F-A14C-99734720355F}" dt="2024-01-04T14:31:30.516" v="359" actId="47"/>
        <pc:sldMkLst>
          <pc:docMk/>
          <pc:sldMk cId="300917653" sldId="315"/>
        </pc:sldMkLst>
      </pc:sldChg>
      <pc:sldChg chg="add del">
        <pc:chgData name="Nguyen Tuan. Long" userId="e4e93a65-ca82-41ec-92c8-0e4fdb0a72ae" providerId="ADAL" clId="{5B0CAC75-489F-421F-A14C-99734720355F}" dt="2024-01-04T14:32:10.597" v="361" actId="47"/>
        <pc:sldMkLst>
          <pc:docMk/>
          <pc:sldMk cId="75011445" sldId="316"/>
        </pc:sldMkLst>
      </pc:sldChg>
      <pc:sldChg chg="add del">
        <pc:chgData name="Nguyen Tuan. Long" userId="e4e93a65-ca82-41ec-92c8-0e4fdb0a72ae" providerId="ADAL" clId="{5B0CAC75-489F-421F-A14C-99734720355F}" dt="2024-01-04T14:32:23.380" v="362" actId="47"/>
        <pc:sldMkLst>
          <pc:docMk/>
          <pc:sldMk cId="3714807740" sldId="317"/>
        </pc:sldMkLst>
      </pc:sldChg>
      <pc:sldChg chg="add del">
        <pc:chgData name="Nguyen Tuan. Long" userId="e4e93a65-ca82-41ec-92c8-0e4fdb0a72ae" providerId="ADAL" clId="{5B0CAC75-489F-421F-A14C-99734720355F}" dt="2024-01-04T14:32:23.380" v="362" actId="47"/>
        <pc:sldMkLst>
          <pc:docMk/>
          <pc:sldMk cId="75463452" sldId="318"/>
        </pc:sldMkLst>
      </pc:sldChg>
      <pc:sldChg chg="add del">
        <pc:chgData name="Nguyen Tuan. Long" userId="e4e93a65-ca82-41ec-92c8-0e4fdb0a72ae" providerId="ADAL" clId="{5B0CAC75-489F-421F-A14C-99734720355F}" dt="2024-01-04T14:33:25.821" v="366" actId="47"/>
        <pc:sldMkLst>
          <pc:docMk/>
          <pc:sldMk cId="1471762004" sldId="319"/>
        </pc:sldMkLst>
      </pc:sldChg>
      <pc:sldChg chg="add del">
        <pc:chgData name="Nguyen Tuan. Long" userId="e4e93a65-ca82-41ec-92c8-0e4fdb0a72ae" providerId="ADAL" clId="{5B0CAC75-489F-421F-A14C-99734720355F}" dt="2024-01-04T14:33:25.821" v="366" actId="47"/>
        <pc:sldMkLst>
          <pc:docMk/>
          <pc:sldMk cId="3814490534" sldId="320"/>
        </pc:sldMkLst>
      </pc:sldChg>
      <pc:sldChg chg="add del">
        <pc:chgData name="Nguyen Tuan. Long" userId="e4e93a65-ca82-41ec-92c8-0e4fdb0a72ae" providerId="ADAL" clId="{5B0CAC75-489F-421F-A14C-99734720355F}" dt="2024-01-04T14:33:05.841" v="364" actId="47"/>
        <pc:sldMkLst>
          <pc:docMk/>
          <pc:sldMk cId="1727883359" sldId="321"/>
        </pc:sldMkLst>
      </pc:sldChg>
      <pc:sldChg chg="add del">
        <pc:chgData name="Nguyen Tuan. Long" userId="e4e93a65-ca82-41ec-92c8-0e4fdb0a72ae" providerId="ADAL" clId="{5B0CAC75-489F-421F-A14C-99734720355F}" dt="2024-01-04T14:33:05.841" v="364" actId="47"/>
        <pc:sldMkLst>
          <pc:docMk/>
          <pc:sldMk cId="3728951505" sldId="322"/>
        </pc:sldMkLst>
      </pc:sldChg>
      <pc:sldChg chg="add del">
        <pc:chgData name="Nguyen Tuan. Long" userId="e4e93a65-ca82-41ec-92c8-0e4fdb0a72ae" providerId="ADAL" clId="{5B0CAC75-489F-421F-A14C-99734720355F}" dt="2024-01-04T14:33:11.271" v="365" actId="47"/>
        <pc:sldMkLst>
          <pc:docMk/>
          <pc:sldMk cId="1204941824" sldId="323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2352627091" sldId="324"/>
        </pc:sldMkLst>
      </pc:sldChg>
      <pc:sldChg chg="add">
        <pc:chgData name="Nguyen Tuan. Long" userId="e4e93a65-ca82-41ec-92c8-0e4fdb0a72ae" providerId="ADAL" clId="{5B0CAC75-489F-421F-A14C-99734720355F}" dt="2024-01-04T14:29:28.486" v="353"/>
        <pc:sldMkLst>
          <pc:docMk/>
          <pc:sldMk cId="3011739186" sldId="325"/>
        </pc:sldMkLst>
      </pc:sldChg>
    </pc:docChg>
  </pc:docChgLst>
  <pc:docChgLst>
    <pc:chgData name="Nguyen Tuan. Long" userId="e4e93a65-ca82-41ec-92c8-0e4fdb0a72ae" providerId="ADAL" clId="{D093BD93-C9FC-41D6-BE75-196ECCEA0985}"/>
    <pc:docChg chg="undo custSel addSld delSld modSld">
      <pc:chgData name="Nguyen Tuan. Long" userId="e4e93a65-ca82-41ec-92c8-0e4fdb0a72ae" providerId="ADAL" clId="{D093BD93-C9FC-41D6-BE75-196ECCEA0985}" dt="2023-10-02T14:14:42.785" v="346" actId="113"/>
      <pc:docMkLst>
        <pc:docMk/>
      </pc:docMkLst>
      <pc:sldChg chg="modSp mod modAnim">
        <pc:chgData name="Nguyen Tuan. Long" userId="e4e93a65-ca82-41ec-92c8-0e4fdb0a72ae" providerId="ADAL" clId="{D093BD93-C9FC-41D6-BE75-196ECCEA0985}" dt="2023-10-02T13:05:07.019" v="84"/>
        <pc:sldMkLst>
          <pc:docMk/>
          <pc:sldMk cId="575221926" sldId="290"/>
        </pc:sldMkLst>
        <pc:spChg chg="mod">
          <ac:chgData name="Nguyen Tuan. Long" userId="e4e93a65-ca82-41ec-92c8-0e4fdb0a72ae" providerId="ADAL" clId="{D093BD93-C9FC-41D6-BE75-196ECCEA0985}" dt="2023-10-02T13:02:49.989" v="74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039057191" sldId="295"/>
        </pc:sldMkLst>
        <pc:spChg chg="del mod">
          <ac:chgData name="Nguyen Tuan. Long" userId="e4e93a65-ca82-41ec-92c8-0e4fdb0a72ae" providerId="ADAL" clId="{D093BD93-C9FC-41D6-BE75-196ECCEA0985}" dt="2023-10-02T13:26:16.209" v="140" actId="478"/>
          <ac:spMkLst>
            <pc:docMk/>
            <pc:sldMk cId="1039057191" sldId="295"/>
            <ac:spMk id="2" creationId="{90A5B066-F116-3878-3391-A99A2FD1144D}"/>
          </ac:spMkLst>
        </pc:spChg>
        <pc:spChg chg="mod">
          <ac:chgData name="Nguyen Tuan. Long" userId="e4e93a65-ca82-41ec-92c8-0e4fdb0a72ae" providerId="ADAL" clId="{D093BD93-C9FC-41D6-BE75-196ECCEA0985}" dt="2023-10-02T13:25:50.269" v="137" actId="2711"/>
          <ac:spMkLst>
            <pc:docMk/>
            <pc:sldMk cId="1039057191" sldId="295"/>
            <ac:spMk id="3" creationId="{74D81B2D-8DFB-375D-6463-BEB9836ACF7C}"/>
          </ac:spMkLst>
        </pc:spChg>
        <pc:spChg chg="add del">
          <ac:chgData name="Nguyen Tuan. Long" userId="e4e93a65-ca82-41ec-92c8-0e4fdb0a72ae" providerId="ADAL" clId="{D093BD93-C9FC-41D6-BE75-196ECCEA0985}" dt="2023-10-02T13:28:04.540" v="142"/>
          <ac:spMkLst>
            <pc:docMk/>
            <pc:sldMk cId="1039057191" sldId="295"/>
            <ac:spMk id="5" creationId="{C2DCBFD1-B8CC-123B-2BDC-9CA00D557C17}"/>
          </ac:spMkLst>
        </pc:spChg>
        <pc:spChg chg="add del">
          <ac:chgData name="Nguyen Tuan. Long" userId="e4e93a65-ca82-41ec-92c8-0e4fdb0a72ae" providerId="ADAL" clId="{D093BD93-C9FC-41D6-BE75-196ECCEA0985}" dt="2023-10-02T13:28:08.418" v="145" actId="22"/>
          <ac:spMkLst>
            <pc:docMk/>
            <pc:sldMk cId="1039057191" sldId="295"/>
            <ac:spMk id="7" creationId="{AA74752A-342E-C77E-00F6-7071430D39C6}"/>
          </ac:spMkLst>
        </pc:spChg>
        <pc:spChg chg="add del mod">
          <ac:chgData name="Nguyen Tuan. Long" userId="e4e93a65-ca82-41ec-92c8-0e4fdb0a72ae" providerId="ADAL" clId="{D093BD93-C9FC-41D6-BE75-196ECCEA0985}" dt="2023-10-02T13:28:22.778" v="149" actId="478"/>
          <ac:spMkLst>
            <pc:docMk/>
            <pc:sldMk cId="1039057191" sldId="295"/>
            <ac:spMk id="8" creationId="{B3AF0839-D32B-138C-CEFD-B03775BF8601}"/>
          </ac:spMkLst>
        </pc:spChg>
        <pc:spChg chg="add del mod">
          <ac:chgData name="Nguyen Tuan. Long" userId="e4e93a65-ca82-41ec-92c8-0e4fdb0a72ae" providerId="ADAL" clId="{D093BD93-C9FC-41D6-BE75-196ECCEA0985}" dt="2023-10-02T13:29:48.694" v="176"/>
          <ac:spMkLst>
            <pc:docMk/>
            <pc:sldMk cId="1039057191" sldId="295"/>
            <ac:spMk id="9" creationId="{1AA7AC35-3228-8108-AA37-8AE353B7BC77}"/>
          </ac:spMkLst>
        </pc:spChg>
        <pc:spChg chg="add del">
          <ac:chgData name="Nguyen Tuan. Long" userId="e4e93a65-ca82-41ec-92c8-0e4fdb0a72ae" providerId="ADAL" clId="{D093BD93-C9FC-41D6-BE75-196ECCEA0985}" dt="2023-10-02T13:28:36.039" v="152"/>
          <ac:spMkLst>
            <pc:docMk/>
            <pc:sldMk cId="1039057191" sldId="295"/>
            <ac:spMk id="10" creationId="{5E21FA8C-C0D2-CBC0-5786-15FD42DB3432}"/>
          </ac:spMkLst>
        </pc:spChg>
        <pc:spChg chg="add mod">
          <ac:chgData name="Nguyen Tuan. Long" userId="e4e93a65-ca82-41ec-92c8-0e4fdb0a72ae" providerId="ADAL" clId="{D093BD93-C9FC-41D6-BE75-196ECCEA0985}" dt="2023-10-02T13:36:08.740" v="197" actId="1076"/>
          <ac:spMkLst>
            <pc:docMk/>
            <pc:sldMk cId="1039057191" sldId="295"/>
            <ac:spMk id="11" creationId="{E1C01677-12C3-4AD1-B6B2-F528A28439EB}"/>
          </ac:spMkLst>
        </pc:spChg>
        <pc:spChg chg="add mod">
          <ac:chgData name="Nguyen Tuan. Long" userId="e4e93a65-ca82-41ec-92c8-0e4fdb0a72ae" providerId="ADAL" clId="{D093BD93-C9FC-41D6-BE75-196ECCEA0985}" dt="2023-10-02T13:36:12.040" v="198" actId="1076"/>
          <ac:spMkLst>
            <pc:docMk/>
            <pc:sldMk cId="1039057191" sldId="295"/>
            <ac:spMk id="12" creationId="{8C7EC7C3-3F37-B681-4794-37013ED7F913}"/>
          </ac:spMkLst>
        </pc:spChg>
        <pc:picChg chg="add del mod">
          <ac:chgData name="Nguyen Tuan. Long" userId="e4e93a65-ca82-41ec-92c8-0e4fdb0a72ae" providerId="ADAL" clId="{D093BD93-C9FC-41D6-BE75-196ECCEA0985}" dt="2023-10-02T13:36:21.512" v="200" actId="478"/>
          <ac:picMkLst>
            <pc:docMk/>
            <pc:sldMk cId="1039057191" sldId="295"/>
            <ac:picMk id="13" creationId="{129DEF4C-82E2-F475-95D2-E80F29691973}"/>
          </ac:picMkLst>
        </pc:picChg>
      </pc:sldChg>
      <pc:sldChg chg="modSp new del mod">
        <pc:chgData name="Nguyen Tuan. Long" userId="e4e93a65-ca82-41ec-92c8-0e4fdb0a72ae" providerId="ADAL" clId="{D093BD93-C9FC-41D6-BE75-196ECCEA0985}" dt="2023-10-02T13:25:15.431" v="113" actId="2696"/>
        <pc:sldMkLst>
          <pc:docMk/>
          <pc:sldMk cId="1732091148" sldId="295"/>
        </pc:sldMkLst>
        <pc:spChg chg="mod">
          <ac:chgData name="Nguyen Tuan. Long" userId="e4e93a65-ca82-41ec-92c8-0e4fdb0a72ae" providerId="ADAL" clId="{D093BD93-C9FC-41D6-BE75-196ECCEA0985}" dt="2023-10-02T13:25:04.450" v="112" actId="113"/>
          <ac:spMkLst>
            <pc:docMk/>
            <pc:sldMk cId="1732091148" sldId="295"/>
            <ac:spMk id="3" creationId="{06882341-2687-93E7-8370-73ED9A0715C8}"/>
          </ac:spMkLst>
        </pc:spChg>
      </pc:sldChg>
      <pc:sldChg chg="modSp add mod">
        <pc:chgData name="Nguyen Tuan. Long" userId="e4e93a65-ca82-41ec-92c8-0e4fdb0a72ae" providerId="ADAL" clId="{D093BD93-C9FC-41D6-BE75-196ECCEA0985}" dt="2023-10-02T13:59:31.496" v="274" actId="20577"/>
        <pc:sldMkLst>
          <pc:docMk/>
          <pc:sldMk cId="3814897577" sldId="295"/>
        </pc:sldMkLst>
        <pc:spChg chg="mod">
          <ac:chgData name="Nguyen Tuan. Long" userId="e4e93a65-ca82-41ec-92c8-0e4fdb0a72ae" providerId="ADAL" clId="{D093BD93-C9FC-41D6-BE75-196ECCEA0985}" dt="2023-10-02T13:59:31.496" v="274" actId="20577"/>
          <ac:spMkLst>
            <pc:docMk/>
            <pc:sldMk cId="3814897577" sldId="295"/>
            <ac:spMk id="3" creationId="{74D81B2D-8DFB-375D-6463-BEB9836ACF7C}"/>
          </ac:spMkLst>
        </pc:spChg>
      </pc:sldChg>
      <pc:sldChg chg="addSp delSp modSp new del mod">
        <pc:chgData name="Nguyen Tuan. Long" userId="e4e93a65-ca82-41ec-92c8-0e4fdb0a72ae" providerId="ADAL" clId="{D093BD93-C9FC-41D6-BE75-196ECCEA0985}" dt="2023-10-02T13:54:58.923" v="242" actId="2696"/>
        <pc:sldMkLst>
          <pc:docMk/>
          <pc:sldMk cId="1551815354" sldId="296"/>
        </pc:sldMkLst>
        <pc:spChg chg="del">
          <ac:chgData name="Nguyen Tuan. Long" userId="e4e93a65-ca82-41ec-92c8-0e4fdb0a72ae" providerId="ADAL" clId="{D093BD93-C9FC-41D6-BE75-196ECCEA0985}" dt="2023-10-02T13:49:54.733" v="235" actId="478"/>
          <ac:spMkLst>
            <pc:docMk/>
            <pc:sldMk cId="1551815354" sldId="296"/>
            <ac:spMk id="2" creationId="{B86B30F5-0C21-E75C-B7E5-BE7ECB1468DC}"/>
          </ac:spMkLst>
        </pc:spChg>
        <pc:spChg chg="mod">
          <ac:chgData name="Nguyen Tuan. Long" userId="e4e93a65-ca82-41ec-92c8-0e4fdb0a72ae" providerId="ADAL" clId="{D093BD93-C9FC-41D6-BE75-196ECCEA0985}" dt="2023-10-02T13:48:57.006" v="234" actId="20577"/>
          <ac:spMkLst>
            <pc:docMk/>
            <pc:sldMk cId="1551815354" sldId="296"/>
            <ac:spMk id="3" creationId="{4A73043A-38CA-915B-E010-43A322BDAF26}"/>
          </ac:spMkLst>
        </pc:spChg>
        <pc:picChg chg="add mod">
          <ac:chgData name="Nguyen Tuan. Long" userId="e4e93a65-ca82-41ec-92c8-0e4fdb0a72ae" providerId="ADAL" clId="{D093BD93-C9FC-41D6-BE75-196ECCEA0985}" dt="2023-10-02T13:54:37.793" v="241" actId="1076"/>
          <ac:picMkLst>
            <pc:docMk/>
            <pc:sldMk cId="1551815354" sldId="296"/>
            <ac:picMk id="2050" creationId="{7FFF6819-7067-1C34-7741-8E91A63175FF}"/>
          </ac:picMkLst>
        </pc:picChg>
      </pc:sldChg>
      <pc:sldChg chg="modSp add mod">
        <pc:chgData name="Nguyen Tuan. Long" userId="e4e93a65-ca82-41ec-92c8-0e4fdb0a72ae" providerId="ADAL" clId="{D093BD93-C9FC-41D6-BE75-196ECCEA0985}" dt="2023-10-02T13:59:45.540" v="280" actId="20577"/>
        <pc:sldMkLst>
          <pc:docMk/>
          <pc:sldMk cId="2477600956" sldId="296"/>
        </pc:sldMkLst>
        <pc:spChg chg="mod">
          <ac:chgData name="Nguyen Tuan. Long" userId="e4e93a65-ca82-41ec-92c8-0e4fdb0a72ae" providerId="ADAL" clId="{D093BD93-C9FC-41D6-BE75-196ECCEA0985}" dt="2023-10-02T13:59:45.540" v="280" actId="20577"/>
          <ac:spMkLst>
            <pc:docMk/>
            <pc:sldMk cId="2477600956" sldId="296"/>
            <ac:spMk id="3" creationId="{4A73043A-38CA-915B-E010-43A322BDAF26}"/>
          </ac:spMkLst>
        </pc:spChg>
      </pc:sldChg>
      <pc:sldChg chg="addSp modSp new mod">
        <pc:chgData name="Nguyen Tuan. Long" userId="e4e93a65-ca82-41ec-92c8-0e4fdb0a72ae" providerId="ADAL" clId="{D093BD93-C9FC-41D6-BE75-196ECCEA0985}" dt="2023-10-02T13:59:54.320" v="284" actId="20577"/>
        <pc:sldMkLst>
          <pc:docMk/>
          <pc:sldMk cId="2163741801" sldId="297"/>
        </pc:sldMkLst>
        <pc:spChg chg="mod">
          <ac:chgData name="Nguyen Tuan. Long" userId="e4e93a65-ca82-41ec-92c8-0e4fdb0a72ae" providerId="ADAL" clId="{D093BD93-C9FC-41D6-BE75-196ECCEA0985}" dt="2023-10-02T13:59:54.320" v="284" actId="20577"/>
          <ac:spMkLst>
            <pc:docMk/>
            <pc:sldMk cId="2163741801" sldId="297"/>
            <ac:spMk id="3" creationId="{D12F467D-AE75-8A15-AEAE-D3C69DFFDE8C}"/>
          </ac:spMkLst>
        </pc:spChg>
        <pc:picChg chg="add mod">
          <ac:chgData name="Nguyen Tuan. Long" userId="e4e93a65-ca82-41ec-92c8-0e4fdb0a72ae" providerId="ADAL" clId="{D093BD93-C9FC-41D6-BE75-196ECCEA0985}" dt="2023-10-02T13:58:02.131" v="254" actId="14100"/>
          <ac:picMkLst>
            <pc:docMk/>
            <pc:sldMk cId="2163741801" sldId="297"/>
            <ac:picMk id="3074" creationId="{7409BA7E-427F-9AA1-64CC-78F216A02BDF}"/>
          </ac:picMkLst>
        </pc:picChg>
      </pc:sldChg>
      <pc:sldChg chg="addSp delSp modSp add mod delAnim">
        <pc:chgData name="Nguyen Tuan. Long" userId="e4e93a65-ca82-41ec-92c8-0e4fdb0a72ae" providerId="ADAL" clId="{D093BD93-C9FC-41D6-BE75-196ECCEA0985}" dt="2023-10-02T14:01:06.881" v="286" actId="20577"/>
        <pc:sldMkLst>
          <pc:docMk/>
          <pc:sldMk cId="360448048" sldId="298"/>
        </pc:sldMkLst>
        <pc:spChg chg="del">
          <ac:chgData name="Nguyen Tuan. Long" userId="e4e93a65-ca82-41ec-92c8-0e4fdb0a72ae" providerId="ADAL" clId="{D093BD93-C9FC-41D6-BE75-196ECCEA0985}" dt="2023-10-02T13:59:08.228" v="264" actId="478"/>
          <ac:spMkLst>
            <pc:docMk/>
            <pc:sldMk cId="360448048" sldId="298"/>
            <ac:spMk id="2" creationId="{0C97C8CC-1984-40DF-B096-6A06FE51A029}"/>
          </ac:spMkLst>
        </pc:spChg>
        <pc:spChg chg="mod">
          <ac:chgData name="Nguyen Tuan. Long" userId="e4e93a65-ca82-41ec-92c8-0e4fdb0a72ae" providerId="ADAL" clId="{D093BD93-C9FC-41D6-BE75-196ECCEA0985}" dt="2023-10-02T13:59:03.503" v="263" actId="20577"/>
          <ac:spMkLst>
            <pc:docMk/>
            <pc:sldMk cId="360448048" sldId="298"/>
            <ac:spMk id="3" creationId="{401AEB8D-8419-4D46-AF65-83A7773A73EC}"/>
          </ac:spMkLst>
        </pc:spChg>
        <pc:spChg chg="add mod">
          <ac:chgData name="Nguyen Tuan. Long" userId="e4e93a65-ca82-41ec-92c8-0e4fdb0a72ae" providerId="ADAL" clId="{D093BD93-C9FC-41D6-BE75-196ECCEA0985}" dt="2023-10-02T14:01:06.881" v="286" actId="20577"/>
          <ac:spMkLst>
            <pc:docMk/>
            <pc:sldMk cId="360448048" sldId="298"/>
            <ac:spMk id="6" creationId="{E439BAA9-1807-CBCF-D702-CDF82E5305E0}"/>
          </ac:spMkLst>
        </pc:spChg>
      </pc:sldChg>
      <pc:sldChg chg="addSp delSp modSp add mod modAnim">
        <pc:chgData name="Nguyen Tuan. Long" userId="e4e93a65-ca82-41ec-92c8-0e4fdb0a72ae" providerId="ADAL" clId="{D093BD93-C9FC-41D6-BE75-196ECCEA0985}" dt="2023-10-02T14:09:47.927" v="319" actId="20577"/>
        <pc:sldMkLst>
          <pc:docMk/>
          <pc:sldMk cId="4083521750" sldId="299"/>
        </pc:sldMkLst>
        <pc:spChg chg="mod">
          <ac:chgData name="Nguyen Tuan. Long" userId="e4e93a65-ca82-41ec-92c8-0e4fdb0a72ae" providerId="ADAL" clId="{D093BD93-C9FC-41D6-BE75-196ECCEA0985}" dt="2023-10-02T14:09:47.927" v="319" actId="20577"/>
          <ac:spMkLst>
            <pc:docMk/>
            <pc:sldMk cId="4083521750" sldId="299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D093BD93-C9FC-41D6-BE75-196ECCEA0985}" dt="2023-10-02T14:07:16.302" v="298" actId="478"/>
          <ac:spMkLst>
            <pc:docMk/>
            <pc:sldMk cId="4083521750" sldId="299"/>
            <ac:spMk id="5" creationId="{234D0A2A-B2EF-97C6-77FE-706A6EF94582}"/>
          </ac:spMkLst>
        </pc:spChg>
        <pc:spChg chg="del mod">
          <ac:chgData name="Nguyen Tuan. Long" userId="e4e93a65-ca82-41ec-92c8-0e4fdb0a72ae" providerId="ADAL" clId="{D093BD93-C9FC-41D6-BE75-196ECCEA0985}" dt="2023-10-02T14:07:09.679" v="295" actId="478"/>
          <ac:spMkLst>
            <pc:docMk/>
            <pc:sldMk cId="4083521750" sldId="299"/>
            <ac:spMk id="6" creationId="{E439BAA9-1807-CBCF-D702-CDF82E5305E0}"/>
          </ac:spMkLst>
        </pc:spChg>
        <pc:spChg chg="add mod">
          <ac:chgData name="Nguyen Tuan. Long" userId="e4e93a65-ca82-41ec-92c8-0e4fdb0a72ae" providerId="ADAL" clId="{D093BD93-C9FC-41D6-BE75-196ECCEA0985}" dt="2023-10-02T14:07:41.146" v="304" actId="1076"/>
          <ac:spMkLst>
            <pc:docMk/>
            <pc:sldMk cId="4083521750" sldId="299"/>
            <ac:spMk id="7" creationId="{BBC88A3D-2A79-A6EE-BBA0-012D3EA0ED55}"/>
          </ac:spMkLst>
        </pc:spChg>
        <pc:picChg chg="add mod">
          <ac:chgData name="Nguyen Tuan. Long" userId="e4e93a65-ca82-41ec-92c8-0e4fdb0a72ae" providerId="ADAL" clId="{D093BD93-C9FC-41D6-BE75-196ECCEA0985}" dt="2023-10-02T14:09:27.958" v="311" actId="1076"/>
          <ac:picMkLst>
            <pc:docMk/>
            <pc:sldMk cId="4083521750" sldId="299"/>
            <ac:picMk id="9" creationId="{8D32E3BD-F245-F191-E4AD-2782130B9F2B}"/>
          </ac:picMkLst>
        </pc:picChg>
        <pc:picChg chg="add mod">
          <ac:chgData name="Nguyen Tuan. Long" userId="e4e93a65-ca82-41ec-92c8-0e4fdb0a72ae" providerId="ADAL" clId="{D093BD93-C9FC-41D6-BE75-196ECCEA0985}" dt="2023-10-02T14:05:47.538" v="294" actId="1076"/>
          <ac:picMkLst>
            <pc:docMk/>
            <pc:sldMk cId="4083521750" sldId="299"/>
            <ac:picMk id="6146" creationId="{04D0B5F2-D453-C8E3-B218-4B6011B93B60}"/>
          </ac:picMkLst>
        </pc:picChg>
      </pc:sldChg>
      <pc:sldChg chg="add del">
        <pc:chgData name="Nguyen Tuan. Long" userId="e4e93a65-ca82-41ec-92c8-0e4fdb0a72ae" providerId="ADAL" clId="{D093BD93-C9FC-41D6-BE75-196ECCEA0985}" dt="2023-10-02T14:11:45.236" v="321"/>
        <pc:sldMkLst>
          <pc:docMk/>
          <pc:sldMk cId="2715598686" sldId="300"/>
        </pc:sldMkLst>
      </pc:sldChg>
      <pc:sldChg chg="addSp delSp modSp add mod">
        <pc:chgData name="Nguyen Tuan. Long" userId="e4e93a65-ca82-41ec-92c8-0e4fdb0a72ae" providerId="ADAL" clId="{D093BD93-C9FC-41D6-BE75-196ECCEA0985}" dt="2023-10-02T14:14:42.785" v="346" actId="113"/>
        <pc:sldMkLst>
          <pc:docMk/>
          <pc:sldMk cId="3795636954" sldId="300"/>
        </pc:sldMkLst>
        <pc:spChg chg="mod">
          <ac:chgData name="Nguyen Tuan. Long" userId="e4e93a65-ca82-41ec-92c8-0e4fdb0a72ae" providerId="ADAL" clId="{D093BD93-C9FC-41D6-BE75-196ECCEA0985}" dt="2023-10-02T14:11:55.492" v="330" actId="20577"/>
          <ac:spMkLst>
            <pc:docMk/>
            <pc:sldMk cId="3795636954" sldId="300"/>
            <ac:spMk id="3" creationId="{401AEB8D-8419-4D46-AF65-83A7773A73EC}"/>
          </ac:spMkLst>
        </pc:spChg>
        <pc:spChg chg="add del">
          <ac:chgData name="Nguyen Tuan. Long" userId="e4e93a65-ca82-41ec-92c8-0e4fdb0a72ae" providerId="ADAL" clId="{D093BD93-C9FC-41D6-BE75-196ECCEA0985}" dt="2023-10-02T14:12:18.719" v="334"/>
          <ac:spMkLst>
            <pc:docMk/>
            <pc:sldMk cId="3795636954" sldId="300"/>
            <ac:spMk id="4" creationId="{2D3301C3-AC58-9D23-AB4B-4BD4F3D40036}"/>
          </ac:spMkLst>
        </pc:spChg>
        <pc:spChg chg="del">
          <ac:chgData name="Nguyen Tuan. Long" userId="e4e93a65-ca82-41ec-92c8-0e4fdb0a72ae" providerId="ADAL" clId="{D093BD93-C9FC-41D6-BE75-196ECCEA0985}" dt="2023-10-02T14:12:33.198" v="339" actId="478"/>
          <ac:spMkLst>
            <pc:docMk/>
            <pc:sldMk cId="3795636954" sldId="300"/>
            <ac:spMk id="5" creationId="{FEE6CF34-1235-4BD7-9B57-6C179AF00C7B}"/>
          </ac:spMkLst>
        </pc:spChg>
        <pc:spChg chg="add mod">
          <ac:chgData name="Nguyen Tuan. Long" userId="e4e93a65-ca82-41ec-92c8-0e4fdb0a72ae" providerId="ADAL" clId="{D093BD93-C9FC-41D6-BE75-196ECCEA0985}" dt="2023-10-02T14:14:42.785" v="346" actId="113"/>
          <ac:spMkLst>
            <pc:docMk/>
            <pc:sldMk cId="3795636954" sldId="300"/>
            <ac:spMk id="7" creationId="{344EA976-7FD9-C291-195F-6A471284705C}"/>
          </ac:spMkLst>
        </pc:spChg>
        <pc:spChg chg="del">
          <ac:chgData name="Nguyen Tuan. Long" userId="e4e93a65-ca82-41ec-92c8-0e4fdb0a72ae" providerId="ADAL" clId="{D093BD93-C9FC-41D6-BE75-196ECCEA0985}" dt="2023-10-02T14:12:29.128" v="338" actId="478"/>
          <ac:spMkLst>
            <pc:docMk/>
            <pc:sldMk cId="3795636954" sldId="300"/>
            <ac:spMk id="8" creationId="{2118599C-F23A-4AF6-BE8F-E3ABB82A500D}"/>
          </ac:spMkLst>
        </pc:spChg>
        <pc:spChg chg="del mod">
          <ac:chgData name="Nguyen Tuan. Long" userId="e4e93a65-ca82-41ec-92c8-0e4fdb0a72ae" providerId="ADAL" clId="{D093BD93-C9FC-41D6-BE75-196ECCEA0985}" dt="2023-10-02T14:12:47.427" v="343" actId="478"/>
          <ac:spMkLst>
            <pc:docMk/>
            <pc:sldMk cId="3795636954" sldId="300"/>
            <ac:spMk id="10" creationId="{027BE93E-EA55-4EC3-B89A-76EC4C93AED8}"/>
          </ac:spMkLst>
        </pc:spChg>
        <pc:spChg chg="del">
          <ac:chgData name="Nguyen Tuan. Long" userId="e4e93a65-ca82-41ec-92c8-0e4fdb0a72ae" providerId="ADAL" clId="{D093BD93-C9FC-41D6-BE75-196ECCEA0985}" dt="2023-10-02T14:12:37.159" v="340" actId="478"/>
          <ac:spMkLst>
            <pc:docMk/>
            <pc:sldMk cId="3795636954" sldId="300"/>
            <ac:spMk id="12" creationId="{BF086F26-0067-4B41-B167-BD0CBF5BA9B8}"/>
          </ac:spMkLst>
        </pc:spChg>
        <pc:spChg chg="del">
          <ac:chgData name="Nguyen Tuan. Long" userId="e4e93a65-ca82-41ec-92c8-0e4fdb0a72ae" providerId="ADAL" clId="{D093BD93-C9FC-41D6-BE75-196ECCEA0985}" dt="2023-10-02T14:12:29.128" v="338" actId="478"/>
          <ac:spMkLst>
            <pc:docMk/>
            <pc:sldMk cId="3795636954" sldId="300"/>
            <ac:spMk id="14" creationId="{5113B653-018B-460B-8F16-74370C2D2B68}"/>
          </ac:spMkLst>
        </pc:spChg>
      </pc:sldChg>
      <pc:sldChg chg="add del">
        <pc:chgData name="Nguyen Tuan. Long" userId="e4e93a65-ca82-41ec-92c8-0e4fdb0a72ae" providerId="ADAL" clId="{D093BD93-C9FC-41D6-BE75-196ECCEA0985}" dt="2023-10-02T14:12:12.133" v="332"/>
        <pc:sldMkLst>
          <pc:docMk/>
          <pc:sldMk cId="3185643886" sldId="301"/>
        </pc:sldMkLst>
      </pc:sldChg>
    </pc:docChg>
  </pc:docChgLst>
  <pc:docChgLst>
    <pc:chgData name="Nguyen Tuan. Long" userId="e4e93a65-ca82-41ec-92c8-0e4fdb0a72ae" providerId="ADAL" clId="{E7A7D57F-452E-4D84-A7FC-AC66667B6149}"/>
    <pc:docChg chg="undo custSel addSld delSld modSld sldOrd">
      <pc:chgData name="Nguyen Tuan. Long" userId="e4e93a65-ca82-41ec-92c8-0e4fdb0a72ae" providerId="ADAL" clId="{E7A7D57F-452E-4D84-A7FC-AC66667B6149}" dt="2020-09-30T10:04:59.159" v="1052" actId="6549"/>
      <pc:docMkLst>
        <pc:docMk/>
      </pc:docMkLst>
      <pc:sldChg chg="addSp delSp modSp add del mod addAnim delAnim modAnim">
        <pc:chgData name="Nguyen Tuan. Long" userId="e4e93a65-ca82-41ec-92c8-0e4fdb0a72ae" providerId="ADAL" clId="{E7A7D57F-452E-4D84-A7FC-AC66667B6149}" dt="2020-09-30T07:41:22.605" v="455" actId="1035"/>
        <pc:sldMkLst>
          <pc:docMk/>
          <pc:sldMk cId="4290418711" sldId="260"/>
        </pc:sldMkLst>
        <pc:spChg chg="mod">
          <ac:chgData name="Nguyen Tuan. Long" userId="e4e93a65-ca82-41ec-92c8-0e4fdb0a72ae" providerId="ADAL" clId="{E7A7D57F-452E-4D84-A7FC-AC66667B6149}" dt="2020-09-30T07:41:22.605" v="455" actId="1035"/>
          <ac:spMkLst>
            <pc:docMk/>
            <pc:sldMk cId="4290418711" sldId="260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41:22.605" v="455" actId="1035"/>
          <ac:spMkLst>
            <pc:docMk/>
            <pc:sldMk cId="4290418711" sldId="260"/>
            <ac:spMk id="7" creationId="{37FA62C4-A550-480B-A947-D741F03B53E0}"/>
          </ac:spMkLst>
        </pc:spChg>
        <pc:spChg chg="add del">
          <ac:chgData name="Nguyen Tuan. Long" userId="e4e93a65-ca82-41ec-92c8-0e4fdb0a72ae" providerId="ADAL" clId="{E7A7D57F-452E-4D84-A7FC-AC66667B6149}" dt="2020-09-30T07:15:06.607" v="277" actId="22"/>
          <ac:spMkLst>
            <pc:docMk/>
            <pc:sldMk cId="4290418711" sldId="260"/>
            <ac:spMk id="8" creationId="{BE82232F-6ABF-4E7C-B103-80FCB447EA46}"/>
          </ac:spMkLst>
        </pc:spChg>
        <pc:spChg chg="add del mod">
          <ac:chgData name="Nguyen Tuan. Long" userId="e4e93a65-ca82-41ec-92c8-0e4fdb0a72ae" providerId="ADAL" clId="{E7A7D57F-452E-4D84-A7FC-AC66667B6149}" dt="2020-09-30T07:41:13.186" v="408" actId="478"/>
          <ac:spMkLst>
            <pc:docMk/>
            <pc:sldMk cId="4290418711" sldId="260"/>
            <ac:spMk id="10" creationId="{3002B73B-2E9E-4094-ADD2-C9B1AAB65F6C}"/>
          </ac:spMkLst>
        </pc:spChg>
        <pc:picChg chg="mod">
          <ac:chgData name="Nguyen Tuan. Long" userId="e4e93a65-ca82-41ec-92c8-0e4fdb0a72ae" providerId="ADAL" clId="{E7A7D57F-452E-4D84-A7FC-AC66667B6149}" dt="2020-09-30T07:41:22.605" v="455" actId="1035"/>
          <ac:picMkLst>
            <pc:docMk/>
            <pc:sldMk cId="4290418711" sldId="260"/>
            <ac:picMk id="5" creationId="{EA206DD6-F085-4768-8766-57EECD45F4D2}"/>
          </ac:picMkLst>
        </pc:picChg>
        <pc:picChg chg="mod">
          <ac:chgData name="Nguyen Tuan. Long" userId="e4e93a65-ca82-41ec-92c8-0e4fdb0a72ae" providerId="ADAL" clId="{E7A7D57F-452E-4D84-A7FC-AC66667B6149}" dt="2020-09-30T07:41:22.605" v="455" actId="1035"/>
          <ac:picMkLst>
            <pc:docMk/>
            <pc:sldMk cId="4290418711" sldId="260"/>
            <ac:picMk id="19" creationId="{EDF07B7F-2A0C-4983-A61F-1D7FA492F231}"/>
          </ac:picMkLst>
        </pc:picChg>
      </pc:sldChg>
      <pc:sldChg chg="ord">
        <pc:chgData name="Nguyen Tuan. Long" userId="e4e93a65-ca82-41ec-92c8-0e4fdb0a72ae" providerId="ADAL" clId="{E7A7D57F-452E-4D84-A7FC-AC66667B6149}" dt="2020-09-30T07:39:32.895" v="402"/>
        <pc:sldMkLst>
          <pc:docMk/>
          <pc:sldMk cId="209051162" sldId="261"/>
        </pc:sldMkLst>
      </pc:sldChg>
      <pc:sldChg chg="del">
        <pc:chgData name="Nguyen Tuan. Long" userId="e4e93a65-ca82-41ec-92c8-0e4fdb0a72ae" providerId="ADAL" clId="{E7A7D57F-452E-4D84-A7FC-AC66667B6149}" dt="2020-09-30T02:08:46.860" v="62" actId="47"/>
        <pc:sldMkLst>
          <pc:docMk/>
          <pc:sldMk cId="102658640" sldId="262"/>
        </pc:sldMkLst>
      </pc:sldChg>
      <pc:sldChg chg="delSp del mod ord">
        <pc:chgData name="Nguyen Tuan. Long" userId="e4e93a65-ca82-41ec-92c8-0e4fdb0a72ae" providerId="ADAL" clId="{E7A7D57F-452E-4D84-A7FC-AC66667B6149}" dt="2020-09-30T02:09:10.042" v="64" actId="47"/>
        <pc:sldMkLst>
          <pc:docMk/>
          <pc:sldMk cId="94458227" sldId="270"/>
        </pc:sldMkLst>
        <pc:spChg chg="del">
          <ac:chgData name="Nguyen Tuan. Long" userId="e4e93a65-ca82-41ec-92c8-0e4fdb0a72ae" providerId="ADAL" clId="{E7A7D57F-452E-4D84-A7FC-AC66667B6149}" dt="2020-09-30T02:08:52.718" v="63" actId="478"/>
          <ac:spMkLst>
            <pc:docMk/>
            <pc:sldMk cId="94458227" sldId="270"/>
            <ac:spMk id="2" creationId="{0C97C8CC-1984-40DF-B096-6A06FE51A029}"/>
          </ac:spMkLst>
        </pc:spChg>
      </pc:sldChg>
      <pc:sldChg chg="addSp delSp modSp mod modAnim">
        <pc:chgData name="Nguyen Tuan. Long" userId="e4e93a65-ca82-41ec-92c8-0e4fdb0a72ae" providerId="ADAL" clId="{E7A7D57F-452E-4D84-A7FC-AC66667B6149}" dt="2020-09-30T01:39:01.518" v="25"/>
        <pc:sldMkLst>
          <pc:docMk/>
          <pc:sldMk cId="3052861585" sldId="271"/>
        </pc:sldMkLst>
        <pc:spChg chg="mod">
          <ac:chgData name="Nguyen Tuan. Long" userId="e4e93a65-ca82-41ec-92c8-0e4fdb0a72ae" providerId="ADAL" clId="{E7A7D57F-452E-4D84-A7FC-AC66667B6149}" dt="2020-09-30T01:30:45.802" v="0"/>
          <ac:spMkLst>
            <pc:docMk/>
            <pc:sldMk cId="3052861585" sldId="271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32:18.555" v="2" actId="1076"/>
          <ac:picMkLst>
            <pc:docMk/>
            <pc:sldMk cId="3052861585" sldId="271"/>
            <ac:picMk id="5" creationId="{53E98DEE-360E-455B-998E-1C54DEF470D9}"/>
          </ac:picMkLst>
        </pc:picChg>
        <pc:picChg chg="add del mod">
          <ac:chgData name="Nguyen Tuan. Long" userId="e4e93a65-ca82-41ec-92c8-0e4fdb0a72ae" providerId="ADAL" clId="{E7A7D57F-452E-4D84-A7FC-AC66667B6149}" dt="2020-09-30T01:35:12.294" v="8" actId="478"/>
          <ac:picMkLst>
            <pc:docMk/>
            <pc:sldMk cId="3052861585" sldId="271"/>
            <ac:picMk id="7" creationId="{0B8D4769-191C-41A3-B335-47F092D2DEFE}"/>
          </ac:picMkLst>
        </pc:picChg>
        <pc:picChg chg="add mod">
          <ac:chgData name="Nguyen Tuan. Long" userId="e4e93a65-ca82-41ec-92c8-0e4fdb0a72ae" providerId="ADAL" clId="{E7A7D57F-452E-4D84-A7FC-AC66667B6149}" dt="2020-09-30T01:38:49.727" v="21" actId="1035"/>
          <ac:picMkLst>
            <pc:docMk/>
            <pc:sldMk cId="3052861585" sldId="271"/>
            <ac:picMk id="9" creationId="{0856A3E0-2608-4127-983A-09D9A9D69D6E}"/>
          </ac:picMkLst>
        </pc:picChg>
        <pc:picChg chg="add mod">
          <ac:chgData name="Nguyen Tuan. Long" userId="e4e93a65-ca82-41ec-92c8-0e4fdb0a72ae" providerId="ADAL" clId="{E7A7D57F-452E-4D84-A7FC-AC66667B6149}" dt="2020-09-30T01:36:43.118" v="10" actId="1076"/>
          <ac:picMkLst>
            <pc:docMk/>
            <pc:sldMk cId="3052861585" sldId="271"/>
            <ac:picMk id="11" creationId="{90F095BB-50A5-4E12-A57E-98BE6098082A}"/>
          </ac:picMkLst>
        </pc:picChg>
        <pc:picChg chg="add mod">
          <ac:chgData name="Nguyen Tuan. Long" userId="e4e93a65-ca82-41ec-92c8-0e4fdb0a72ae" providerId="ADAL" clId="{E7A7D57F-452E-4D84-A7FC-AC66667B6149}" dt="2020-09-30T01:37:23.016" v="12" actId="1076"/>
          <ac:picMkLst>
            <pc:docMk/>
            <pc:sldMk cId="3052861585" sldId="271"/>
            <ac:picMk id="13" creationId="{DCB0F0CD-CDC3-487D-A807-07071AD41AC6}"/>
          </ac:picMkLst>
        </pc:picChg>
        <pc:picChg chg="add mod">
          <ac:chgData name="Nguyen Tuan. Long" userId="e4e93a65-ca82-41ec-92c8-0e4fdb0a72ae" providerId="ADAL" clId="{E7A7D57F-452E-4D84-A7FC-AC66667B6149}" dt="2020-09-30T01:38:36.568" v="14" actId="1076"/>
          <ac:picMkLst>
            <pc:docMk/>
            <pc:sldMk cId="3052861585" sldId="271"/>
            <ac:picMk id="15" creationId="{EDCB40F1-163E-41B6-AF65-FFC3C9CF091D}"/>
          </ac:picMkLst>
        </pc:picChg>
      </pc:sldChg>
      <pc:sldChg chg="addSp modSp mod modAnim">
        <pc:chgData name="Nguyen Tuan. Long" userId="e4e93a65-ca82-41ec-92c8-0e4fdb0a72ae" providerId="ADAL" clId="{E7A7D57F-452E-4D84-A7FC-AC66667B6149}" dt="2020-09-30T01:58:36.417" v="46"/>
        <pc:sldMkLst>
          <pc:docMk/>
          <pc:sldMk cId="4184780017" sldId="272"/>
        </pc:sldMkLst>
        <pc:spChg chg="mod">
          <ac:chgData name="Nguyen Tuan. Long" userId="e4e93a65-ca82-41ec-92c8-0e4fdb0a72ae" providerId="ADAL" clId="{E7A7D57F-452E-4D84-A7FC-AC66667B6149}" dt="2020-09-30T01:55:00.870" v="26"/>
          <ac:spMkLst>
            <pc:docMk/>
            <pc:sldMk cId="4184780017" sldId="272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58:12.723" v="40" actId="1076"/>
          <ac:picMkLst>
            <pc:docMk/>
            <pc:sldMk cId="4184780017" sldId="272"/>
            <ac:picMk id="5" creationId="{96CCDC52-4BD4-45D4-B40B-99EB626316EB}"/>
          </ac:picMkLst>
        </pc:picChg>
        <pc:picChg chg="add mod">
          <ac:chgData name="Nguyen Tuan. Long" userId="e4e93a65-ca82-41ec-92c8-0e4fdb0a72ae" providerId="ADAL" clId="{E7A7D57F-452E-4D84-A7FC-AC66667B6149}" dt="2020-09-30T01:58:15.851" v="41" actId="1076"/>
          <ac:picMkLst>
            <pc:docMk/>
            <pc:sldMk cId="4184780017" sldId="272"/>
            <ac:picMk id="7" creationId="{FFFEB999-69D4-48E6-89C2-8C03DF98C00F}"/>
          </ac:picMkLst>
        </pc:picChg>
        <pc:picChg chg="add mod">
          <ac:chgData name="Nguyen Tuan. Long" userId="e4e93a65-ca82-41ec-92c8-0e4fdb0a72ae" providerId="ADAL" clId="{E7A7D57F-452E-4D84-A7FC-AC66667B6149}" dt="2020-09-30T01:57:27.255" v="32" actId="1076"/>
          <ac:picMkLst>
            <pc:docMk/>
            <pc:sldMk cId="4184780017" sldId="272"/>
            <ac:picMk id="9" creationId="{0EA28016-234E-4B04-97FD-68A665227A2E}"/>
          </ac:picMkLst>
        </pc:picChg>
        <pc:picChg chg="add mod">
          <ac:chgData name="Nguyen Tuan. Long" userId="e4e93a65-ca82-41ec-92c8-0e4fdb0a72ae" providerId="ADAL" clId="{E7A7D57F-452E-4D84-A7FC-AC66667B6149}" dt="2020-09-30T01:58:18.215" v="42" actId="1076"/>
          <ac:picMkLst>
            <pc:docMk/>
            <pc:sldMk cId="4184780017" sldId="272"/>
            <ac:picMk id="11" creationId="{D9B2A3C5-DE99-48BD-8A09-8721727DFE1B}"/>
          </ac:picMkLst>
        </pc:picChg>
      </pc:sldChg>
      <pc:sldChg chg="addSp modSp mod">
        <pc:chgData name="Nguyen Tuan. Long" userId="e4e93a65-ca82-41ec-92c8-0e4fdb0a72ae" providerId="ADAL" clId="{E7A7D57F-452E-4D84-A7FC-AC66667B6149}" dt="2020-09-30T01:59:58.717" v="51" actId="1076"/>
        <pc:sldMkLst>
          <pc:docMk/>
          <pc:sldMk cId="1239359845" sldId="273"/>
        </pc:sldMkLst>
        <pc:spChg chg="mod">
          <ac:chgData name="Nguyen Tuan. Long" userId="e4e93a65-ca82-41ec-92c8-0e4fdb0a72ae" providerId="ADAL" clId="{E7A7D57F-452E-4D84-A7FC-AC66667B6149}" dt="2020-09-30T01:58:52.811" v="47"/>
          <ac:spMkLst>
            <pc:docMk/>
            <pc:sldMk cId="1239359845" sldId="273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1:59:30.314" v="49" actId="1076"/>
          <ac:picMkLst>
            <pc:docMk/>
            <pc:sldMk cId="1239359845" sldId="273"/>
            <ac:picMk id="5" creationId="{F10CB08A-DC1C-44B5-9FE9-A32EAEAA044F}"/>
          </ac:picMkLst>
        </pc:picChg>
        <pc:picChg chg="add mod">
          <ac:chgData name="Nguyen Tuan. Long" userId="e4e93a65-ca82-41ec-92c8-0e4fdb0a72ae" providerId="ADAL" clId="{E7A7D57F-452E-4D84-A7FC-AC66667B6149}" dt="2020-09-30T01:59:58.717" v="51" actId="1076"/>
          <ac:picMkLst>
            <pc:docMk/>
            <pc:sldMk cId="1239359845" sldId="273"/>
            <ac:picMk id="7" creationId="{DB4A7D95-75CD-4B13-BF8B-C17300624ED0}"/>
          </ac:picMkLst>
        </pc:picChg>
      </pc:sldChg>
      <pc:sldChg chg="modSp add mod">
        <pc:chgData name="Nguyen Tuan. Long" userId="e4e93a65-ca82-41ec-92c8-0e4fdb0a72ae" providerId="ADAL" clId="{E7A7D57F-452E-4D84-A7FC-AC66667B6149}" dt="2020-09-30T02:01:06.570" v="59" actId="20577"/>
        <pc:sldMkLst>
          <pc:docMk/>
          <pc:sldMk cId="38039480" sldId="274"/>
        </pc:sldMkLst>
        <pc:spChg chg="mod">
          <ac:chgData name="Nguyen Tuan. Long" userId="e4e93a65-ca82-41ec-92c8-0e4fdb0a72ae" providerId="ADAL" clId="{E7A7D57F-452E-4D84-A7FC-AC66667B6149}" dt="2020-09-30T02:01:06.570" v="59" actId="20577"/>
          <ac:spMkLst>
            <pc:docMk/>
            <pc:sldMk cId="38039480" sldId="274"/>
            <ac:spMk id="2" creationId="{0C97C8CC-1984-40DF-B096-6A06FE51A029}"/>
          </ac:spMkLst>
        </pc:spChg>
      </pc:sldChg>
      <pc:sldChg chg="addSp delSp modSp add mod delAnim modAnim">
        <pc:chgData name="Nguyen Tuan. Long" userId="e4e93a65-ca82-41ec-92c8-0e4fdb0a72ae" providerId="ADAL" clId="{E7A7D57F-452E-4D84-A7FC-AC66667B6149}" dt="2020-09-30T07:27:10.226" v="348" actId="1076"/>
        <pc:sldMkLst>
          <pc:docMk/>
          <pc:sldMk cId="198430995" sldId="275"/>
        </pc:sldMkLst>
        <pc:spChg chg="mod">
          <ac:chgData name="Nguyen Tuan. Long" userId="e4e93a65-ca82-41ec-92c8-0e4fdb0a72ae" providerId="ADAL" clId="{E7A7D57F-452E-4D84-A7FC-AC66667B6149}" dt="2020-09-30T07:26:30" v="344"/>
          <ac:spMkLst>
            <pc:docMk/>
            <pc:sldMk cId="198430995" sldId="275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2:10:18.993" v="81"/>
          <ac:spMkLst>
            <pc:docMk/>
            <pc:sldMk cId="198430995" sldId="275"/>
            <ac:spMk id="3" creationId="{401AEB8D-8419-4D46-AF65-83A7773A73EC}"/>
          </ac:spMkLst>
        </pc:spChg>
        <pc:spChg chg="add del">
          <ac:chgData name="Nguyen Tuan. Long" userId="e4e93a65-ca82-41ec-92c8-0e4fdb0a72ae" providerId="ADAL" clId="{E7A7D57F-452E-4D84-A7FC-AC66667B6149}" dt="2020-09-30T02:11:58.067" v="87" actId="22"/>
          <ac:spMkLst>
            <pc:docMk/>
            <pc:sldMk cId="198430995" sldId="275"/>
            <ac:spMk id="8" creationId="{AE746B02-415C-490B-BC08-D31347DAABD3}"/>
          </ac:spMkLst>
        </pc:spChg>
        <pc:picChg chg="add del">
          <ac:chgData name="Nguyen Tuan. Long" userId="e4e93a65-ca82-41ec-92c8-0e4fdb0a72ae" providerId="ADAL" clId="{E7A7D57F-452E-4D84-A7FC-AC66667B6149}" dt="2020-09-30T02:09:47.133" v="75" actId="478"/>
          <ac:picMkLst>
            <pc:docMk/>
            <pc:sldMk cId="198430995" sldId="275"/>
            <ac:picMk id="5" creationId="{F10CB08A-DC1C-44B5-9FE9-A32EAEAA044F}"/>
          </ac:picMkLst>
        </pc:picChg>
        <pc:picChg chg="del">
          <ac:chgData name="Nguyen Tuan. Long" userId="e4e93a65-ca82-41ec-92c8-0e4fdb0a72ae" providerId="ADAL" clId="{E7A7D57F-452E-4D84-A7FC-AC66667B6149}" dt="2020-09-30T02:09:21.322" v="66" actId="478"/>
          <ac:picMkLst>
            <pc:docMk/>
            <pc:sldMk cId="198430995" sldId="275"/>
            <ac:picMk id="7" creationId="{DB4A7D95-75CD-4B13-BF8B-C17300624ED0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9" creationId="{F579A026-8026-4B39-9E42-3CB4072C781C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11" creationId="{ECD863BC-EC02-492B-B4AB-802DE6FDF6A1}"/>
          </ac:picMkLst>
        </pc:picChg>
        <pc:picChg chg="add del mod">
          <ac:chgData name="Nguyen Tuan. Long" userId="e4e93a65-ca82-41ec-92c8-0e4fdb0a72ae" providerId="ADAL" clId="{E7A7D57F-452E-4D84-A7FC-AC66667B6149}" dt="2020-09-30T07:26:12.337" v="343" actId="478"/>
          <ac:picMkLst>
            <pc:docMk/>
            <pc:sldMk cId="198430995" sldId="275"/>
            <ac:picMk id="13" creationId="{1BBB2E9A-D079-44CB-B9F2-DD734ACC8BFA}"/>
          </ac:picMkLst>
        </pc:picChg>
        <pc:picChg chg="add mod">
          <ac:chgData name="Nguyen Tuan. Long" userId="e4e93a65-ca82-41ec-92c8-0e4fdb0a72ae" providerId="ADAL" clId="{E7A7D57F-452E-4D84-A7FC-AC66667B6149}" dt="2020-09-30T07:26:46.956" v="346" actId="1076"/>
          <ac:picMkLst>
            <pc:docMk/>
            <pc:sldMk cId="198430995" sldId="275"/>
            <ac:picMk id="15" creationId="{620A95B2-EC3E-4D34-A78D-453F5B447642}"/>
          </ac:picMkLst>
        </pc:picChg>
        <pc:picChg chg="add mod">
          <ac:chgData name="Nguyen Tuan. Long" userId="e4e93a65-ca82-41ec-92c8-0e4fdb0a72ae" providerId="ADAL" clId="{E7A7D57F-452E-4D84-A7FC-AC66667B6149}" dt="2020-09-30T07:27:10.226" v="348" actId="1076"/>
          <ac:picMkLst>
            <pc:docMk/>
            <pc:sldMk cId="198430995" sldId="275"/>
            <ac:picMk id="17" creationId="{00B5FB48-38EE-4DAA-8378-E9EF5AE6173A}"/>
          </ac:picMkLst>
        </pc:picChg>
      </pc:sldChg>
      <pc:sldChg chg="addSp modSp add del mod modAnim">
        <pc:chgData name="Nguyen Tuan. Long" userId="e4e93a65-ca82-41ec-92c8-0e4fdb0a72ae" providerId="ADAL" clId="{E7A7D57F-452E-4D84-A7FC-AC66667B6149}" dt="2020-09-30T07:27:28.937" v="349" actId="47"/>
        <pc:sldMkLst>
          <pc:docMk/>
          <pc:sldMk cId="2099093889" sldId="276"/>
        </pc:sldMkLst>
        <pc:picChg chg="add mod">
          <ac:chgData name="Nguyen Tuan. Long" userId="e4e93a65-ca82-41ec-92c8-0e4fdb0a72ae" providerId="ADAL" clId="{E7A7D57F-452E-4D84-A7FC-AC66667B6149}" dt="2020-09-30T02:24:12.566" v="134" actId="1035"/>
          <ac:picMkLst>
            <pc:docMk/>
            <pc:sldMk cId="2099093889" sldId="276"/>
            <ac:picMk id="5" creationId="{6C0F3C6C-4B3F-432D-B4BF-E588FEAB3132}"/>
          </ac:picMkLst>
        </pc:picChg>
        <pc:picChg chg="add mod">
          <ac:chgData name="Nguyen Tuan. Long" userId="e4e93a65-ca82-41ec-92c8-0e4fdb0a72ae" providerId="ADAL" clId="{E7A7D57F-452E-4D84-A7FC-AC66667B6149}" dt="2020-09-30T02:24:34.275" v="136" actId="1076"/>
          <ac:picMkLst>
            <pc:docMk/>
            <pc:sldMk cId="2099093889" sldId="276"/>
            <ac:picMk id="7" creationId="{2EBB3450-62A2-46B3-B7DF-FB27FD66F1BF}"/>
          </ac:picMkLst>
        </pc:picChg>
        <pc:picChg chg="add mod">
          <ac:chgData name="Nguyen Tuan. Long" userId="e4e93a65-ca82-41ec-92c8-0e4fdb0a72ae" providerId="ADAL" clId="{E7A7D57F-452E-4D84-A7FC-AC66667B6149}" dt="2020-09-30T02:25:02.490" v="138" actId="1076"/>
          <ac:picMkLst>
            <pc:docMk/>
            <pc:sldMk cId="2099093889" sldId="276"/>
            <ac:picMk id="9" creationId="{E8272F53-1754-422F-96F8-CE1829FB5FE8}"/>
          </ac:picMkLst>
        </pc:picChg>
      </pc:sldChg>
      <pc:sldChg chg="addSp modSp add mod modAnim">
        <pc:chgData name="Nguyen Tuan. Long" userId="e4e93a65-ca82-41ec-92c8-0e4fdb0a72ae" providerId="ADAL" clId="{E7A7D57F-452E-4D84-A7FC-AC66667B6149}" dt="2020-09-30T07:31:45.782" v="387"/>
        <pc:sldMkLst>
          <pc:docMk/>
          <pc:sldMk cId="1462277790" sldId="277"/>
        </pc:sldMkLst>
        <pc:spChg chg="mod">
          <ac:chgData name="Nguyen Tuan. Long" userId="e4e93a65-ca82-41ec-92c8-0e4fdb0a72ae" providerId="ADAL" clId="{E7A7D57F-452E-4D84-A7FC-AC66667B6149}" dt="2020-09-30T07:28:10.327" v="353" actId="27636"/>
          <ac:spMkLst>
            <pc:docMk/>
            <pc:sldMk cId="1462277790" sldId="277"/>
            <ac:spMk id="2" creationId="{0C97C8CC-1984-40DF-B096-6A06FE51A029}"/>
          </ac:spMkLst>
        </pc:spChg>
        <pc:picChg chg="add mod">
          <ac:chgData name="Nguyen Tuan. Long" userId="e4e93a65-ca82-41ec-92c8-0e4fdb0a72ae" providerId="ADAL" clId="{E7A7D57F-452E-4D84-A7FC-AC66667B6149}" dt="2020-09-30T07:30:26.743" v="380" actId="1035"/>
          <ac:picMkLst>
            <pc:docMk/>
            <pc:sldMk cId="1462277790" sldId="277"/>
            <ac:picMk id="5" creationId="{3F1A37D4-66EC-4DE6-B3D7-CE0341C3734E}"/>
          </ac:picMkLst>
        </pc:picChg>
        <pc:picChg chg="add mod">
          <ac:chgData name="Nguyen Tuan. Long" userId="e4e93a65-ca82-41ec-92c8-0e4fdb0a72ae" providerId="ADAL" clId="{E7A7D57F-452E-4D84-A7FC-AC66667B6149}" dt="2020-09-30T07:31:04.410" v="382" actId="1076"/>
          <ac:picMkLst>
            <pc:docMk/>
            <pc:sldMk cId="1462277790" sldId="277"/>
            <ac:picMk id="7" creationId="{E47D231C-95A4-4DB3-8C7A-69F78A5718A4}"/>
          </ac:picMkLst>
        </pc:picChg>
        <pc:picChg chg="add mod">
          <ac:chgData name="Nguyen Tuan. Long" userId="e4e93a65-ca82-41ec-92c8-0e4fdb0a72ae" providerId="ADAL" clId="{E7A7D57F-452E-4D84-A7FC-AC66667B6149}" dt="2020-09-30T07:31:30.156" v="384" actId="1076"/>
          <ac:picMkLst>
            <pc:docMk/>
            <pc:sldMk cId="1462277790" sldId="277"/>
            <ac:picMk id="9" creationId="{750D26B6-9905-4BE5-B045-C57E75D26EDC}"/>
          </ac:picMkLst>
        </pc:picChg>
      </pc:sldChg>
      <pc:sldChg chg="addSp delSp modSp add mod">
        <pc:chgData name="Nguyen Tuan. Long" userId="e4e93a65-ca82-41ec-92c8-0e4fdb0a72ae" providerId="ADAL" clId="{E7A7D57F-452E-4D84-A7FC-AC66667B6149}" dt="2020-09-30T07:33:20.920" v="394" actId="1076"/>
        <pc:sldMkLst>
          <pc:docMk/>
          <pc:sldMk cId="2232304528" sldId="278"/>
        </pc:sldMkLst>
        <pc:spChg chg="del mod">
          <ac:chgData name="Nguyen Tuan. Long" userId="e4e93a65-ca82-41ec-92c8-0e4fdb0a72ae" providerId="ADAL" clId="{E7A7D57F-452E-4D84-A7FC-AC66667B6149}" dt="2020-09-30T07:33:02.723" v="390" actId="478"/>
          <ac:spMkLst>
            <pc:docMk/>
            <pc:sldMk cId="2232304528" sldId="278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32:27.875" v="388"/>
          <ac:spMkLst>
            <pc:docMk/>
            <pc:sldMk cId="2232304528" sldId="278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7:33:06.496" v="391" actId="478"/>
          <ac:spMkLst>
            <pc:docMk/>
            <pc:sldMk cId="2232304528" sldId="278"/>
            <ac:spMk id="5" creationId="{67979818-A145-4241-8D2F-4B3FFBDACE29}"/>
          </ac:spMkLst>
        </pc:spChg>
        <pc:spChg chg="add mod">
          <ac:chgData name="Nguyen Tuan. Long" userId="e4e93a65-ca82-41ec-92c8-0e4fdb0a72ae" providerId="ADAL" clId="{E7A7D57F-452E-4D84-A7FC-AC66667B6149}" dt="2020-09-30T07:33:20.920" v="394" actId="1076"/>
          <ac:spMkLst>
            <pc:docMk/>
            <pc:sldMk cId="2232304528" sldId="278"/>
            <ac:spMk id="7" creationId="{70AB7FCF-158C-43C5-9AF7-20E5DCD3FBDF}"/>
          </ac:spMkLst>
        </pc:spChg>
      </pc:sldChg>
      <pc:sldChg chg="addSp modSp add mod">
        <pc:chgData name="Nguyen Tuan. Long" userId="e4e93a65-ca82-41ec-92c8-0e4fdb0a72ae" providerId="ADAL" clId="{E7A7D57F-452E-4D84-A7FC-AC66667B6149}" dt="2020-09-30T07:44:52.352" v="465" actId="1076"/>
        <pc:sldMkLst>
          <pc:docMk/>
          <pc:sldMk cId="304387575" sldId="279"/>
        </pc:sldMkLst>
        <pc:spChg chg="mod">
          <ac:chgData name="Nguyen Tuan. Long" userId="e4e93a65-ca82-41ec-92c8-0e4fdb0a72ae" providerId="ADAL" clId="{E7A7D57F-452E-4D84-A7FC-AC66667B6149}" dt="2020-09-30T07:42:37.376" v="459"/>
          <ac:spMkLst>
            <pc:docMk/>
            <pc:sldMk cId="304387575" sldId="279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7:36:06.412" v="395"/>
          <ac:spMkLst>
            <pc:docMk/>
            <pc:sldMk cId="304387575" sldId="279"/>
            <ac:spMk id="3" creationId="{401AEB8D-8419-4D46-AF65-83A7773A73EC}"/>
          </ac:spMkLst>
        </pc:spChg>
        <pc:picChg chg="add mod">
          <ac:chgData name="Nguyen Tuan. Long" userId="e4e93a65-ca82-41ec-92c8-0e4fdb0a72ae" providerId="ADAL" clId="{E7A7D57F-452E-4D84-A7FC-AC66667B6149}" dt="2020-09-30T07:44:06.930" v="461" actId="1076"/>
          <ac:picMkLst>
            <pc:docMk/>
            <pc:sldMk cId="304387575" sldId="279"/>
            <ac:picMk id="5" creationId="{BC1F8A5F-997F-44E6-84A6-A35274921785}"/>
          </ac:picMkLst>
        </pc:picChg>
        <pc:picChg chg="add mod">
          <ac:chgData name="Nguyen Tuan. Long" userId="e4e93a65-ca82-41ec-92c8-0e4fdb0a72ae" providerId="ADAL" clId="{E7A7D57F-452E-4D84-A7FC-AC66667B6149}" dt="2020-09-30T07:44:22.280" v="463" actId="1076"/>
          <ac:picMkLst>
            <pc:docMk/>
            <pc:sldMk cId="304387575" sldId="279"/>
            <ac:picMk id="7" creationId="{B26E4705-C7E7-416A-B838-4D115289EE10}"/>
          </ac:picMkLst>
        </pc:picChg>
        <pc:picChg chg="add mod">
          <ac:chgData name="Nguyen Tuan. Long" userId="e4e93a65-ca82-41ec-92c8-0e4fdb0a72ae" providerId="ADAL" clId="{E7A7D57F-452E-4D84-A7FC-AC66667B6149}" dt="2020-09-30T07:44:52.352" v="465" actId="1076"/>
          <ac:picMkLst>
            <pc:docMk/>
            <pc:sldMk cId="304387575" sldId="279"/>
            <ac:picMk id="9" creationId="{F421DC9B-2045-4973-8AAD-50C79F01665A}"/>
          </ac:picMkLst>
        </pc:picChg>
      </pc:sldChg>
      <pc:sldChg chg="modSp new mod modAnim">
        <pc:chgData name="Nguyen Tuan. Long" userId="e4e93a65-ca82-41ec-92c8-0e4fdb0a72ae" providerId="ADAL" clId="{E7A7D57F-452E-4D84-A7FC-AC66667B6149}" dt="2020-09-30T02:48:01.536" v="166"/>
        <pc:sldMkLst>
          <pc:docMk/>
          <pc:sldMk cId="319457474" sldId="280"/>
        </pc:sldMkLst>
        <pc:spChg chg="mod">
          <ac:chgData name="Nguyen Tuan. Long" userId="e4e93a65-ca82-41ec-92c8-0e4fdb0a72ae" providerId="ADAL" clId="{E7A7D57F-452E-4D84-A7FC-AC66667B6149}" dt="2020-09-30T02:47:56.814" v="165" actId="2710"/>
          <ac:spMkLst>
            <pc:docMk/>
            <pc:sldMk cId="319457474" sldId="280"/>
            <ac:spMk id="2" creationId="{2AF318B6-E860-4FFF-A602-9B32FCEB0E53}"/>
          </ac:spMkLst>
        </pc:spChg>
        <pc:spChg chg="mod">
          <ac:chgData name="Nguyen Tuan. Long" userId="e4e93a65-ca82-41ec-92c8-0e4fdb0a72ae" providerId="ADAL" clId="{E7A7D57F-452E-4D84-A7FC-AC66667B6149}" dt="2020-09-30T02:46:41.607" v="145" actId="2711"/>
          <ac:spMkLst>
            <pc:docMk/>
            <pc:sldMk cId="319457474" sldId="280"/>
            <ac:spMk id="3" creationId="{4DD22A1E-B54F-45E5-B7B3-21F12540C8E7}"/>
          </ac:spMkLst>
        </pc:spChg>
      </pc:sldChg>
      <pc:sldChg chg="addSp delSp modSp add mod delAnim">
        <pc:chgData name="Nguyen Tuan. Long" userId="e4e93a65-ca82-41ec-92c8-0e4fdb0a72ae" providerId="ADAL" clId="{E7A7D57F-452E-4D84-A7FC-AC66667B6149}" dt="2020-09-30T07:12:15.909" v="173" actId="1076"/>
        <pc:sldMkLst>
          <pc:docMk/>
          <pc:sldMk cId="3654388921" sldId="281"/>
        </pc:sldMkLst>
        <pc:spChg chg="mod">
          <ac:chgData name="Nguyen Tuan. Long" userId="e4e93a65-ca82-41ec-92c8-0e4fdb0a72ae" providerId="ADAL" clId="{E7A7D57F-452E-4D84-A7FC-AC66667B6149}" dt="2020-09-30T07:08:10.847" v="169"/>
          <ac:spMkLst>
            <pc:docMk/>
            <pc:sldMk cId="3654388921" sldId="281"/>
            <ac:spMk id="2" creationId="{0C97C8CC-1984-40DF-B096-6A06FE51A029}"/>
          </ac:spMkLst>
        </pc:sp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5" creationId="{76B555EA-11E8-4790-8917-BBB0AD6E23A6}"/>
          </ac:picMkLst>
        </pc:picChg>
        <pc:picChg chg="add mod">
          <ac:chgData name="Nguyen Tuan. Long" userId="e4e93a65-ca82-41ec-92c8-0e4fdb0a72ae" providerId="ADAL" clId="{E7A7D57F-452E-4D84-A7FC-AC66667B6149}" dt="2020-09-30T07:11:19.449" v="171" actId="1076"/>
          <ac:picMkLst>
            <pc:docMk/>
            <pc:sldMk cId="3654388921" sldId="281"/>
            <ac:picMk id="6" creationId="{CDF64886-720A-4109-BDF1-0308193B2C7F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7" creationId="{57217A79-F1B1-4EB0-8FA9-BE84786EAF5A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9" creationId="{BF14F443-44E5-4CD5-B600-E2AE7043686B}"/>
          </ac:picMkLst>
        </pc:picChg>
        <pc:picChg chg="add mod">
          <ac:chgData name="Nguyen Tuan. Long" userId="e4e93a65-ca82-41ec-92c8-0e4fdb0a72ae" providerId="ADAL" clId="{E7A7D57F-452E-4D84-A7FC-AC66667B6149}" dt="2020-09-30T07:12:15.909" v="173" actId="1076"/>
          <ac:picMkLst>
            <pc:docMk/>
            <pc:sldMk cId="3654388921" sldId="281"/>
            <ac:picMk id="10" creationId="{7FF4D39B-53AA-4E5A-BC61-8C31CDE42759}"/>
          </ac:picMkLst>
        </pc:picChg>
        <pc:picChg chg="del">
          <ac:chgData name="Nguyen Tuan. Long" userId="e4e93a65-ca82-41ec-92c8-0e4fdb0a72ae" providerId="ADAL" clId="{E7A7D57F-452E-4D84-A7FC-AC66667B6149}" dt="2020-09-30T07:08:00.485" v="168" actId="478"/>
          <ac:picMkLst>
            <pc:docMk/>
            <pc:sldMk cId="3654388921" sldId="281"/>
            <ac:picMk id="11" creationId="{7605392D-ADDE-419F-BBEC-08C528E63A37}"/>
          </ac:picMkLst>
        </pc:picChg>
      </pc:sldChg>
      <pc:sldChg chg="addSp delSp modSp add mod modAnim">
        <pc:chgData name="Nguyen Tuan. Long" userId="e4e93a65-ca82-41ec-92c8-0e4fdb0a72ae" providerId="ADAL" clId="{E7A7D57F-452E-4D84-A7FC-AC66667B6149}" dt="2020-09-30T07:51:16.642" v="482"/>
        <pc:sldMkLst>
          <pc:docMk/>
          <pc:sldMk cId="4204363333" sldId="282"/>
        </pc:sldMkLst>
        <pc:spChg chg="mod">
          <ac:chgData name="Nguyen Tuan. Long" userId="e4e93a65-ca82-41ec-92c8-0e4fdb0a72ae" providerId="ADAL" clId="{E7A7D57F-452E-4D84-A7FC-AC66667B6149}" dt="2020-09-30T07:48:18.163" v="468" actId="20577"/>
          <ac:spMkLst>
            <pc:docMk/>
            <pc:sldMk cId="4204363333" sldId="282"/>
            <ac:spMk id="2" creationId="{0C97C8CC-1984-40DF-B096-6A06FE51A029}"/>
          </ac:spMkLst>
        </pc:spChg>
        <pc:picChg chg="add del mod">
          <ac:chgData name="Nguyen Tuan. Long" userId="e4e93a65-ca82-41ec-92c8-0e4fdb0a72ae" providerId="ADAL" clId="{E7A7D57F-452E-4D84-A7FC-AC66667B6149}" dt="2020-09-30T07:50:02.376" v="470" actId="478"/>
          <ac:picMkLst>
            <pc:docMk/>
            <pc:sldMk cId="4204363333" sldId="282"/>
            <ac:picMk id="5" creationId="{FF22FA97-4B89-4CFF-AE2F-7B6F92492F76}"/>
          </ac:picMkLst>
        </pc:picChg>
        <pc:picChg chg="add mod">
          <ac:chgData name="Nguyen Tuan. Long" userId="e4e93a65-ca82-41ec-92c8-0e4fdb0a72ae" providerId="ADAL" clId="{E7A7D57F-452E-4D84-A7FC-AC66667B6149}" dt="2020-09-30T07:50:05.384" v="472" actId="1076"/>
          <ac:picMkLst>
            <pc:docMk/>
            <pc:sldMk cId="4204363333" sldId="282"/>
            <ac:picMk id="7" creationId="{A8F13CE4-03F6-4870-AB40-8946B06D5B90}"/>
          </ac:picMkLst>
        </pc:picChg>
        <pc:picChg chg="add mod">
          <ac:chgData name="Nguyen Tuan. Long" userId="e4e93a65-ca82-41ec-92c8-0e4fdb0a72ae" providerId="ADAL" clId="{E7A7D57F-452E-4D84-A7FC-AC66667B6149}" dt="2020-09-30T07:51:02.829" v="478" actId="1076"/>
          <ac:picMkLst>
            <pc:docMk/>
            <pc:sldMk cId="4204363333" sldId="282"/>
            <ac:picMk id="9" creationId="{21FB97E7-3DF5-408C-BB88-9D9C6D66F7E9}"/>
          </ac:picMkLst>
        </pc:picChg>
        <pc:picChg chg="add mod">
          <ac:chgData name="Nguyen Tuan. Long" userId="e4e93a65-ca82-41ec-92c8-0e4fdb0a72ae" providerId="ADAL" clId="{E7A7D57F-452E-4D84-A7FC-AC66667B6149}" dt="2020-09-30T07:51:08.828" v="480" actId="1076"/>
          <ac:picMkLst>
            <pc:docMk/>
            <pc:sldMk cId="4204363333" sldId="282"/>
            <ac:picMk id="11" creationId="{CCFB8931-C0A6-4584-AF29-C4E7439CF5AB}"/>
          </ac:picMkLst>
        </pc:picChg>
      </pc:sldChg>
      <pc:sldChg chg="modSp add mod modAnim">
        <pc:chgData name="Nguyen Tuan. Long" userId="e4e93a65-ca82-41ec-92c8-0e4fdb0a72ae" providerId="ADAL" clId="{E7A7D57F-452E-4D84-A7FC-AC66667B6149}" dt="2020-09-30T08:06:52.793" v="630" actId="114"/>
        <pc:sldMkLst>
          <pc:docMk/>
          <pc:sldMk cId="3198173864" sldId="283"/>
        </pc:sldMkLst>
        <pc:spChg chg="mod">
          <ac:chgData name="Nguyen Tuan. Long" userId="e4e93a65-ca82-41ec-92c8-0e4fdb0a72ae" providerId="ADAL" clId="{E7A7D57F-452E-4D84-A7FC-AC66667B6149}" dt="2020-09-30T08:06:52.793" v="630" actId="114"/>
          <ac:spMkLst>
            <pc:docMk/>
            <pc:sldMk cId="3198173864" sldId="283"/>
            <ac:spMk id="2" creationId="{0C97C8CC-1984-40DF-B096-6A06FE51A029}"/>
          </ac:spMkLst>
        </pc:spChg>
      </pc:sldChg>
      <pc:sldChg chg="addSp delSp modSp add mod modAnim">
        <pc:chgData name="Nguyen Tuan. Long" userId="e4e93a65-ca82-41ec-92c8-0e4fdb0a72ae" providerId="ADAL" clId="{E7A7D57F-452E-4D84-A7FC-AC66667B6149}" dt="2020-09-30T08:43:18.828" v="867"/>
        <pc:sldMkLst>
          <pc:docMk/>
          <pc:sldMk cId="3977219340" sldId="284"/>
        </pc:sldMkLst>
        <pc:spChg chg="mod">
          <ac:chgData name="Nguyen Tuan. Long" userId="e4e93a65-ca82-41ec-92c8-0e4fdb0a72ae" providerId="ADAL" clId="{E7A7D57F-452E-4D84-A7FC-AC66667B6149}" dt="2020-09-30T08:32:20.290" v="852" actId="12"/>
          <ac:spMkLst>
            <pc:docMk/>
            <pc:sldMk cId="3977219340" sldId="284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8:07:22.879" v="631"/>
          <ac:spMkLst>
            <pc:docMk/>
            <pc:sldMk cId="3977219340" sldId="284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8:27:03.561" v="845" actId="1036"/>
          <ac:spMkLst>
            <pc:docMk/>
            <pc:sldMk cId="3977219340" sldId="284"/>
            <ac:spMk id="5" creationId="{6651DACE-068D-4E50-A5C1-0CA4E918B929}"/>
          </ac:spMkLst>
        </pc:spChg>
        <pc:picChg chg="add del mod">
          <ac:chgData name="Nguyen Tuan. Long" userId="e4e93a65-ca82-41ec-92c8-0e4fdb0a72ae" providerId="ADAL" clId="{E7A7D57F-452E-4D84-A7FC-AC66667B6149}" dt="2020-09-30T08:27:03.561" v="845" actId="1036"/>
          <ac:picMkLst>
            <pc:docMk/>
            <pc:sldMk cId="3977219340" sldId="284"/>
            <ac:picMk id="7" creationId="{FE2E63F8-2ACA-4568-B38E-9500DC3E932F}"/>
          </ac:picMkLst>
        </pc:picChg>
        <pc:picChg chg="add del">
          <ac:chgData name="Nguyen Tuan. Long" userId="e4e93a65-ca82-41ec-92c8-0e4fdb0a72ae" providerId="ADAL" clId="{E7A7D57F-452E-4D84-A7FC-AC66667B6149}" dt="2020-09-30T08:19:42.325" v="666" actId="22"/>
          <ac:picMkLst>
            <pc:docMk/>
            <pc:sldMk cId="3977219340" sldId="284"/>
            <ac:picMk id="9" creationId="{15D85149-109F-4F2F-BB13-9470AC60179F}"/>
          </ac:picMkLst>
        </pc:picChg>
        <pc:picChg chg="add del mod">
          <ac:chgData name="Nguyen Tuan. Long" userId="e4e93a65-ca82-41ec-92c8-0e4fdb0a72ae" providerId="ADAL" clId="{E7A7D57F-452E-4D84-A7FC-AC66667B6149}" dt="2020-09-30T08:27:03.561" v="845" actId="1036"/>
          <ac:picMkLst>
            <pc:docMk/>
            <pc:sldMk cId="3977219340" sldId="284"/>
            <ac:picMk id="11" creationId="{7E1EBD8E-A50E-46D2-A5A6-51581743C76D}"/>
          </ac:picMkLst>
        </pc:picChg>
        <pc:picChg chg="add del mod">
          <ac:chgData name="Nguyen Tuan. Long" userId="e4e93a65-ca82-41ec-92c8-0e4fdb0a72ae" providerId="ADAL" clId="{E7A7D57F-452E-4D84-A7FC-AC66667B6149}" dt="2020-09-30T08:26:11.357" v="824" actId="478"/>
          <ac:picMkLst>
            <pc:docMk/>
            <pc:sldMk cId="3977219340" sldId="284"/>
            <ac:picMk id="13" creationId="{2401E322-305C-43C9-9313-35E07B4F90FB}"/>
          </ac:picMkLst>
        </pc:picChg>
        <pc:picChg chg="add del mod">
          <ac:chgData name="Nguyen Tuan. Long" userId="e4e93a65-ca82-41ec-92c8-0e4fdb0a72ae" providerId="ADAL" clId="{E7A7D57F-452E-4D84-A7FC-AC66667B6149}" dt="2020-09-30T08:23:22.045" v="753" actId="478"/>
          <ac:picMkLst>
            <pc:docMk/>
            <pc:sldMk cId="3977219340" sldId="284"/>
            <ac:picMk id="15" creationId="{C024C45E-154F-44E1-945F-03653E4CD676}"/>
          </ac:picMkLst>
        </pc:picChg>
        <pc:picChg chg="add mod">
          <ac:chgData name="Nguyen Tuan. Long" userId="e4e93a65-ca82-41ec-92c8-0e4fdb0a72ae" providerId="ADAL" clId="{E7A7D57F-452E-4D84-A7FC-AC66667B6149}" dt="2020-09-30T08:26:57.591" v="830" actId="1076"/>
          <ac:picMkLst>
            <pc:docMk/>
            <pc:sldMk cId="3977219340" sldId="284"/>
            <ac:picMk id="17" creationId="{6AA7B2CA-0F3C-49CD-A216-12894DCC2424}"/>
          </ac:picMkLst>
        </pc:picChg>
        <pc:picChg chg="add mod">
          <ac:chgData name="Nguyen Tuan. Long" userId="e4e93a65-ca82-41ec-92c8-0e4fdb0a72ae" providerId="ADAL" clId="{E7A7D57F-452E-4D84-A7FC-AC66667B6149}" dt="2020-09-30T08:27:07.444" v="846" actId="1076"/>
          <ac:picMkLst>
            <pc:docMk/>
            <pc:sldMk cId="3977219340" sldId="284"/>
            <ac:picMk id="19" creationId="{DF1988AE-D60D-4C99-951C-0258B06588D3}"/>
          </ac:picMkLst>
        </pc:picChg>
      </pc:sldChg>
      <pc:sldChg chg="addSp modSp add mod modAnim">
        <pc:chgData name="Nguyen Tuan. Long" userId="e4e93a65-ca82-41ec-92c8-0e4fdb0a72ae" providerId="ADAL" clId="{E7A7D57F-452E-4D84-A7FC-AC66667B6149}" dt="2020-09-30T08:53:47.257" v="910"/>
        <pc:sldMkLst>
          <pc:docMk/>
          <pc:sldMk cId="1254823576" sldId="285"/>
        </pc:sldMkLst>
        <pc:spChg chg="mod">
          <ac:chgData name="Nguyen Tuan. Long" userId="e4e93a65-ca82-41ec-92c8-0e4fdb0a72ae" providerId="ADAL" clId="{E7A7D57F-452E-4D84-A7FC-AC66667B6149}" dt="2020-09-30T08:49:09.828" v="873"/>
          <ac:spMkLst>
            <pc:docMk/>
            <pc:sldMk cId="1254823576" sldId="285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8:48:42.897" v="868"/>
          <ac:spMkLst>
            <pc:docMk/>
            <pc:sldMk cId="1254823576" sldId="285"/>
            <ac:spMk id="3" creationId="{401AEB8D-8419-4D46-AF65-83A7773A73EC}"/>
          </ac:spMkLst>
        </pc:spChg>
        <pc:spChg chg="add mod">
          <ac:chgData name="Nguyen Tuan. Long" userId="e4e93a65-ca82-41ec-92c8-0e4fdb0a72ae" providerId="ADAL" clId="{E7A7D57F-452E-4D84-A7FC-AC66667B6149}" dt="2020-09-30T08:51:33.894" v="896" actId="20577"/>
          <ac:spMkLst>
            <pc:docMk/>
            <pc:sldMk cId="1254823576" sldId="285"/>
            <ac:spMk id="7" creationId="{72F3FF01-B791-4DB8-A1EE-92E53F7F03A7}"/>
          </ac:spMkLst>
        </pc:spChg>
        <pc:picChg chg="add mod">
          <ac:chgData name="Nguyen Tuan. Long" userId="e4e93a65-ca82-41ec-92c8-0e4fdb0a72ae" providerId="ADAL" clId="{E7A7D57F-452E-4D84-A7FC-AC66667B6149}" dt="2020-09-30T08:51:53.775" v="897" actId="1076"/>
          <ac:picMkLst>
            <pc:docMk/>
            <pc:sldMk cId="1254823576" sldId="285"/>
            <ac:picMk id="5" creationId="{A1CA52E4-07CC-4565-8308-5D67AB6656E6}"/>
          </ac:picMkLst>
        </pc:picChg>
        <pc:picChg chg="add mod">
          <ac:chgData name="Nguyen Tuan. Long" userId="e4e93a65-ca82-41ec-92c8-0e4fdb0a72ae" providerId="ADAL" clId="{E7A7D57F-452E-4D84-A7FC-AC66667B6149}" dt="2020-09-30T08:52:15.299" v="899" actId="1076"/>
          <ac:picMkLst>
            <pc:docMk/>
            <pc:sldMk cId="1254823576" sldId="285"/>
            <ac:picMk id="9" creationId="{83A5E9BA-EBBA-477F-B573-C634523697D9}"/>
          </ac:picMkLst>
        </pc:picChg>
      </pc:sldChg>
      <pc:sldChg chg="addSp delSp modSp add mod">
        <pc:chgData name="Nguyen Tuan. Long" userId="e4e93a65-ca82-41ec-92c8-0e4fdb0a72ae" providerId="ADAL" clId="{E7A7D57F-452E-4D84-A7FC-AC66667B6149}" dt="2020-09-30T10:04:59.159" v="1052" actId="6549"/>
        <pc:sldMkLst>
          <pc:docMk/>
          <pc:sldMk cId="1218556775" sldId="286"/>
        </pc:sldMkLst>
        <pc:spChg chg="del">
          <ac:chgData name="Nguyen Tuan. Long" userId="e4e93a65-ca82-41ec-92c8-0e4fdb0a72ae" providerId="ADAL" clId="{E7A7D57F-452E-4D84-A7FC-AC66667B6149}" dt="2020-09-30T09:57:05.692" v="924" actId="478"/>
          <ac:spMkLst>
            <pc:docMk/>
            <pc:sldMk cId="1218556775" sldId="286"/>
            <ac:spMk id="2" creationId="{0C97C8CC-1984-40DF-B096-6A06FE51A029}"/>
          </ac:spMkLst>
        </pc:spChg>
        <pc:spChg chg="mod">
          <ac:chgData name="Nguyen Tuan. Long" userId="e4e93a65-ca82-41ec-92c8-0e4fdb0a72ae" providerId="ADAL" clId="{E7A7D57F-452E-4D84-A7FC-AC66667B6149}" dt="2020-09-30T09:21:43.988" v="923" actId="20577"/>
          <ac:spMkLst>
            <pc:docMk/>
            <pc:sldMk cId="1218556775" sldId="286"/>
            <ac:spMk id="3" creationId="{401AEB8D-8419-4D46-AF65-83A7773A73EC}"/>
          </ac:spMkLst>
        </pc:spChg>
        <pc:spChg chg="add del mod">
          <ac:chgData name="Nguyen Tuan. Long" userId="e4e93a65-ca82-41ec-92c8-0e4fdb0a72ae" providerId="ADAL" clId="{E7A7D57F-452E-4D84-A7FC-AC66667B6149}" dt="2020-09-30T09:57:09.537" v="925" actId="478"/>
          <ac:spMkLst>
            <pc:docMk/>
            <pc:sldMk cId="1218556775" sldId="286"/>
            <ac:spMk id="5" creationId="{0AF01035-0BF6-40B0-A215-2AB7074AC7F3}"/>
          </ac:spMkLst>
        </pc:spChg>
        <pc:spChg chg="add mod">
          <ac:chgData name="Nguyen Tuan. Long" userId="e4e93a65-ca82-41ec-92c8-0e4fdb0a72ae" providerId="ADAL" clId="{E7A7D57F-452E-4D84-A7FC-AC66667B6149}" dt="2020-09-30T10:04:59.159" v="1052" actId="6549"/>
          <ac:spMkLst>
            <pc:docMk/>
            <pc:sldMk cId="1218556775" sldId="286"/>
            <ac:spMk id="10" creationId="{027BE93E-EA55-4EC3-B89A-76EC4C93AED8}"/>
          </ac:spMkLst>
        </pc:spChg>
        <pc:picChg chg="add mod">
          <ac:chgData name="Nguyen Tuan. Long" userId="e4e93a65-ca82-41ec-92c8-0e4fdb0a72ae" providerId="ADAL" clId="{E7A7D57F-452E-4D84-A7FC-AC66667B6149}" dt="2020-09-30T10:02:11.418" v="1009" actId="1036"/>
          <ac:picMkLst>
            <pc:docMk/>
            <pc:sldMk cId="1218556775" sldId="286"/>
            <ac:picMk id="7" creationId="{4C9265FC-6FB5-41CE-912B-8833F9865C8E}"/>
          </ac:picMkLst>
        </pc:picChg>
        <pc:picChg chg="add mod modCrop">
          <ac:chgData name="Nguyen Tuan. Long" userId="e4e93a65-ca82-41ec-92c8-0e4fdb0a72ae" providerId="ADAL" clId="{E7A7D57F-452E-4D84-A7FC-AC66667B6149}" dt="2020-09-30T10:02:11.418" v="1009" actId="1036"/>
          <ac:picMkLst>
            <pc:docMk/>
            <pc:sldMk cId="1218556775" sldId="286"/>
            <ac:picMk id="9" creationId="{9CB0D99D-FBDD-4DD0-89C3-46EFB13648EC}"/>
          </ac:picMkLst>
        </pc:picChg>
      </pc:sldChg>
      <pc:sldChg chg="addSp delSp modSp add mod delAnim">
        <pc:chgData name="Nguyen Tuan. Long" userId="e4e93a65-ca82-41ec-92c8-0e4fdb0a72ae" providerId="ADAL" clId="{E7A7D57F-452E-4D84-A7FC-AC66667B6149}" dt="2020-09-30T07:41:42.732" v="458" actId="478"/>
        <pc:sldMkLst>
          <pc:docMk/>
          <pc:sldMk cId="544974744" sldId="287"/>
        </pc:sldMkLst>
        <pc:spChg chg="del">
          <ac:chgData name="Nguyen Tuan. Long" userId="e4e93a65-ca82-41ec-92c8-0e4fdb0a72ae" providerId="ADAL" clId="{E7A7D57F-452E-4D84-A7FC-AC66667B6149}" dt="2020-09-30T07:41:35.602" v="456" actId="478"/>
          <ac:spMkLst>
            <pc:docMk/>
            <pc:sldMk cId="544974744" sldId="287"/>
            <ac:spMk id="2" creationId="{0C97C8CC-1984-40DF-B096-6A06FE51A029}"/>
          </ac:spMkLst>
        </pc:spChg>
        <pc:spChg chg="add del mod">
          <ac:chgData name="Nguyen Tuan. Long" userId="e4e93a65-ca82-41ec-92c8-0e4fdb0a72ae" providerId="ADAL" clId="{E7A7D57F-452E-4D84-A7FC-AC66667B6149}" dt="2020-09-30T07:41:40.062" v="457" actId="478"/>
          <ac:spMkLst>
            <pc:docMk/>
            <pc:sldMk cId="544974744" sldId="287"/>
            <ac:spMk id="6" creationId="{356E97FF-73F6-4F09-BC15-240C8B298358}"/>
          </ac:spMkLst>
        </pc:spChg>
        <pc:spChg chg="del">
          <ac:chgData name="Nguyen Tuan. Long" userId="e4e93a65-ca82-41ec-92c8-0e4fdb0a72ae" providerId="ADAL" clId="{E7A7D57F-452E-4D84-A7FC-AC66667B6149}" dt="2020-09-30T07:41:42.732" v="458" actId="478"/>
          <ac:spMkLst>
            <pc:docMk/>
            <pc:sldMk cId="544974744" sldId="287"/>
            <ac:spMk id="7" creationId="{37FA62C4-A550-480B-A947-D741F03B53E0}"/>
          </ac:spMkLst>
        </pc:spChg>
        <pc:picChg chg="del">
          <ac:chgData name="Nguyen Tuan. Long" userId="e4e93a65-ca82-41ec-92c8-0e4fdb0a72ae" providerId="ADAL" clId="{E7A7D57F-452E-4D84-A7FC-AC66667B6149}" dt="2020-09-30T07:41:35.602" v="456" actId="478"/>
          <ac:picMkLst>
            <pc:docMk/>
            <pc:sldMk cId="544974744" sldId="287"/>
            <ac:picMk id="5" creationId="{EA206DD6-F085-4768-8766-57EECD45F4D2}"/>
          </ac:picMkLst>
        </pc:picChg>
        <pc:picChg chg="del">
          <ac:chgData name="Nguyen Tuan. Long" userId="e4e93a65-ca82-41ec-92c8-0e4fdb0a72ae" providerId="ADAL" clId="{E7A7D57F-452E-4D84-A7FC-AC66667B6149}" dt="2020-09-30T07:41:35.602" v="456" actId="478"/>
          <ac:picMkLst>
            <pc:docMk/>
            <pc:sldMk cId="544974744" sldId="287"/>
            <ac:picMk id="19" creationId="{EDF07B7F-2A0C-4983-A61F-1D7FA492F231}"/>
          </ac:picMkLst>
        </pc:picChg>
      </pc:sldChg>
      <pc:sldChg chg="addSp delSp modSp add mod delAnim modAnim">
        <pc:chgData name="Nguyen Tuan. Long" userId="e4e93a65-ca82-41ec-92c8-0e4fdb0a72ae" providerId="ADAL" clId="{E7A7D57F-452E-4D84-A7FC-AC66667B6149}" dt="2020-09-30T08:06:41.981" v="628"/>
        <pc:sldMkLst>
          <pc:docMk/>
          <pc:sldMk cId="2275276511" sldId="288"/>
        </pc:sldMkLst>
        <pc:spChg chg="mod">
          <ac:chgData name="Nguyen Tuan. Long" userId="e4e93a65-ca82-41ec-92c8-0e4fdb0a72ae" providerId="ADAL" clId="{E7A7D57F-452E-4D84-A7FC-AC66667B6149}" dt="2020-09-30T07:54:39.063" v="538" actId="27636"/>
          <ac:spMkLst>
            <pc:docMk/>
            <pc:sldMk cId="2275276511" sldId="288"/>
            <ac:spMk id="2" creationId="{0C97C8CC-1984-40DF-B096-6A06FE51A029}"/>
          </ac:spMkLst>
        </pc:spChg>
        <pc:picChg chg="add del mod">
          <ac:chgData name="Nguyen Tuan. Long" userId="e4e93a65-ca82-41ec-92c8-0e4fdb0a72ae" providerId="ADAL" clId="{E7A7D57F-452E-4D84-A7FC-AC66667B6149}" dt="2020-09-30T08:02:33.439" v="544" actId="478"/>
          <ac:picMkLst>
            <pc:docMk/>
            <pc:sldMk cId="2275276511" sldId="288"/>
            <ac:picMk id="5" creationId="{4163893B-A312-4E2B-A965-EE61478CC2A5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7" creationId="{A8F13CE4-03F6-4870-AB40-8946B06D5B90}"/>
          </ac:picMkLst>
        </pc:picChg>
        <pc:picChg chg="add del mod">
          <ac:chgData name="Nguyen Tuan. Long" userId="e4e93a65-ca82-41ec-92c8-0e4fdb0a72ae" providerId="ADAL" clId="{E7A7D57F-452E-4D84-A7FC-AC66667B6149}" dt="2020-09-30T08:02:33.439" v="544" actId="478"/>
          <ac:picMkLst>
            <pc:docMk/>
            <pc:sldMk cId="2275276511" sldId="288"/>
            <ac:picMk id="8" creationId="{1DD4A594-A486-461F-8448-6458E3DC2245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9" creationId="{21FB97E7-3DF5-408C-BB88-9D9C6D66F7E9}"/>
          </ac:picMkLst>
        </pc:picChg>
        <pc:picChg chg="del">
          <ac:chgData name="Nguyen Tuan. Long" userId="e4e93a65-ca82-41ec-92c8-0e4fdb0a72ae" providerId="ADAL" clId="{E7A7D57F-452E-4D84-A7FC-AC66667B6149}" dt="2020-09-30T07:54:44.207" v="539" actId="478"/>
          <ac:picMkLst>
            <pc:docMk/>
            <pc:sldMk cId="2275276511" sldId="288"/>
            <ac:picMk id="11" creationId="{CCFB8931-C0A6-4584-AF29-C4E7439CF5AB}"/>
          </ac:picMkLst>
        </pc:picChg>
        <pc:picChg chg="add del mod modCrop">
          <ac:chgData name="Nguyen Tuan. Long" userId="e4e93a65-ca82-41ec-92c8-0e4fdb0a72ae" providerId="ADAL" clId="{E7A7D57F-452E-4D84-A7FC-AC66667B6149}" dt="2020-09-30T08:05:37.465" v="580" actId="478"/>
          <ac:picMkLst>
            <pc:docMk/>
            <pc:sldMk cId="2275276511" sldId="288"/>
            <ac:picMk id="12" creationId="{222D703B-0082-46B3-BC29-788B39C1D357}"/>
          </ac:picMkLst>
        </pc:picChg>
        <pc:picChg chg="add del mod">
          <ac:chgData name="Nguyen Tuan. Long" userId="e4e93a65-ca82-41ec-92c8-0e4fdb0a72ae" providerId="ADAL" clId="{E7A7D57F-452E-4D84-A7FC-AC66667B6149}" dt="2020-09-30T08:03:31.845" v="552" actId="478"/>
          <ac:picMkLst>
            <pc:docMk/>
            <pc:sldMk cId="2275276511" sldId="288"/>
            <ac:picMk id="14" creationId="{3A3F491C-DDB0-47DD-84A5-9E844ECE3D76}"/>
          </ac:picMkLst>
        </pc:picChg>
        <pc:picChg chg="add del mod">
          <ac:chgData name="Nguyen Tuan. Long" userId="e4e93a65-ca82-41ec-92c8-0e4fdb0a72ae" providerId="ADAL" clId="{E7A7D57F-452E-4D84-A7FC-AC66667B6149}" dt="2020-09-30T08:04:47.792" v="561" actId="478"/>
          <ac:picMkLst>
            <pc:docMk/>
            <pc:sldMk cId="2275276511" sldId="288"/>
            <ac:picMk id="16" creationId="{FB896326-E3B6-4696-B45F-0CF5FBB9406A}"/>
          </ac:picMkLst>
        </pc:picChg>
        <pc:picChg chg="add del mod">
          <ac:chgData name="Nguyen Tuan. Long" userId="e4e93a65-ca82-41ec-92c8-0e4fdb0a72ae" providerId="ADAL" clId="{E7A7D57F-452E-4D84-A7FC-AC66667B6149}" dt="2020-09-30T08:05:35.379" v="579" actId="478"/>
          <ac:picMkLst>
            <pc:docMk/>
            <pc:sldMk cId="2275276511" sldId="288"/>
            <ac:picMk id="18" creationId="{1DDD0C73-0887-4D02-82BB-EB3FF38E62D8}"/>
          </ac:picMkLst>
        </pc:picChg>
        <pc:picChg chg="add mod">
          <ac:chgData name="Nguyen Tuan. Long" userId="e4e93a65-ca82-41ec-92c8-0e4fdb0a72ae" providerId="ADAL" clId="{E7A7D57F-452E-4D84-A7FC-AC66667B6149}" dt="2020-09-30T08:06:32.864" v="627" actId="1035"/>
          <ac:picMkLst>
            <pc:docMk/>
            <pc:sldMk cId="2275276511" sldId="288"/>
            <ac:picMk id="20" creationId="{937BDAB2-6C23-48BF-A8AE-3D22A771D5EC}"/>
          </ac:picMkLst>
        </pc:picChg>
        <pc:picChg chg="add mod">
          <ac:chgData name="Nguyen Tuan. Long" userId="e4e93a65-ca82-41ec-92c8-0e4fdb0a72ae" providerId="ADAL" clId="{E7A7D57F-452E-4D84-A7FC-AC66667B6149}" dt="2020-09-30T08:06:32.864" v="627" actId="1035"/>
          <ac:picMkLst>
            <pc:docMk/>
            <pc:sldMk cId="2275276511" sldId="288"/>
            <ac:picMk id="22" creationId="{EFEA6B0C-2EB4-49C5-B32B-F19E97005F1A}"/>
          </ac:picMkLst>
        </pc:picChg>
      </pc:sldChg>
      <pc:sldChg chg="modSp add mod ord">
        <pc:chgData name="Nguyen Tuan. Long" userId="e4e93a65-ca82-41ec-92c8-0e4fdb0a72ae" providerId="ADAL" clId="{E7A7D57F-452E-4D84-A7FC-AC66667B6149}" dt="2020-09-30T08:35:07.061" v="857"/>
        <pc:sldMkLst>
          <pc:docMk/>
          <pc:sldMk cId="2275114107" sldId="289"/>
        </pc:sldMkLst>
        <pc:spChg chg="mod">
          <ac:chgData name="Nguyen Tuan. Long" userId="e4e93a65-ca82-41ec-92c8-0e4fdb0a72ae" providerId="ADAL" clId="{E7A7D57F-452E-4D84-A7FC-AC66667B6149}" dt="2020-09-30T08:34:51.376" v="855" actId="20577"/>
          <ac:spMkLst>
            <pc:docMk/>
            <pc:sldMk cId="2275114107" sldId="289"/>
            <ac:spMk id="2" creationId="{0C97C8CC-1984-40DF-B096-6A06FE51A029}"/>
          </ac:spMkLst>
        </pc:spChg>
      </pc:sldChg>
      <pc:sldChg chg="modSp add mod">
        <pc:chgData name="Nguyen Tuan. Long" userId="e4e93a65-ca82-41ec-92c8-0e4fdb0a72ae" providerId="ADAL" clId="{E7A7D57F-452E-4D84-A7FC-AC66667B6149}" dt="2020-09-30T08:35:45.585" v="861" actId="20577"/>
        <pc:sldMkLst>
          <pc:docMk/>
          <pc:sldMk cId="575221926" sldId="290"/>
        </pc:sldMkLst>
        <pc:spChg chg="mod">
          <ac:chgData name="Nguyen Tuan. Long" userId="e4e93a65-ca82-41ec-92c8-0e4fdb0a72ae" providerId="ADAL" clId="{E7A7D57F-452E-4D84-A7FC-AC66667B6149}" dt="2020-09-30T08:35:45.585" v="861" actId="20577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modSp add mod modAnim">
        <pc:chgData name="Nguyen Tuan. Long" userId="e4e93a65-ca82-41ec-92c8-0e4fdb0a72ae" providerId="ADAL" clId="{E7A7D57F-452E-4D84-A7FC-AC66667B6149}" dt="2020-09-30T08:53:51.767" v="911"/>
        <pc:sldMkLst>
          <pc:docMk/>
          <pc:sldMk cId="2867007878" sldId="291"/>
        </pc:sldMkLst>
        <pc:spChg chg="del">
          <ac:chgData name="Nguyen Tuan. Long" userId="e4e93a65-ca82-41ec-92c8-0e4fdb0a72ae" providerId="ADAL" clId="{E7A7D57F-452E-4D84-A7FC-AC66667B6149}" dt="2020-09-30T08:52:47.797" v="901" actId="478"/>
          <ac:spMkLst>
            <pc:docMk/>
            <pc:sldMk cId="2867007878" sldId="291"/>
            <ac:spMk id="7" creationId="{72F3FF01-B791-4DB8-A1EE-92E53F7F03A7}"/>
          </ac:spMkLst>
        </pc:spChg>
        <pc:picChg chg="mod">
          <ac:chgData name="Nguyen Tuan. Long" userId="e4e93a65-ca82-41ec-92c8-0e4fdb0a72ae" providerId="ADAL" clId="{E7A7D57F-452E-4D84-A7FC-AC66667B6149}" dt="2020-09-30T08:52:53.240" v="902" actId="1076"/>
          <ac:picMkLst>
            <pc:docMk/>
            <pc:sldMk cId="2867007878" sldId="291"/>
            <ac:picMk id="5" creationId="{A1CA52E4-07CC-4565-8308-5D67AB6656E6}"/>
          </ac:picMkLst>
        </pc:picChg>
        <pc:picChg chg="add mod">
          <ac:chgData name="Nguyen Tuan. Long" userId="e4e93a65-ca82-41ec-92c8-0e4fdb0a72ae" providerId="ADAL" clId="{E7A7D57F-452E-4D84-A7FC-AC66667B6149}" dt="2020-09-30T08:53:21.933" v="904" actId="1076"/>
          <ac:picMkLst>
            <pc:docMk/>
            <pc:sldMk cId="2867007878" sldId="291"/>
            <ac:picMk id="6" creationId="{311DFE0D-2B46-43B1-87C6-8D435A748A64}"/>
          </ac:picMkLst>
        </pc:picChg>
        <pc:picChg chg="del">
          <ac:chgData name="Nguyen Tuan. Long" userId="e4e93a65-ca82-41ec-92c8-0e4fdb0a72ae" providerId="ADAL" clId="{E7A7D57F-452E-4D84-A7FC-AC66667B6149}" dt="2020-09-30T08:52:47.797" v="901" actId="478"/>
          <ac:picMkLst>
            <pc:docMk/>
            <pc:sldMk cId="2867007878" sldId="291"/>
            <ac:picMk id="9" creationId="{83A5E9BA-EBBA-477F-B573-C634523697D9}"/>
          </ac:picMkLst>
        </pc:picChg>
      </pc:sldChg>
      <pc:sldChg chg="add">
        <pc:chgData name="Nguyen Tuan. Long" userId="e4e93a65-ca82-41ec-92c8-0e4fdb0a72ae" providerId="ADAL" clId="{E7A7D57F-452E-4D84-A7FC-AC66667B6149}" dt="2020-09-30T08:54:06.343" v="912"/>
        <pc:sldMkLst>
          <pc:docMk/>
          <pc:sldMk cId="2535677770" sldId="292"/>
        </pc:sldMkLst>
      </pc:sldChg>
      <pc:sldChg chg="modSp add mod">
        <pc:chgData name="Nguyen Tuan. Long" userId="e4e93a65-ca82-41ec-92c8-0e4fdb0a72ae" providerId="ADAL" clId="{E7A7D57F-452E-4D84-A7FC-AC66667B6149}" dt="2020-09-30T08:54:36.644" v="916" actId="20577"/>
        <pc:sldMkLst>
          <pc:docMk/>
          <pc:sldMk cId="1197860004" sldId="293"/>
        </pc:sldMkLst>
        <pc:spChg chg="mod">
          <ac:chgData name="Nguyen Tuan. Long" userId="e4e93a65-ca82-41ec-92c8-0e4fdb0a72ae" providerId="ADAL" clId="{E7A7D57F-452E-4D84-A7FC-AC66667B6149}" dt="2020-09-30T08:54:36.644" v="916" actId="20577"/>
          <ac:spMkLst>
            <pc:docMk/>
            <pc:sldMk cId="1197860004" sldId="293"/>
            <ac:spMk id="2" creationId="{0C97C8CC-1984-40DF-B096-6A06FE51A029}"/>
          </ac:spMkLst>
        </pc:spChg>
      </pc:sldChg>
    </pc:docChg>
  </pc:docChgLst>
  <pc:docChgLst>
    <pc:chgData name="Nguyen Tuan. Long" userId="e4e93a65-ca82-41ec-92c8-0e4fdb0a72ae" providerId="ADAL" clId="{3841843F-8D96-4243-8E7F-2FD20391C618}"/>
    <pc:docChg chg="addSld delSld modSld">
      <pc:chgData name="Nguyen Tuan. Long" userId="e4e93a65-ca82-41ec-92c8-0e4fdb0a72ae" providerId="ADAL" clId="{3841843F-8D96-4243-8E7F-2FD20391C618}" dt="2024-01-19T06:21:43.249" v="1" actId="2696"/>
      <pc:docMkLst>
        <pc:docMk/>
      </pc:docMkLst>
      <pc:sldChg chg="del">
        <pc:chgData name="Nguyen Tuan. Long" userId="e4e93a65-ca82-41ec-92c8-0e4fdb0a72ae" providerId="ADAL" clId="{3841843F-8D96-4243-8E7F-2FD20391C618}" dt="2024-01-19T06:21:43.249" v="1" actId="2696"/>
        <pc:sldMkLst>
          <pc:docMk/>
          <pc:sldMk cId="728605071" sldId="256"/>
        </pc:sldMkLst>
      </pc:sldChg>
      <pc:sldChg chg="add">
        <pc:chgData name="Nguyen Tuan. Long" userId="e4e93a65-ca82-41ec-92c8-0e4fdb0a72ae" providerId="ADAL" clId="{3841843F-8D96-4243-8E7F-2FD20391C618}" dt="2024-01-19T06:21:37.243" v="0"/>
        <pc:sldMkLst>
          <pc:docMk/>
          <pc:sldMk cId="2632205458" sldId="326"/>
        </pc:sldMkLst>
      </pc:sldChg>
    </pc:docChg>
  </pc:docChgLst>
  <pc:docChgLst>
    <pc:chgData name="Nguyen Long" userId="e4e93a65-ca82-41ec-92c8-0e4fdb0a72ae" providerId="ADAL" clId="{E7A7D57F-452E-4D84-A7FC-AC66667B6149}"/>
    <pc:docChg chg="undo custSel addSld delSld modSld sldOrd">
      <pc:chgData name="Nguyen Long" userId="e4e93a65-ca82-41ec-92c8-0e4fdb0a72ae" providerId="ADAL" clId="{E7A7D57F-452E-4D84-A7FC-AC66667B6149}" dt="2020-10-01T03:12:15.241" v="1415"/>
      <pc:docMkLst>
        <pc:docMk/>
      </pc:docMkLst>
      <pc:sldChg chg="modSp new del">
        <pc:chgData name="Nguyen Long" userId="e4e93a65-ca82-41ec-92c8-0e4fdb0a72ae" providerId="ADAL" clId="{E7A7D57F-452E-4D84-A7FC-AC66667B6149}" dt="2020-09-22T03:34:58.991" v="44" actId="47"/>
        <pc:sldMkLst>
          <pc:docMk/>
          <pc:sldMk cId="3680040439" sldId="256"/>
        </pc:sldMkLst>
        <pc:spChg chg="mod">
          <ac:chgData name="Nguyen Long" userId="e4e93a65-ca82-41ec-92c8-0e4fdb0a72ae" providerId="ADAL" clId="{E7A7D57F-452E-4D84-A7FC-AC66667B6149}" dt="2020-09-22T03:33:54.931" v="1"/>
          <ac:spMkLst>
            <pc:docMk/>
            <pc:sldMk cId="3680040439" sldId="256"/>
            <ac:spMk id="2" creationId="{F7A070EE-DD5B-4DE7-BD7E-4AEA25D6A1F8}"/>
          </ac:spMkLst>
        </pc:spChg>
        <pc:spChg chg="mod">
          <ac:chgData name="Nguyen Long" userId="e4e93a65-ca82-41ec-92c8-0e4fdb0a72ae" providerId="ADAL" clId="{E7A7D57F-452E-4D84-A7FC-AC66667B6149}" dt="2020-09-22T03:33:54.931" v="1"/>
          <ac:spMkLst>
            <pc:docMk/>
            <pc:sldMk cId="3680040439" sldId="256"/>
            <ac:spMk id="3" creationId="{45CAD77C-29C3-44DD-A2CB-8EEA48A57EA1}"/>
          </ac:spMkLst>
        </pc:spChg>
      </pc:sldChg>
      <pc:sldChg chg="delSp modSp new mod">
        <pc:chgData name="Nguyen Long" userId="e4e93a65-ca82-41ec-92c8-0e4fdb0a72ae" providerId="ADAL" clId="{E7A7D57F-452E-4D84-A7FC-AC66667B6149}" dt="2020-10-01T02:57:22.060" v="1398" actId="478"/>
        <pc:sldMkLst>
          <pc:docMk/>
          <pc:sldMk cId="1829236185" sldId="257"/>
        </pc:sldMkLst>
        <pc:spChg chg="mod">
          <ac:chgData name="Nguyen Long" userId="e4e93a65-ca82-41ec-92c8-0e4fdb0a72ae" providerId="ADAL" clId="{E7A7D57F-452E-4D84-A7FC-AC66667B6149}" dt="2020-09-22T03:37:51.914" v="99" actId="20577"/>
          <ac:spMkLst>
            <pc:docMk/>
            <pc:sldMk cId="1829236185" sldId="257"/>
            <ac:spMk id="2" creationId="{80FE5516-7451-46AD-A1E8-26D02D286C28}"/>
          </ac:spMkLst>
        </pc:spChg>
        <pc:spChg chg="del">
          <ac:chgData name="Nguyen Long" userId="e4e93a65-ca82-41ec-92c8-0e4fdb0a72ae" providerId="ADAL" clId="{E7A7D57F-452E-4D84-A7FC-AC66667B6149}" dt="2020-10-01T02:57:22.060" v="1398" actId="478"/>
          <ac:spMkLst>
            <pc:docMk/>
            <pc:sldMk cId="1829236185" sldId="257"/>
            <ac:spMk id="3" creationId="{33A10885-A3B7-4D90-85FB-67FF3D555DA2}"/>
          </ac:spMkLst>
        </pc:spChg>
      </pc:sldChg>
      <pc:sldChg chg="addSp delSp modSp new mod modAnim">
        <pc:chgData name="Nguyen Long" userId="e4e93a65-ca82-41ec-92c8-0e4fdb0a72ae" providerId="ADAL" clId="{E7A7D57F-452E-4D84-A7FC-AC66667B6149}" dt="2020-09-22T08:12:44.451" v="826" actId="1038"/>
        <pc:sldMkLst>
          <pc:docMk/>
          <pc:sldMk cId="1862620453" sldId="258"/>
        </pc:sldMkLst>
        <pc:spChg chg="del">
          <ac:chgData name="Nguyen Long" userId="e4e93a65-ca82-41ec-92c8-0e4fdb0a72ae" providerId="ADAL" clId="{E7A7D57F-452E-4D84-A7FC-AC66667B6149}" dt="2020-09-22T03:43:44.609" v="100" actId="478"/>
          <ac:spMkLst>
            <pc:docMk/>
            <pc:sldMk cId="1862620453" sldId="258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03:35:43.161" v="48"/>
          <ac:spMkLst>
            <pc:docMk/>
            <pc:sldMk cId="1862620453" sldId="258"/>
            <ac:spMk id="3" creationId="{401AEB8D-8419-4D46-AF65-83A7773A73EC}"/>
          </ac:spMkLst>
        </pc:spChg>
        <pc:spChg chg="add mod">
          <ac:chgData name="Nguyen Long" userId="e4e93a65-ca82-41ec-92c8-0e4fdb0a72ae" providerId="ADAL" clId="{E7A7D57F-452E-4D84-A7FC-AC66667B6149}" dt="2020-09-22T07:57:41.199" v="560" actId="1582"/>
          <ac:spMkLst>
            <pc:docMk/>
            <pc:sldMk cId="1862620453" sldId="258"/>
            <ac:spMk id="8" creationId="{6DFEADF1-208A-4A54-8294-CFAB1B767BFD}"/>
          </ac:spMkLst>
        </pc:spChg>
        <pc:spChg chg="add mod">
          <ac:chgData name="Nguyen Long" userId="e4e93a65-ca82-41ec-92c8-0e4fdb0a72ae" providerId="ADAL" clId="{E7A7D57F-452E-4D84-A7FC-AC66667B6149}" dt="2020-09-22T07:57:41.199" v="560" actId="1582"/>
          <ac:spMkLst>
            <pc:docMk/>
            <pc:sldMk cId="1862620453" sldId="258"/>
            <ac:spMk id="13" creationId="{E6AF1299-E0F3-4005-897A-9EC605DB5621}"/>
          </ac:spMkLst>
        </pc:spChg>
        <pc:spChg chg="add 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23" creationId="{2510C964-7F6E-4FF7-8C9D-DDD47BEA8D09}"/>
          </ac:spMkLst>
        </pc:spChg>
        <pc:spChg chg="add 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27" creationId="{2A43C32D-6D16-4830-9396-9FC903D21380}"/>
          </ac:spMkLst>
        </pc:spChg>
        <pc:spChg chg="mod">
          <ac:chgData name="Nguyen Long" userId="e4e93a65-ca82-41ec-92c8-0e4fdb0a72ae" providerId="ADAL" clId="{E7A7D57F-452E-4D84-A7FC-AC66667B6149}" dt="2020-09-22T07:52:35.927" v="339" actId="1035"/>
          <ac:spMkLst>
            <pc:docMk/>
            <pc:sldMk cId="1862620453" sldId="258"/>
            <ac:spMk id="31" creationId="{99C4A733-EF95-45F0-9DEE-0FFFB169B30C}"/>
          </ac:spMkLst>
        </pc:spChg>
        <pc:spChg chg="mod">
          <ac:chgData name="Nguyen Long" userId="e4e93a65-ca82-41ec-92c8-0e4fdb0a72ae" providerId="ADAL" clId="{E7A7D57F-452E-4D84-A7FC-AC66667B6149}" dt="2020-09-22T07:51:29.267" v="312" actId="1582"/>
          <ac:spMkLst>
            <pc:docMk/>
            <pc:sldMk cId="1862620453" sldId="258"/>
            <ac:spMk id="33" creationId="{B6E7A194-9C42-487C-B3D6-1E66E76394B5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1" creationId="{317DCF09-5CF4-4C54-8B37-4AB20797BC04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3" creationId="{AA9BCF55-C1B7-4EA2-852F-86B22D889D77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5" creationId="{E240B2FD-1ED4-4B05-9B8A-A7597E5BCF4D}"/>
          </ac:spMkLst>
        </pc:spChg>
        <pc:spChg chg="mod">
          <ac:chgData name="Nguyen Long" userId="e4e93a65-ca82-41ec-92c8-0e4fdb0a72ae" providerId="ADAL" clId="{E7A7D57F-452E-4D84-A7FC-AC66667B6149}" dt="2020-09-22T08:10:28.942" v="823" actId="121"/>
          <ac:spMkLst>
            <pc:docMk/>
            <pc:sldMk cId="1862620453" sldId="258"/>
            <ac:spMk id="47" creationId="{2B08A563-97AC-44F5-B7F1-06C8359B4876}"/>
          </ac:spMkLst>
        </pc:spChg>
        <pc:spChg chg="mod">
          <ac:chgData name="Nguyen Long" userId="e4e93a65-ca82-41ec-92c8-0e4fdb0a72ae" providerId="ADAL" clId="{E7A7D57F-452E-4D84-A7FC-AC66667B6149}" dt="2020-09-22T08:08:18.120" v="795" actId="14100"/>
          <ac:spMkLst>
            <pc:docMk/>
            <pc:sldMk cId="1862620453" sldId="258"/>
            <ac:spMk id="49" creationId="{C484E7AA-648B-4DB2-B8E1-C7A37D674F14}"/>
          </ac:spMkLst>
        </pc:spChg>
        <pc:spChg chg="mod">
          <ac:chgData name="Nguyen Long" userId="e4e93a65-ca82-41ec-92c8-0e4fdb0a72ae" providerId="ADAL" clId="{E7A7D57F-452E-4D84-A7FC-AC66667B6149}" dt="2020-09-22T08:10:14.062" v="821" actId="122"/>
          <ac:spMkLst>
            <pc:docMk/>
            <pc:sldMk cId="1862620453" sldId="258"/>
            <ac:spMk id="51" creationId="{DAB3D671-A0B8-453D-9F4D-80A7FC53E206}"/>
          </ac:spMkLst>
        </pc:spChg>
        <pc:spChg chg="mod">
          <ac:chgData name="Nguyen Long" userId="e4e93a65-ca82-41ec-92c8-0e4fdb0a72ae" providerId="ADAL" clId="{E7A7D57F-452E-4D84-A7FC-AC66667B6149}" dt="2020-09-22T08:06:26.733" v="789" actId="208"/>
          <ac:spMkLst>
            <pc:docMk/>
            <pc:sldMk cId="1862620453" sldId="258"/>
            <ac:spMk id="54" creationId="{88CAF705-9D3A-4CBD-8603-DBBA11CB6EC2}"/>
          </ac:spMkLst>
        </pc:spChg>
        <pc:spChg chg="mod">
          <ac:chgData name="Nguyen Long" userId="e4e93a65-ca82-41ec-92c8-0e4fdb0a72ae" providerId="ADAL" clId="{E7A7D57F-452E-4D84-A7FC-AC66667B6149}" dt="2020-09-22T08:06:26.733" v="789" actId="208"/>
          <ac:spMkLst>
            <pc:docMk/>
            <pc:sldMk cId="1862620453" sldId="258"/>
            <ac:spMk id="56" creationId="{F80801BE-C9E4-499C-9815-F58061217C97}"/>
          </ac:spMkLst>
        </pc:spChg>
        <pc:spChg chg="mod">
          <ac:chgData name="Nguyen Long" userId="e4e93a65-ca82-41ec-92c8-0e4fdb0a72ae" providerId="ADAL" clId="{E7A7D57F-452E-4D84-A7FC-AC66667B6149}" dt="2020-09-22T08:00:56.628" v="653" actId="208"/>
          <ac:spMkLst>
            <pc:docMk/>
            <pc:sldMk cId="1862620453" sldId="258"/>
            <ac:spMk id="64" creationId="{375C74EC-6DE8-4E43-B3EA-AC05CB9B6FAF}"/>
          </ac:spMkLst>
        </pc:spChg>
        <pc:spChg chg="mod">
          <ac:chgData name="Nguyen Long" userId="e4e93a65-ca82-41ec-92c8-0e4fdb0a72ae" providerId="ADAL" clId="{E7A7D57F-452E-4D84-A7FC-AC66667B6149}" dt="2020-09-22T08:01:38.407" v="700" actId="1037"/>
          <ac:spMkLst>
            <pc:docMk/>
            <pc:sldMk cId="1862620453" sldId="258"/>
            <ac:spMk id="66" creationId="{C2383649-7A4A-406F-ABE2-7E30D77E2E82}"/>
          </ac:spMkLst>
        </pc:spChg>
        <pc:spChg chg="add del">
          <ac:chgData name="Nguyen Long" userId="e4e93a65-ca82-41ec-92c8-0e4fdb0a72ae" providerId="ADAL" clId="{E7A7D57F-452E-4D84-A7FC-AC66667B6149}" dt="2020-09-22T08:03:32.514" v="736" actId="22"/>
          <ac:spMkLst>
            <pc:docMk/>
            <pc:sldMk cId="1862620453" sldId="258"/>
            <ac:spMk id="79" creationId="{7371E5EA-5D83-489A-994B-914D0CCD18D1}"/>
          </ac:spMkLst>
        </pc:spChg>
        <pc:spChg chg="add mod">
          <ac:chgData name="Nguyen Long" userId="e4e93a65-ca82-41ec-92c8-0e4fdb0a72ae" providerId="ADAL" clId="{E7A7D57F-452E-4D84-A7FC-AC66667B6149}" dt="2020-09-22T08:04:37.249" v="755" actId="1036"/>
          <ac:spMkLst>
            <pc:docMk/>
            <pc:sldMk cId="1862620453" sldId="258"/>
            <ac:spMk id="81" creationId="{06990907-C2E7-4FFB-909D-698833889D6A}"/>
          </ac:spMkLst>
        </pc:spChg>
        <pc:spChg chg="add del">
          <ac:chgData name="Nguyen Long" userId="e4e93a65-ca82-41ec-92c8-0e4fdb0a72ae" providerId="ADAL" clId="{E7A7D57F-452E-4D84-A7FC-AC66667B6149}" dt="2020-09-22T08:08:01.126" v="791" actId="478"/>
          <ac:spMkLst>
            <pc:docMk/>
            <pc:sldMk cId="1862620453" sldId="258"/>
            <ac:spMk id="83" creationId="{EA2B2DB1-E012-4D24-8CED-2A41D840D654}"/>
          </ac:spMkLst>
        </pc:s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29" creationId="{302F170A-2E47-4B47-91E3-6DC89FCDBBAF}"/>
          </ac:grpSpMkLst>
        </pc:grpChg>
        <pc:grpChg chg="add del mod">
          <ac:chgData name="Nguyen Long" userId="e4e93a65-ca82-41ec-92c8-0e4fdb0a72ae" providerId="ADAL" clId="{E7A7D57F-452E-4D84-A7FC-AC66667B6149}" dt="2020-09-22T07:53:15.513" v="369" actId="478"/>
          <ac:grpSpMkLst>
            <pc:docMk/>
            <pc:sldMk cId="1862620453" sldId="258"/>
            <ac:grpSpMk id="30" creationId="{8C3899DE-FDC0-4251-A047-23581A860757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40" creationId="{F3E60E7F-FC13-497E-B250-09FA6A5D8F85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44" creationId="{A0571DDA-EC8F-47EC-92C2-EFEAF6CC24FB}"/>
          </ac:grpSpMkLst>
        </pc:grpChg>
        <pc:grpChg chg="add mod">
          <ac:chgData name="Nguyen Long" userId="e4e93a65-ca82-41ec-92c8-0e4fdb0a72ae" providerId="ADAL" clId="{E7A7D57F-452E-4D84-A7FC-AC66667B6149}" dt="2020-09-22T08:12:44.451" v="826" actId="1038"/>
          <ac:grpSpMkLst>
            <pc:docMk/>
            <pc:sldMk cId="1862620453" sldId="258"/>
            <ac:grpSpMk id="48" creationId="{75EC6F75-6F35-4AEE-80F9-7185044832AF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52" creationId="{7B3DCBA8-0C15-4046-BA71-3F44C0CC6720}"/>
          </ac:grpSpMkLst>
        </pc:grpChg>
        <pc:grpChg chg="add mod">
          <ac:chgData name="Nguyen Long" userId="e4e93a65-ca82-41ec-92c8-0e4fdb0a72ae" providerId="ADAL" clId="{E7A7D57F-452E-4D84-A7FC-AC66667B6149}" dt="2020-09-22T08:04:47.992" v="777" actId="1035"/>
          <ac:grpSpMkLst>
            <pc:docMk/>
            <pc:sldMk cId="1862620453" sldId="258"/>
            <ac:grpSpMk id="53" creationId="{3BC606C7-99DD-4CCC-8D70-EB7ED5BF6D9D}"/>
          </ac:grpSpMkLst>
        </pc:grpChg>
        <pc:grpChg chg="add mod">
          <ac:chgData name="Nguyen Long" userId="e4e93a65-ca82-41ec-92c8-0e4fdb0a72ae" providerId="ADAL" clId="{E7A7D57F-452E-4D84-A7FC-AC66667B6149}" dt="2020-09-22T08:09:52.325" v="820" actId="1036"/>
          <ac:grpSpMkLst>
            <pc:docMk/>
            <pc:sldMk cId="1862620453" sldId="258"/>
            <ac:grpSpMk id="63" creationId="{509E837E-442E-47D6-9733-67C082977F86}"/>
          </ac:grpSpMkLst>
        </pc:grpChg>
        <pc:picChg chg="add mod">
          <ac:chgData name="Nguyen Long" userId="e4e93a65-ca82-41ec-92c8-0e4fdb0a72ae" providerId="ADAL" clId="{E7A7D57F-452E-4D84-A7FC-AC66667B6149}" dt="2020-09-22T08:04:47.992" v="777" actId="1035"/>
          <ac:picMkLst>
            <pc:docMk/>
            <pc:sldMk cId="1862620453" sldId="258"/>
            <ac:picMk id="5" creationId="{CA90982B-75AF-4804-A307-16B87770FE9B}"/>
          </ac:picMkLst>
        </pc:picChg>
        <pc:picChg chg="add mod">
          <ac:chgData name="Nguyen Long" userId="e4e93a65-ca82-41ec-92c8-0e4fdb0a72ae" providerId="ADAL" clId="{E7A7D57F-452E-4D84-A7FC-AC66667B6149}" dt="2020-09-22T08:04:47.992" v="777" actId="1035"/>
          <ac:picMkLst>
            <pc:docMk/>
            <pc:sldMk cId="1862620453" sldId="258"/>
            <ac:picMk id="7" creationId="{3B2E3120-0815-4A56-A71D-DE6F1350B9D5}"/>
          </ac:picMkLst>
        </pc:picChg>
        <pc:cxnChg chg="add mod">
          <ac:chgData name="Nguyen Long" userId="e4e93a65-ca82-41ec-92c8-0e4fdb0a72ae" providerId="ADAL" clId="{E7A7D57F-452E-4D84-A7FC-AC66667B6149}" dt="2020-09-22T07:57:41.199" v="560" actId="1582"/>
          <ac:cxnSpMkLst>
            <pc:docMk/>
            <pc:sldMk cId="1862620453" sldId="258"/>
            <ac:cxnSpMk id="10" creationId="{7CFBFC61-E4A4-496D-A1D4-973D9E8A8365}"/>
          </ac:cxnSpMkLst>
        </pc:cxnChg>
        <pc:cxnChg chg="add mod">
          <ac:chgData name="Nguyen Long" userId="e4e93a65-ca82-41ec-92c8-0e4fdb0a72ae" providerId="ADAL" clId="{E7A7D57F-452E-4D84-A7FC-AC66667B6149}" dt="2020-09-22T07:53:20.971" v="370" actId="1036"/>
          <ac:cxnSpMkLst>
            <pc:docMk/>
            <pc:sldMk cId="1862620453" sldId="258"/>
            <ac:cxnSpMk id="25" creationId="{CDCB28EE-BA2F-4907-99CB-AF06EED23475}"/>
          </ac:cxnSpMkLst>
        </pc:cxnChg>
        <pc:cxnChg chg="mod">
          <ac:chgData name="Nguyen Long" userId="e4e93a65-ca82-41ec-92c8-0e4fdb0a72ae" providerId="ADAL" clId="{E7A7D57F-452E-4D84-A7FC-AC66667B6149}" dt="2020-09-22T07:53:15.513" v="369" actId="478"/>
          <ac:cxnSpMkLst>
            <pc:docMk/>
            <pc:sldMk cId="1862620453" sldId="258"/>
            <ac:cxnSpMk id="32" creationId="{6831FDBE-F573-43A5-9FB2-822AEAAD637C}"/>
          </ac:cxnSpMkLst>
        </pc:cxnChg>
        <pc:cxnChg chg="mod">
          <ac:chgData name="Nguyen Long" userId="e4e93a65-ca82-41ec-92c8-0e4fdb0a72ae" providerId="ADAL" clId="{E7A7D57F-452E-4D84-A7FC-AC66667B6149}" dt="2020-09-22T07:54:22.833" v="420"/>
          <ac:cxnSpMkLst>
            <pc:docMk/>
            <pc:sldMk cId="1862620453" sldId="258"/>
            <ac:cxnSpMk id="42" creationId="{1DD0E6D8-B108-437E-9BAB-736F8D8568CF}"/>
          </ac:cxnSpMkLst>
        </pc:cxnChg>
        <pc:cxnChg chg="mod">
          <ac:chgData name="Nguyen Long" userId="e4e93a65-ca82-41ec-92c8-0e4fdb0a72ae" providerId="ADAL" clId="{E7A7D57F-452E-4D84-A7FC-AC66667B6149}" dt="2020-09-22T07:54:54.089" v="465"/>
          <ac:cxnSpMkLst>
            <pc:docMk/>
            <pc:sldMk cId="1862620453" sldId="258"/>
            <ac:cxnSpMk id="46" creationId="{A1150888-902B-441F-B500-0092BEEFD226}"/>
          </ac:cxnSpMkLst>
        </pc:cxnChg>
        <pc:cxnChg chg="mod">
          <ac:chgData name="Nguyen Long" userId="e4e93a65-ca82-41ec-92c8-0e4fdb0a72ae" providerId="ADAL" clId="{E7A7D57F-452E-4D84-A7FC-AC66667B6149}" dt="2020-09-22T08:09:13.581" v="816" actId="1037"/>
          <ac:cxnSpMkLst>
            <pc:docMk/>
            <pc:sldMk cId="1862620453" sldId="258"/>
            <ac:cxnSpMk id="50" creationId="{C41CD9DB-2D14-405B-898A-BF29045E0321}"/>
          </ac:cxnSpMkLst>
        </pc:cxnChg>
        <pc:cxnChg chg="mod">
          <ac:chgData name="Nguyen Long" userId="e4e93a65-ca82-41ec-92c8-0e4fdb0a72ae" providerId="ADAL" clId="{E7A7D57F-452E-4D84-A7FC-AC66667B6149}" dt="2020-09-22T08:06:26.733" v="789" actId="208"/>
          <ac:cxnSpMkLst>
            <pc:docMk/>
            <pc:sldMk cId="1862620453" sldId="258"/>
            <ac:cxnSpMk id="55" creationId="{98514AD3-5BC7-41DA-BAFB-989FE1C8466E}"/>
          </ac:cxnSpMkLst>
        </pc:cxnChg>
        <pc:cxnChg chg="mod">
          <ac:chgData name="Nguyen Long" userId="e4e93a65-ca82-41ec-92c8-0e4fdb0a72ae" providerId="ADAL" clId="{E7A7D57F-452E-4D84-A7FC-AC66667B6149}" dt="2020-09-22T08:01:53.554" v="705" actId="14100"/>
          <ac:cxnSpMkLst>
            <pc:docMk/>
            <pc:sldMk cId="1862620453" sldId="258"/>
            <ac:cxnSpMk id="65" creationId="{BFBCBE53-243F-47F5-BE62-D893C8176450}"/>
          </ac:cxnSpMkLst>
        </pc:cxnChg>
      </pc:sldChg>
      <pc:sldChg chg="modSp add mod">
        <pc:chgData name="Nguyen Long" userId="e4e93a65-ca82-41ec-92c8-0e4fdb0a72ae" providerId="ADAL" clId="{E7A7D57F-452E-4D84-A7FC-AC66667B6149}" dt="2020-09-22T08:44:08.498" v="1003" actId="122"/>
        <pc:sldMkLst>
          <pc:docMk/>
          <pc:sldMk cId="3761201417" sldId="259"/>
        </pc:sldMkLst>
        <pc:spChg chg="mod">
          <ac:chgData name="Nguyen Long" userId="e4e93a65-ca82-41ec-92c8-0e4fdb0a72ae" providerId="ADAL" clId="{E7A7D57F-452E-4D84-A7FC-AC66667B6149}" dt="2020-09-22T08:44:02.230" v="1002" actId="113"/>
          <ac:spMkLst>
            <pc:docMk/>
            <pc:sldMk cId="3761201417" sldId="259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08:44:08.498" v="1003" actId="122"/>
          <ac:spMkLst>
            <pc:docMk/>
            <pc:sldMk cId="3761201417" sldId="259"/>
            <ac:spMk id="3" creationId="{401AEB8D-8419-4D46-AF65-83A7773A73EC}"/>
          </ac:spMkLst>
        </pc:spChg>
      </pc:sldChg>
      <pc:sldChg chg="addSp delSp modSp add mod delAnim modAnim">
        <pc:chgData name="Nguyen Long" userId="e4e93a65-ca82-41ec-92c8-0e4fdb0a72ae" providerId="ADAL" clId="{E7A7D57F-452E-4D84-A7FC-AC66667B6149}" dt="2020-09-22T13:12:08.382" v="1257" actId="1036"/>
        <pc:sldMkLst>
          <pc:docMk/>
          <pc:sldMk cId="4290418711" sldId="260"/>
        </pc:sldMkLst>
        <pc:spChg chg="mod">
          <ac:chgData name="Nguyen Long" userId="e4e93a65-ca82-41ec-92c8-0e4fdb0a72ae" providerId="ADAL" clId="{E7A7D57F-452E-4D84-A7FC-AC66667B6149}" dt="2020-09-22T13:12:08.382" v="1257" actId="1036"/>
          <ac:spMkLst>
            <pc:docMk/>
            <pc:sldMk cId="4290418711" sldId="260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12:47:36.015" v="1012"/>
          <ac:spMkLst>
            <pc:docMk/>
            <pc:sldMk cId="4290418711" sldId="260"/>
            <ac:spMk id="3" creationId="{401AEB8D-8419-4D46-AF65-83A7773A73EC}"/>
          </ac:spMkLst>
        </pc:spChg>
        <pc:spChg chg="mod topLvl">
          <ac:chgData name="Nguyen Long" userId="e4e93a65-ca82-41ec-92c8-0e4fdb0a72ae" providerId="ADAL" clId="{E7A7D57F-452E-4D84-A7FC-AC66667B6149}" dt="2020-09-22T13:12:05.682" v="1255" actId="1036"/>
          <ac:spMkLst>
            <pc:docMk/>
            <pc:sldMk cId="4290418711" sldId="260"/>
            <ac:spMk id="7" creationId="{37FA62C4-A550-480B-A947-D741F03B53E0}"/>
          </ac:spMkLst>
        </pc:spChg>
        <pc:spChg chg="del mod">
          <ac:chgData name="Nguyen Long" userId="e4e93a65-ca82-41ec-92c8-0e4fdb0a72ae" providerId="ADAL" clId="{E7A7D57F-452E-4D84-A7FC-AC66667B6149}" dt="2020-09-22T13:08:52.686" v="1194" actId="478"/>
          <ac:spMkLst>
            <pc:docMk/>
            <pc:sldMk cId="4290418711" sldId="260"/>
            <ac:spMk id="9" creationId="{0A1F0A3C-A73A-46CD-A795-46C59F0EF65B}"/>
          </ac:spMkLst>
        </pc:spChg>
        <pc:grpChg chg="add del mod">
          <ac:chgData name="Nguyen Long" userId="e4e93a65-ca82-41ec-92c8-0e4fdb0a72ae" providerId="ADAL" clId="{E7A7D57F-452E-4D84-A7FC-AC66667B6149}" dt="2020-09-22T13:08:52.686" v="1194" actId="478"/>
          <ac:grpSpMkLst>
            <pc:docMk/>
            <pc:sldMk cId="4290418711" sldId="260"/>
            <ac:grpSpMk id="6" creationId="{0E3834F5-850B-40B4-9E76-4BF4E329BDB0}"/>
          </ac:grpSpMkLst>
        </pc:grpChg>
        <pc:picChg chg="add mod modCrop">
          <ac:chgData name="Nguyen Long" userId="e4e93a65-ca82-41ec-92c8-0e4fdb0a72ae" providerId="ADAL" clId="{E7A7D57F-452E-4D84-A7FC-AC66667B6149}" dt="2020-09-22T13:12:08.382" v="1257" actId="1036"/>
          <ac:picMkLst>
            <pc:docMk/>
            <pc:sldMk cId="4290418711" sldId="260"/>
            <ac:picMk id="5" creationId="{EA206DD6-F085-4768-8766-57EECD45F4D2}"/>
          </ac:picMkLst>
        </pc:picChg>
        <pc:picChg chg="add del mod">
          <ac:chgData name="Nguyen Long" userId="e4e93a65-ca82-41ec-92c8-0e4fdb0a72ae" providerId="ADAL" clId="{E7A7D57F-452E-4D84-A7FC-AC66667B6149}" dt="2020-09-22T13:09:23.649" v="1198" actId="22"/>
          <ac:picMkLst>
            <pc:docMk/>
            <pc:sldMk cId="4290418711" sldId="260"/>
            <ac:picMk id="17" creationId="{34F641A3-3A14-4012-A42E-80B2AFE80BDB}"/>
          </ac:picMkLst>
        </pc:picChg>
        <pc:picChg chg="add mod">
          <ac:chgData name="Nguyen Long" userId="e4e93a65-ca82-41ec-92c8-0e4fdb0a72ae" providerId="ADAL" clId="{E7A7D57F-452E-4D84-A7FC-AC66667B6149}" dt="2020-09-22T13:12:08.382" v="1257" actId="1036"/>
          <ac:picMkLst>
            <pc:docMk/>
            <pc:sldMk cId="4290418711" sldId="260"/>
            <ac:picMk id="19" creationId="{EDF07B7F-2A0C-4983-A61F-1D7FA492F231}"/>
          </ac:picMkLst>
        </pc:picChg>
        <pc:cxnChg chg="del mod topLvl">
          <ac:chgData name="Nguyen Long" userId="e4e93a65-ca82-41ec-92c8-0e4fdb0a72ae" providerId="ADAL" clId="{E7A7D57F-452E-4D84-A7FC-AC66667B6149}" dt="2020-09-22T13:08:52.686" v="1194" actId="478"/>
          <ac:cxnSpMkLst>
            <pc:docMk/>
            <pc:sldMk cId="4290418711" sldId="260"/>
            <ac:cxnSpMk id="8" creationId="{34B844AA-A7A6-465B-9373-6141E14989CC}"/>
          </ac:cxnSpMkLst>
        </pc:cxnChg>
      </pc:sldChg>
      <pc:sldChg chg="modSp add mod ord modAnim">
        <pc:chgData name="Nguyen Long" userId="e4e93a65-ca82-41ec-92c8-0e4fdb0a72ae" providerId="ADAL" clId="{E7A7D57F-452E-4D84-A7FC-AC66667B6149}" dt="2020-09-22T13:06:35.583" v="1157"/>
        <pc:sldMkLst>
          <pc:docMk/>
          <pc:sldMk cId="209051162" sldId="261"/>
        </pc:sldMkLst>
        <pc:spChg chg="mod">
          <ac:chgData name="Nguyen Long" userId="e4e93a65-ca82-41ec-92c8-0e4fdb0a72ae" providerId="ADAL" clId="{E7A7D57F-452E-4D84-A7FC-AC66667B6149}" dt="2020-09-22T13:06:28.137" v="1156" actId="2710"/>
          <ac:spMkLst>
            <pc:docMk/>
            <pc:sldMk cId="209051162" sldId="261"/>
            <ac:spMk id="2" creationId="{0C97C8CC-1984-40DF-B096-6A06FE51A029}"/>
          </ac:spMkLst>
        </pc:spChg>
      </pc:sldChg>
      <pc:sldChg chg="add">
        <pc:chgData name="Nguyen Long" userId="e4e93a65-ca82-41ec-92c8-0e4fdb0a72ae" providerId="ADAL" clId="{E7A7D57F-452E-4D84-A7FC-AC66667B6149}" dt="2020-09-22T03:36:45.235" v="60"/>
        <pc:sldMkLst>
          <pc:docMk/>
          <pc:sldMk cId="102658640" sldId="262"/>
        </pc:sldMkLst>
      </pc:sldChg>
      <pc:sldChg chg="modSp add mod modAnim">
        <pc:chgData name="Nguyen Long" userId="e4e93a65-ca82-41ec-92c8-0e4fdb0a72ae" providerId="ADAL" clId="{E7A7D57F-452E-4D84-A7FC-AC66667B6149}" dt="2020-10-01T03:12:15.241" v="1415"/>
        <pc:sldMkLst>
          <pc:docMk/>
          <pc:sldMk cId="2848987940" sldId="263"/>
        </pc:sldMkLst>
        <pc:spChg chg="mod">
          <ac:chgData name="Nguyen Long" userId="e4e93a65-ca82-41ec-92c8-0e4fdb0a72ae" providerId="ADAL" clId="{E7A7D57F-452E-4D84-A7FC-AC66667B6149}" dt="2020-10-01T03:12:15.241" v="1415"/>
          <ac:spMkLst>
            <pc:docMk/>
            <pc:sldMk cId="2848987940" sldId="263"/>
            <ac:spMk id="10" creationId="{5DC21B99-FD41-43AC-B189-6669F46B487A}"/>
          </ac:spMkLst>
        </pc:spChg>
        <pc:spChg chg="mod">
          <ac:chgData name="Nguyen Long" userId="e4e93a65-ca82-41ec-92c8-0e4fdb0a72ae" providerId="ADAL" clId="{E7A7D57F-452E-4D84-A7FC-AC66667B6149}" dt="2020-09-22T03:37:47.302" v="98" actId="20577"/>
          <ac:spMkLst>
            <pc:docMk/>
            <pc:sldMk cId="2848987940" sldId="263"/>
            <ac:spMk id="11" creationId="{F413AA2B-2D90-4655-837E-D9E3CC06BC5C}"/>
          </ac:spMkLst>
        </pc:spChg>
        <pc:spChg chg="mod">
          <ac:chgData name="Nguyen Long" userId="e4e93a65-ca82-41ec-92c8-0e4fdb0a72ae" providerId="ADAL" clId="{E7A7D57F-452E-4D84-A7FC-AC66667B6149}" dt="2020-09-22T03:37:41.998" v="97" actId="20577"/>
          <ac:spMkLst>
            <pc:docMk/>
            <pc:sldMk cId="2848987940" sldId="263"/>
            <ac:spMk id="13" creationId="{8DCBFF2C-2C51-47AD-942A-27C9869AB267}"/>
          </ac:spMkLst>
        </pc:spChg>
      </pc:sldChg>
      <pc:sldChg chg="addSp delSp modSp add mod delAnim modAnim">
        <pc:chgData name="Nguyen Long" userId="e4e93a65-ca82-41ec-92c8-0e4fdb0a72ae" providerId="ADAL" clId="{E7A7D57F-452E-4D84-A7FC-AC66667B6149}" dt="2020-09-22T09:12:53.910" v="1011"/>
        <pc:sldMkLst>
          <pc:docMk/>
          <pc:sldMk cId="2202414978" sldId="264"/>
        </pc:sldMkLst>
        <pc:spChg chg="add mod">
          <ac:chgData name="Nguyen Long" userId="e4e93a65-ca82-41ec-92c8-0e4fdb0a72ae" providerId="ADAL" clId="{E7A7D57F-452E-4D84-A7FC-AC66667B6149}" dt="2020-09-22T08:37:51.658" v="840"/>
          <ac:spMkLst>
            <pc:docMk/>
            <pc:sldMk cId="2202414978" sldId="264"/>
            <ac:spMk id="14" creationId="{5937D0AA-8E04-4A19-97BB-6A978753E470}"/>
          </ac:spMkLst>
        </pc:spChg>
        <pc:spChg chg="add mod">
          <ac:chgData name="Nguyen Long" userId="e4e93a65-ca82-41ec-92c8-0e4fdb0a72ae" providerId="ADAL" clId="{E7A7D57F-452E-4D84-A7FC-AC66667B6149}" dt="2020-09-22T08:41:32.918" v="904" actId="164"/>
          <ac:spMkLst>
            <pc:docMk/>
            <pc:sldMk cId="2202414978" sldId="264"/>
            <ac:spMk id="17" creationId="{CA46695F-6342-473F-8A84-A0D15A6C8BC2}"/>
          </ac:spMkLst>
        </pc:spChg>
        <pc:spChg chg="add mod">
          <ac:chgData name="Nguyen Long" userId="e4e93a65-ca82-41ec-92c8-0e4fdb0a72ae" providerId="ADAL" clId="{E7A7D57F-452E-4D84-A7FC-AC66667B6149}" dt="2020-09-22T08:41:32.918" v="904" actId="164"/>
          <ac:spMkLst>
            <pc:docMk/>
            <pc:sldMk cId="2202414978" sldId="264"/>
            <ac:spMk id="20" creationId="{033CF283-371C-482A-9552-56D34D9FC02A}"/>
          </ac:spMkLst>
        </pc:spChg>
        <pc:spChg chg="mod">
          <ac:chgData name="Nguyen Long" userId="e4e93a65-ca82-41ec-92c8-0e4fdb0a72ae" providerId="ADAL" clId="{E7A7D57F-452E-4D84-A7FC-AC66667B6149}" dt="2020-09-22T08:42:29.989" v="973" actId="14100"/>
          <ac:spMkLst>
            <pc:docMk/>
            <pc:sldMk cId="2202414978" sldId="264"/>
            <ac:spMk id="59" creationId="{ED11EF57-54E9-4747-B2F5-9176CFFCAF4C}"/>
          </ac:spMkLst>
        </pc:spChg>
        <pc:spChg chg="mod">
          <ac:chgData name="Nguyen Long" userId="e4e93a65-ca82-41ec-92c8-0e4fdb0a72ae" providerId="ADAL" clId="{E7A7D57F-452E-4D84-A7FC-AC66667B6149}" dt="2020-09-22T08:42:54.395" v="984" actId="20577"/>
          <ac:spMkLst>
            <pc:docMk/>
            <pc:sldMk cId="2202414978" sldId="264"/>
            <ac:spMk id="61" creationId="{5D340507-7656-49B1-B799-CD70B36E5D32}"/>
          </ac:spMkLst>
        </pc:spChg>
        <pc:spChg chg="mod">
          <ac:chgData name="Nguyen Long" userId="e4e93a65-ca82-41ec-92c8-0e4fdb0a72ae" providerId="ADAL" clId="{E7A7D57F-452E-4D84-A7FC-AC66667B6149}" dt="2020-09-22T08:14:03.471" v="829"/>
          <ac:spMkLst>
            <pc:docMk/>
            <pc:sldMk cId="2202414978" sldId="264"/>
            <ac:spMk id="81" creationId="{06990907-C2E7-4FFB-909D-698833889D6A}"/>
          </ac:spMkLst>
        </pc:spChg>
        <pc:grpChg chg="add mod">
          <ac:chgData name="Nguyen Long" userId="e4e93a65-ca82-41ec-92c8-0e4fdb0a72ae" providerId="ADAL" clId="{E7A7D57F-452E-4D84-A7FC-AC66667B6149}" dt="2020-09-22T08:41:39.665" v="936" actId="1035"/>
          <ac:grpSpMkLst>
            <pc:docMk/>
            <pc:sldMk cId="2202414978" sldId="264"/>
            <ac:grpSpMk id="24" creationId="{F742BC05-0F38-4EFE-A43E-ECC0B9AA7630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29" creationId="{302F170A-2E47-4B47-91E3-6DC89FCDBBAF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0" creationId="{F3E60E7F-FC13-497E-B250-09FA6A5D8F85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4" creationId="{A0571DDA-EC8F-47EC-92C2-EFEAF6CC24FB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48" creationId="{75EC6F75-6F35-4AEE-80F9-7185044832AF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52" creationId="{7B3DCBA8-0C15-4046-BA71-3F44C0CC6720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53" creationId="{3BC606C7-99DD-4CCC-8D70-EB7ED5BF6D9D}"/>
          </ac:grpSpMkLst>
        </pc:grpChg>
        <pc:grpChg chg="add mod">
          <ac:chgData name="Nguyen Long" userId="e4e93a65-ca82-41ec-92c8-0e4fdb0a72ae" providerId="ADAL" clId="{E7A7D57F-452E-4D84-A7FC-AC66667B6149}" dt="2020-09-22T08:42:21.258" v="971" actId="1037"/>
          <ac:grpSpMkLst>
            <pc:docMk/>
            <pc:sldMk cId="2202414978" sldId="264"/>
            <ac:grpSpMk id="58" creationId="{B7DB4EB2-388F-47E5-ADF7-62DE0C6368B1}"/>
          </ac:grpSpMkLst>
        </pc:grpChg>
        <pc:grpChg chg="del">
          <ac:chgData name="Nguyen Long" userId="e4e93a65-ca82-41ec-92c8-0e4fdb0a72ae" providerId="ADAL" clId="{E7A7D57F-452E-4D84-A7FC-AC66667B6149}" dt="2020-09-22T08:13:56.537" v="828" actId="478"/>
          <ac:grpSpMkLst>
            <pc:docMk/>
            <pc:sldMk cId="2202414978" sldId="264"/>
            <ac:grpSpMk id="63" creationId="{509E837E-442E-47D6-9733-67C082977F86}"/>
          </ac:grpSpMkLst>
        </pc:grpChg>
        <pc:picChg chg="add del mod">
          <ac:chgData name="Nguyen Long" userId="e4e93a65-ca82-41ec-92c8-0e4fdb0a72ae" providerId="ADAL" clId="{E7A7D57F-452E-4D84-A7FC-AC66667B6149}" dt="2020-09-22T08:18:29.908" v="832" actId="478"/>
          <ac:picMkLst>
            <pc:docMk/>
            <pc:sldMk cId="2202414978" sldId="264"/>
            <ac:picMk id="4" creationId="{9CA83874-8B79-4119-87D8-1CEF13C06F7D}"/>
          </ac:picMkLst>
        </pc:picChg>
        <pc:picChg chg="del">
          <ac:chgData name="Nguyen Long" userId="e4e93a65-ca82-41ec-92c8-0e4fdb0a72ae" providerId="ADAL" clId="{E7A7D57F-452E-4D84-A7FC-AC66667B6149}" dt="2020-09-22T08:13:56.537" v="828" actId="478"/>
          <ac:picMkLst>
            <pc:docMk/>
            <pc:sldMk cId="2202414978" sldId="264"/>
            <ac:picMk id="5" creationId="{CA90982B-75AF-4804-A307-16B87770FE9B}"/>
          </ac:picMkLst>
        </pc:picChg>
        <pc:picChg chg="del">
          <ac:chgData name="Nguyen Long" userId="e4e93a65-ca82-41ec-92c8-0e4fdb0a72ae" providerId="ADAL" clId="{E7A7D57F-452E-4D84-A7FC-AC66667B6149}" dt="2020-09-22T08:13:56.537" v="828" actId="478"/>
          <ac:picMkLst>
            <pc:docMk/>
            <pc:sldMk cId="2202414978" sldId="264"/>
            <ac:picMk id="7" creationId="{3B2E3120-0815-4A56-A71D-DE6F1350B9D5}"/>
          </ac:picMkLst>
        </pc:picChg>
        <pc:picChg chg="add mod">
          <ac:chgData name="Nguyen Long" userId="e4e93a65-ca82-41ec-92c8-0e4fdb0a72ae" providerId="ADAL" clId="{E7A7D57F-452E-4D84-A7FC-AC66667B6149}" dt="2020-09-22T08:18:33.204" v="834" actId="1076"/>
          <ac:picMkLst>
            <pc:docMk/>
            <pc:sldMk cId="2202414978" sldId="264"/>
            <ac:picMk id="9" creationId="{BF401F3C-CF9D-42A9-A65D-8F9FC554FE54}"/>
          </ac:picMkLst>
        </pc:picChg>
        <pc:picChg chg="add del mod">
          <ac:chgData name="Nguyen Long" userId="e4e93a65-ca82-41ec-92c8-0e4fdb0a72ae" providerId="ADAL" clId="{E7A7D57F-452E-4D84-A7FC-AC66667B6149}" dt="2020-09-22T08:37:14.015" v="837" actId="478"/>
          <ac:picMkLst>
            <pc:docMk/>
            <pc:sldMk cId="2202414978" sldId="264"/>
            <ac:picMk id="12" creationId="{961EA7BD-E07A-45FA-BDF4-BA42164CD3CD}"/>
          </ac:picMkLst>
        </pc:picChg>
        <pc:picChg chg="add mod">
          <ac:chgData name="Nguyen Long" userId="e4e93a65-ca82-41ec-92c8-0e4fdb0a72ae" providerId="ADAL" clId="{E7A7D57F-452E-4D84-A7FC-AC66667B6149}" dt="2020-09-22T08:41:39.665" v="936" actId="1035"/>
          <ac:picMkLst>
            <pc:docMk/>
            <pc:sldMk cId="2202414978" sldId="264"/>
            <ac:picMk id="16" creationId="{6A5207C8-A05B-498F-AE0B-C4D1903CFA0F}"/>
          </ac:picMkLst>
        </pc:picChg>
        <pc:picChg chg="add mod">
          <ac:chgData name="Nguyen Long" userId="e4e93a65-ca82-41ec-92c8-0e4fdb0a72ae" providerId="ADAL" clId="{E7A7D57F-452E-4D84-A7FC-AC66667B6149}" dt="2020-09-22T08:42:07.654" v="938" actId="1076"/>
          <ac:picMkLst>
            <pc:docMk/>
            <pc:sldMk cId="2202414978" sldId="264"/>
            <ac:picMk id="28" creationId="{DB33FB66-152E-478D-AB21-50AB72467F7B}"/>
          </ac:picMkLst>
        </pc:pic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10" creationId="{7CFBFC61-E4A4-496D-A1D4-973D9E8A8365}"/>
          </ac:cxnSpMkLst>
        </pc:cxnChg>
        <pc:cxnChg chg="add mod">
          <ac:chgData name="Nguyen Long" userId="e4e93a65-ca82-41ec-92c8-0e4fdb0a72ae" providerId="ADAL" clId="{E7A7D57F-452E-4D84-A7FC-AC66667B6149}" dt="2020-09-22T08:41:32.918" v="904" actId="164"/>
          <ac:cxnSpMkLst>
            <pc:docMk/>
            <pc:sldMk cId="2202414978" sldId="264"/>
            <ac:cxnSpMk id="19" creationId="{98490F3E-583B-4B00-A290-B04EA0C93011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25" creationId="{CDCB28EE-BA2F-4907-99CB-AF06EED23475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42" creationId="{1DD0E6D8-B108-437E-9BAB-736F8D8568CF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46" creationId="{A1150888-902B-441F-B500-0092BEEFD226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50" creationId="{C41CD9DB-2D14-405B-898A-BF29045E0321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55" creationId="{98514AD3-5BC7-41DA-BAFB-989FE1C8466E}"/>
          </ac:cxnSpMkLst>
        </pc:cxnChg>
        <pc:cxnChg chg="mod">
          <ac:chgData name="Nguyen Long" userId="e4e93a65-ca82-41ec-92c8-0e4fdb0a72ae" providerId="ADAL" clId="{E7A7D57F-452E-4D84-A7FC-AC66667B6149}" dt="2020-09-22T08:42:54.395" v="984" actId="20577"/>
          <ac:cxnSpMkLst>
            <pc:docMk/>
            <pc:sldMk cId="2202414978" sldId="264"/>
            <ac:cxnSpMk id="60" creationId="{6A25DB78-DAC2-4475-8D7C-F42BABEEDD62}"/>
          </ac:cxnSpMkLst>
        </pc:cxnChg>
        <pc:cxnChg chg="mod">
          <ac:chgData name="Nguyen Long" userId="e4e93a65-ca82-41ec-92c8-0e4fdb0a72ae" providerId="ADAL" clId="{E7A7D57F-452E-4D84-A7FC-AC66667B6149}" dt="2020-09-22T08:13:56.537" v="828" actId="478"/>
          <ac:cxnSpMkLst>
            <pc:docMk/>
            <pc:sldMk cId="2202414978" sldId="264"/>
            <ac:cxnSpMk id="65" creationId="{BFBCBE53-243F-47F5-BE62-D893C8176450}"/>
          </ac:cxnSpMkLst>
        </pc:cxnChg>
      </pc:sldChg>
      <pc:sldChg chg="addSp modSp add mod modAnim">
        <pc:chgData name="Nguyen Long" userId="e4e93a65-ca82-41ec-92c8-0e4fdb0a72ae" providerId="ADAL" clId="{E7A7D57F-452E-4D84-A7FC-AC66667B6149}" dt="2020-09-22T13:44:46.772" v="1324" actId="1076"/>
        <pc:sldMkLst>
          <pc:docMk/>
          <pc:sldMk cId="1118495494" sldId="265"/>
        </pc:sldMkLst>
        <pc:spChg chg="mod">
          <ac:chgData name="Nguyen Long" userId="e4e93a65-ca82-41ec-92c8-0e4fdb0a72ae" providerId="ADAL" clId="{E7A7D57F-452E-4D84-A7FC-AC66667B6149}" dt="2020-09-22T13:35:47.479" v="1272" actId="14100"/>
          <ac:spMkLst>
            <pc:docMk/>
            <pc:sldMk cId="1118495494" sldId="265"/>
            <ac:spMk id="2" creationId="{0C97C8CC-1984-40DF-B096-6A06FE51A029}"/>
          </ac:spMkLst>
        </pc:spChg>
        <pc:spChg chg="mod">
          <ac:chgData name="Nguyen Long" userId="e4e93a65-ca82-41ec-92c8-0e4fdb0a72ae" providerId="ADAL" clId="{E7A7D57F-452E-4D84-A7FC-AC66667B6149}" dt="2020-09-22T13:35:14.984" v="1259"/>
          <ac:spMkLst>
            <pc:docMk/>
            <pc:sldMk cId="1118495494" sldId="265"/>
            <ac:spMk id="3" creationId="{401AEB8D-8419-4D46-AF65-83A7773A73EC}"/>
          </ac:spMkLst>
        </pc:spChg>
        <pc:picChg chg="add mod">
          <ac:chgData name="Nguyen Long" userId="e4e93a65-ca82-41ec-92c8-0e4fdb0a72ae" providerId="ADAL" clId="{E7A7D57F-452E-4D84-A7FC-AC66667B6149}" dt="2020-09-22T13:41:06.879" v="1311" actId="1035"/>
          <ac:picMkLst>
            <pc:docMk/>
            <pc:sldMk cId="1118495494" sldId="265"/>
            <ac:picMk id="5" creationId="{76B555EA-11E8-4790-8917-BBB0AD6E23A6}"/>
          </ac:picMkLst>
        </pc:picChg>
        <pc:picChg chg="add mod">
          <ac:chgData name="Nguyen Long" userId="e4e93a65-ca82-41ec-92c8-0e4fdb0a72ae" providerId="ADAL" clId="{E7A7D57F-452E-4D84-A7FC-AC66667B6149}" dt="2020-09-22T13:41:33.739" v="1313" actId="1076"/>
          <ac:picMkLst>
            <pc:docMk/>
            <pc:sldMk cId="1118495494" sldId="265"/>
            <ac:picMk id="7" creationId="{57217A79-F1B1-4EB0-8FA9-BE84786EAF5A}"/>
          </ac:picMkLst>
        </pc:picChg>
        <pc:picChg chg="add mod">
          <ac:chgData name="Nguyen Long" userId="e4e93a65-ca82-41ec-92c8-0e4fdb0a72ae" providerId="ADAL" clId="{E7A7D57F-452E-4D84-A7FC-AC66667B6149}" dt="2020-09-22T13:44:41.533" v="1322" actId="1076"/>
          <ac:picMkLst>
            <pc:docMk/>
            <pc:sldMk cId="1118495494" sldId="265"/>
            <ac:picMk id="9" creationId="{BF14F443-44E5-4CD5-B600-E2AE7043686B}"/>
          </ac:picMkLst>
        </pc:picChg>
        <pc:picChg chg="add mod">
          <ac:chgData name="Nguyen Long" userId="e4e93a65-ca82-41ec-92c8-0e4fdb0a72ae" providerId="ADAL" clId="{E7A7D57F-452E-4D84-A7FC-AC66667B6149}" dt="2020-09-22T13:44:46.772" v="1324" actId="1076"/>
          <ac:picMkLst>
            <pc:docMk/>
            <pc:sldMk cId="1118495494" sldId="265"/>
            <ac:picMk id="11" creationId="{7605392D-ADDE-419F-BBEC-08C528E63A37}"/>
          </ac:picMkLst>
        </pc:picChg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753045061" sldId="266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1637307758" sldId="267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3155927475" sldId="268"/>
        </pc:sldMkLst>
      </pc:sldChg>
      <pc:sldChg chg="add del">
        <pc:chgData name="Nguyen Long" userId="e4e93a65-ca82-41ec-92c8-0e4fdb0a72ae" providerId="ADAL" clId="{E7A7D57F-452E-4D84-A7FC-AC66667B6149}" dt="2020-09-22T13:35:52.928" v="1273" actId="47"/>
        <pc:sldMkLst>
          <pc:docMk/>
          <pc:sldMk cId="2231154447" sldId="269"/>
        </pc:sldMkLst>
      </pc:sldChg>
      <pc:sldChg chg="add">
        <pc:chgData name="Nguyen Long" userId="e4e93a65-ca82-41ec-92c8-0e4fdb0a72ae" providerId="ADAL" clId="{E7A7D57F-452E-4D84-A7FC-AC66667B6149}" dt="2020-09-22T13:35:18.839" v="1264"/>
        <pc:sldMkLst>
          <pc:docMk/>
          <pc:sldMk cId="94458227" sldId="270"/>
        </pc:sldMkLst>
      </pc:sldChg>
      <pc:sldChg chg="add">
        <pc:chgData name="Nguyen Long" userId="e4e93a65-ca82-41ec-92c8-0e4fdb0a72ae" providerId="ADAL" clId="{E7A7D57F-452E-4D84-A7FC-AC66667B6149}" dt="2020-09-22T13:35:59.672" v="1274"/>
        <pc:sldMkLst>
          <pc:docMk/>
          <pc:sldMk cId="3052861585" sldId="271"/>
        </pc:sldMkLst>
      </pc:sldChg>
      <pc:sldChg chg="add">
        <pc:chgData name="Nguyen Long" userId="e4e93a65-ca82-41ec-92c8-0e4fdb0a72ae" providerId="ADAL" clId="{E7A7D57F-452E-4D84-A7FC-AC66667B6149}" dt="2020-09-22T13:35:59.852" v="1275"/>
        <pc:sldMkLst>
          <pc:docMk/>
          <pc:sldMk cId="4184780017" sldId="272"/>
        </pc:sldMkLst>
      </pc:sldChg>
      <pc:sldChg chg="add">
        <pc:chgData name="Nguyen Long" userId="e4e93a65-ca82-41ec-92c8-0e4fdb0a72ae" providerId="ADAL" clId="{E7A7D57F-452E-4D84-A7FC-AC66667B6149}" dt="2020-09-22T13:36:00.030" v="1276"/>
        <pc:sldMkLst>
          <pc:docMk/>
          <pc:sldMk cId="1239359845" sldId="273"/>
        </pc:sldMkLst>
      </pc:sldChg>
      <pc:sldChg chg="addSp delSp modSp mod">
        <pc:chgData name="Nguyen Long" userId="e4e93a65-ca82-41ec-92c8-0e4fdb0a72ae" providerId="ADAL" clId="{E7A7D57F-452E-4D84-A7FC-AC66667B6149}" dt="2020-10-01T02:55:12.390" v="1396" actId="1076"/>
        <pc:sldMkLst>
          <pc:docMk/>
          <pc:sldMk cId="1218556775" sldId="286"/>
        </pc:sldMkLst>
        <pc:spChg chg="add del mod">
          <ac:chgData name="Nguyen Long" userId="e4e93a65-ca82-41ec-92c8-0e4fdb0a72ae" providerId="ADAL" clId="{E7A7D57F-452E-4D84-A7FC-AC66667B6149}" dt="2020-10-01T02:50:48.816" v="1361" actId="478"/>
          <ac:spMkLst>
            <pc:docMk/>
            <pc:sldMk cId="1218556775" sldId="286"/>
            <ac:spMk id="4" creationId="{E52FA6EF-377B-414A-BD79-46244B046B03}"/>
          </ac:spMkLst>
        </pc:spChg>
        <pc:spChg chg="add mod">
          <ac:chgData name="Nguyen Long" userId="e4e93a65-ca82-41ec-92c8-0e4fdb0a72ae" providerId="ADAL" clId="{E7A7D57F-452E-4D84-A7FC-AC66667B6149}" dt="2020-10-01T02:55:12.390" v="1396" actId="1076"/>
          <ac:spMkLst>
            <pc:docMk/>
            <pc:sldMk cId="1218556775" sldId="286"/>
            <ac:spMk id="5" creationId="{FEE6CF34-1235-4BD7-9B57-6C179AF00C7B}"/>
          </ac:spMkLst>
        </pc:spChg>
        <pc:spChg chg="add mod">
          <ac:chgData name="Nguyen Long" userId="e4e93a65-ca82-41ec-92c8-0e4fdb0a72ae" providerId="ADAL" clId="{E7A7D57F-452E-4D84-A7FC-AC66667B6149}" dt="2020-10-01T02:52:37.816" v="1376" actId="27636"/>
          <ac:spMkLst>
            <pc:docMk/>
            <pc:sldMk cId="1218556775" sldId="286"/>
            <ac:spMk id="8" creationId="{2118599C-F23A-4AF6-BE8F-E3ABB82A500D}"/>
          </ac:spMkLst>
        </pc:spChg>
        <pc:spChg chg="add del mod">
          <ac:chgData name="Nguyen Long" userId="e4e93a65-ca82-41ec-92c8-0e4fdb0a72ae" providerId="ADAL" clId="{E7A7D57F-452E-4D84-A7FC-AC66667B6149}" dt="2020-10-01T02:51:51.966" v="1367" actId="14100"/>
          <ac:spMkLst>
            <pc:docMk/>
            <pc:sldMk cId="1218556775" sldId="286"/>
            <ac:spMk id="10" creationId="{027BE93E-EA55-4EC3-B89A-76EC4C93AED8}"/>
          </ac:spMkLst>
        </pc:spChg>
        <pc:spChg chg="add mod">
          <ac:chgData name="Nguyen Long" userId="e4e93a65-ca82-41ec-92c8-0e4fdb0a72ae" providerId="ADAL" clId="{E7A7D57F-452E-4D84-A7FC-AC66667B6149}" dt="2020-10-01T02:55:09.849" v="1395" actId="1076"/>
          <ac:spMkLst>
            <pc:docMk/>
            <pc:sldMk cId="1218556775" sldId="286"/>
            <ac:spMk id="12" creationId="{BF086F26-0067-4B41-B167-BD0CBF5BA9B8}"/>
          </ac:spMkLst>
        </pc:spChg>
        <pc:spChg chg="add mod">
          <ac:chgData name="Nguyen Long" userId="e4e93a65-ca82-41ec-92c8-0e4fdb0a72ae" providerId="ADAL" clId="{E7A7D57F-452E-4D84-A7FC-AC66667B6149}" dt="2020-10-01T02:55:03.759" v="1394" actId="6549"/>
          <ac:spMkLst>
            <pc:docMk/>
            <pc:sldMk cId="1218556775" sldId="286"/>
            <ac:spMk id="14" creationId="{5113B653-018B-460B-8F16-74370C2D2B68}"/>
          </ac:spMkLst>
        </pc:spChg>
        <pc:picChg chg="add del">
          <ac:chgData name="Nguyen Long" userId="e4e93a65-ca82-41ec-92c8-0e4fdb0a72ae" providerId="ADAL" clId="{E7A7D57F-452E-4D84-A7FC-AC66667B6149}" dt="2020-10-01T02:51:03.741" v="1362" actId="478"/>
          <ac:picMkLst>
            <pc:docMk/>
            <pc:sldMk cId="1218556775" sldId="286"/>
            <ac:picMk id="7" creationId="{4C9265FC-6FB5-41CE-912B-8833F9865C8E}"/>
          </ac:picMkLst>
        </pc:picChg>
        <pc:picChg chg="add del">
          <ac:chgData name="Nguyen Long" userId="e4e93a65-ca82-41ec-92c8-0e4fdb0a72ae" providerId="ADAL" clId="{E7A7D57F-452E-4D84-A7FC-AC66667B6149}" dt="2020-10-01T02:51:03.741" v="1362" actId="478"/>
          <ac:picMkLst>
            <pc:docMk/>
            <pc:sldMk cId="1218556775" sldId="286"/>
            <ac:picMk id="9" creationId="{9CB0D99D-FBDD-4DD0-89C3-46EFB13648EC}"/>
          </ac:picMkLst>
        </pc:picChg>
      </pc:sldChg>
      <pc:sldChg chg="del">
        <pc:chgData name="Nguyen Long" userId="e4e93a65-ca82-41ec-92c8-0e4fdb0a72ae" providerId="ADAL" clId="{E7A7D57F-452E-4D84-A7FC-AC66667B6149}" dt="2020-10-01T02:56:21.909" v="1397" actId="47"/>
        <pc:sldMkLst>
          <pc:docMk/>
          <pc:sldMk cId="2535677770" sldId="292"/>
        </pc:sldMkLst>
      </pc:sldChg>
      <pc:sldChg chg="addSp delSp modSp add mod">
        <pc:chgData name="Nguyen Long" userId="e4e93a65-ca82-41ec-92c8-0e4fdb0a72ae" providerId="ADAL" clId="{E7A7D57F-452E-4D84-A7FC-AC66667B6149}" dt="2020-10-01T02:48:59.320" v="1357" actId="1076"/>
        <pc:sldMkLst>
          <pc:docMk/>
          <pc:sldMk cId="2182963584" sldId="294"/>
        </pc:sldMkLst>
        <pc:spChg chg="mod">
          <ac:chgData name="Nguyen Long" userId="e4e93a65-ca82-41ec-92c8-0e4fdb0a72ae" providerId="ADAL" clId="{E7A7D57F-452E-4D84-A7FC-AC66667B6149}" dt="2020-10-01T02:48:21.198" v="1350" actId="14100"/>
          <ac:spMkLst>
            <pc:docMk/>
            <pc:sldMk cId="2182963584" sldId="294"/>
            <ac:spMk id="10" creationId="{027BE93E-EA55-4EC3-B89A-76EC4C93AED8}"/>
          </ac:spMkLst>
        </pc:spChg>
        <pc:spChg chg="add mod">
          <ac:chgData name="Nguyen Long" userId="e4e93a65-ca82-41ec-92c8-0e4fdb0a72ae" providerId="ADAL" clId="{E7A7D57F-452E-4D84-A7FC-AC66667B6149}" dt="2020-10-01T02:48:35.019" v="1352" actId="1076"/>
          <ac:spMkLst>
            <pc:docMk/>
            <pc:sldMk cId="2182963584" sldId="294"/>
            <ac:spMk id="11" creationId="{22F78C99-99E9-4204-A530-9A452F2F2C27}"/>
          </ac:spMkLst>
        </pc:spChg>
        <pc:picChg chg="add mod modCrop">
          <ac:chgData name="Nguyen Long" userId="e4e93a65-ca82-41ec-92c8-0e4fdb0a72ae" providerId="ADAL" clId="{E7A7D57F-452E-4D84-A7FC-AC66667B6149}" dt="2020-10-01T02:48:55.167" v="1356" actId="1076"/>
          <ac:picMkLst>
            <pc:docMk/>
            <pc:sldMk cId="2182963584" sldId="294"/>
            <ac:picMk id="6" creationId="{65F32FDC-3626-464F-B9D9-F6568CF03385}"/>
          </ac:picMkLst>
        </pc:picChg>
        <pc:picChg chg="add del">
          <ac:chgData name="Nguyen Long" userId="e4e93a65-ca82-41ec-92c8-0e4fdb0a72ae" providerId="ADAL" clId="{E7A7D57F-452E-4D84-A7FC-AC66667B6149}" dt="2020-10-01T02:45:28.028" v="1330" actId="478"/>
          <ac:picMkLst>
            <pc:docMk/>
            <pc:sldMk cId="2182963584" sldId="294"/>
            <ac:picMk id="7" creationId="{4C9265FC-6FB5-41CE-912B-8833F9865C8E}"/>
          </ac:picMkLst>
        </pc:picChg>
        <pc:picChg chg="add mod">
          <ac:chgData name="Nguyen Long" userId="e4e93a65-ca82-41ec-92c8-0e4fdb0a72ae" providerId="ADAL" clId="{E7A7D57F-452E-4D84-A7FC-AC66667B6149}" dt="2020-10-01T02:48:59.320" v="1357" actId="1076"/>
          <ac:picMkLst>
            <pc:docMk/>
            <pc:sldMk cId="2182963584" sldId="294"/>
            <ac:picMk id="8" creationId="{20DD507E-404F-4163-B5CB-6A3F0AFBA080}"/>
          </ac:picMkLst>
        </pc:picChg>
        <pc:picChg chg="add del">
          <ac:chgData name="Nguyen Long" userId="e4e93a65-ca82-41ec-92c8-0e4fdb0a72ae" providerId="ADAL" clId="{E7A7D57F-452E-4D84-A7FC-AC66667B6149}" dt="2020-10-01T02:45:28.028" v="1330" actId="478"/>
          <ac:picMkLst>
            <pc:docMk/>
            <pc:sldMk cId="2182963584" sldId="294"/>
            <ac:picMk id="9" creationId="{9CB0D99D-FBDD-4DD0-89C3-46EFB13648EC}"/>
          </ac:picMkLst>
        </pc:picChg>
      </pc:sldChg>
      <pc:sldChg chg="add del">
        <pc:chgData name="Nguyen Long" userId="e4e93a65-ca82-41ec-92c8-0e4fdb0a72ae" providerId="ADAL" clId="{E7A7D57F-452E-4D84-A7FC-AC66667B6149}" dt="2020-10-01T02:45:24.528" v="1328"/>
        <pc:sldMkLst>
          <pc:docMk/>
          <pc:sldMk cId="3246694535" sldId="295"/>
        </pc:sldMkLst>
      </pc:sldChg>
      <pc:sldMasterChg chg="delSldLayout">
        <pc:chgData name="Nguyen Long" userId="e4e93a65-ca82-41ec-92c8-0e4fdb0a72ae" providerId="ADAL" clId="{E7A7D57F-452E-4D84-A7FC-AC66667B6149}" dt="2020-09-22T03:34:58.991" v="44" actId="47"/>
        <pc:sldMasterMkLst>
          <pc:docMk/>
          <pc:sldMasterMk cId="2941614927" sldId="2147483660"/>
        </pc:sldMasterMkLst>
        <pc:sldLayoutChg chg="del">
          <pc:chgData name="Nguyen Long" userId="e4e93a65-ca82-41ec-92c8-0e4fdb0a72ae" providerId="ADAL" clId="{E7A7D57F-452E-4D84-A7FC-AC66667B6149}" dt="2020-09-22T03:34:58.991" v="44" actId="47"/>
          <pc:sldLayoutMkLst>
            <pc:docMk/>
            <pc:sldMasterMk cId="2941614927" sldId="2147483660"/>
            <pc:sldLayoutMk cId="267046878" sldId="2147483673"/>
          </pc:sldLayoutMkLst>
        </pc:sldLayoutChg>
      </pc:sldMasterChg>
    </pc:docChg>
  </pc:docChgLst>
  <pc:docChgLst>
    <pc:chgData name="Nguyen Tuan. Long" userId="e4e93a65-ca82-41ec-92c8-0e4fdb0a72ae" providerId="ADAL" clId="{DD14251C-E17B-43CC-B54D-D88179B492C1}"/>
    <pc:docChg chg="undo custSel addSld modSld">
      <pc:chgData name="Nguyen Tuan. Long" userId="e4e93a65-ca82-41ec-92c8-0e4fdb0a72ae" providerId="ADAL" clId="{DD14251C-E17B-43CC-B54D-D88179B492C1}" dt="2024-06-17T01:06:13.805" v="111" actId="123"/>
      <pc:docMkLst>
        <pc:docMk/>
      </pc:docMkLst>
      <pc:sldChg chg="modSp">
        <pc:chgData name="Nguyen Tuan. Long" userId="e4e93a65-ca82-41ec-92c8-0e4fdb0a72ae" providerId="ADAL" clId="{DD14251C-E17B-43CC-B54D-D88179B492C1}" dt="2024-06-17T01:06:13.805" v="111" actId="123"/>
        <pc:sldMkLst>
          <pc:docMk/>
          <pc:sldMk cId="575221926" sldId="290"/>
        </pc:sldMkLst>
        <pc:spChg chg="mod">
          <ac:chgData name="Nguyen Tuan. Long" userId="e4e93a65-ca82-41ec-92c8-0e4fdb0a72ae" providerId="ADAL" clId="{DD14251C-E17B-43CC-B54D-D88179B492C1}" dt="2024-06-17T01:06:13.805" v="111" actId="123"/>
          <ac:spMkLst>
            <pc:docMk/>
            <pc:sldMk cId="575221926" sldId="290"/>
            <ac:spMk id="2" creationId="{0C97C8CC-1984-40DF-B096-6A06FE51A029}"/>
          </ac:spMkLst>
        </pc:spChg>
      </pc:sldChg>
      <pc:sldChg chg="addSp delSp modSp new mod">
        <pc:chgData name="Nguyen Tuan. Long" userId="e4e93a65-ca82-41ec-92c8-0e4fdb0a72ae" providerId="ADAL" clId="{DD14251C-E17B-43CC-B54D-D88179B492C1}" dt="2024-06-17T01:01:40.201" v="105" actId="2711"/>
        <pc:sldMkLst>
          <pc:docMk/>
          <pc:sldMk cId="4019630513" sldId="327"/>
        </pc:sldMkLst>
        <pc:spChg chg="del">
          <ac:chgData name="Nguyen Tuan. Long" userId="e4e93a65-ca82-41ec-92c8-0e4fdb0a72ae" providerId="ADAL" clId="{DD14251C-E17B-43CC-B54D-D88179B492C1}" dt="2024-06-17T00:57:20.998" v="33" actId="22"/>
          <ac:spMkLst>
            <pc:docMk/>
            <pc:sldMk cId="4019630513" sldId="327"/>
            <ac:spMk id="2" creationId="{A130A1C8-9B58-E1AD-7B8A-D68C904C3D68}"/>
          </ac:spMkLst>
        </pc:spChg>
        <pc:spChg chg="mod">
          <ac:chgData name="Nguyen Tuan. Long" userId="e4e93a65-ca82-41ec-92c8-0e4fdb0a72ae" providerId="ADAL" clId="{DD14251C-E17B-43CC-B54D-D88179B492C1}" dt="2024-06-17T01:01:06.339" v="102" actId="2711"/>
          <ac:spMkLst>
            <pc:docMk/>
            <pc:sldMk cId="4019630513" sldId="327"/>
            <ac:spMk id="3" creationId="{E91D60F7-B517-84EB-7076-A39B6E77ED83}"/>
          </ac:spMkLst>
        </pc:spChg>
        <pc:spChg chg="add mod">
          <ac:chgData name="Nguyen Tuan. Long" userId="e4e93a65-ca82-41ec-92c8-0e4fdb0a72ae" providerId="ADAL" clId="{DD14251C-E17B-43CC-B54D-D88179B492C1}" dt="2024-06-17T01:01:40.201" v="105" actId="2711"/>
          <ac:spMkLst>
            <pc:docMk/>
            <pc:sldMk cId="4019630513" sldId="327"/>
            <ac:spMk id="8" creationId="{13FC79E4-F022-1B1C-1C61-0939E7CAEFEC}"/>
          </ac:spMkLst>
        </pc:spChg>
        <pc:picChg chg="add mod ord">
          <ac:chgData name="Nguyen Tuan. Long" userId="e4e93a65-ca82-41ec-92c8-0e4fdb0a72ae" providerId="ADAL" clId="{DD14251C-E17B-43CC-B54D-D88179B492C1}" dt="2024-06-17T01:00:21.105" v="99" actId="14100"/>
          <ac:picMkLst>
            <pc:docMk/>
            <pc:sldMk cId="4019630513" sldId="327"/>
            <ac:picMk id="6" creationId="{68C2B1F1-54BE-81B1-C6E9-E34D37A30290}"/>
          </ac:picMkLst>
        </pc:picChg>
      </pc:sldChg>
    </pc:docChg>
  </pc:docChgLst>
  <pc:docChgLst>
    <pc:chgData name="Nguyen Long" userId="e4e93a65-ca82-41ec-92c8-0e4fdb0a72ae" providerId="ADAL" clId="{1913A2BD-A9F4-4E08-8713-E6969D5983C1}"/>
    <pc:docChg chg="modSld">
      <pc:chgData name="Nguyen Long" userId="e4e93a65-ca82-41ec-92c8-0e4fdb0a72ae" providerId="ADAL" clId="{1913A2BD-A9F4-4E08-8713-E6969D5983C1}" dt="2021-09-27T02:00:33.666" v="82" actId="123"/>
      <pc:docMkLst>
        <pc:docMk/>
      </pc:docMkLst>
      <pc:sldChg chg="modSp">
        <pc:chgData name="Nguyen Long" userId="e4e93a65-ca82-41ec-92c8-0e4fdb0a72ae" providerId="ADAL" clId="{1913A2BD-A9F4-4E08-8713-E6969D5983C1}" dt="2021-09-27T02:00:33.666" v="82" actId="123"/>
        <pc:sldMkLst>
          <pc:docMk/>
          <pc:sldMk cId="209051162" sldId="261"/>
        </pc:sldMkLst>
        <pc:spChg chg="mod">
          <ac:chgData name="Nguyen Long" userId="e4e93a65-ca82-41ec-92c8-0e4fdb0a72ae" providerId="ADAL" clId="{1913A2BD-A9F4-4E08-8713-E6969D5983C1}" dt="2021-09-27T02:00:33.666" v="82" actId="123"/>
          <ac:spMkLst>
            <pc:docMk/>
            <pc:sldMk cId="209051162" sldId="261"/>
            <ac:spMk id="2" creationId="{0C97C8CC-1984-40DF-B096-6A06FE51A029}"/>
          </ac:spMkLst>
        </pc:spChg>
      </pc:sldChg>
      <pc:sldChg chg="modSp mod">
        <pc:chgData name="Nguyen Long" userId="e4e93a65-ca82-41ec-92c8-0e4fdb0a72ae" providerId="ADAL" clId="{1913A2BD-A9F4-4E08-8713-E6969D5983C1}" dt="2021-09-27T01:57:59.146" v="79" actId="1038"/>
        <pc:sldMkLst>
          <pc:docMk/>
          <pc:sldMk cId="2202414978" sldId="264"/>
        </pc:sldMkLst>
        <pc:spChg chg="mod">
          <ac:chgData name="Nguyen Long" userId="e4e93a65-ca82-41ec-92c8-0e4fdb0a72ae" providerId="ADAL" clId="{1913A2BD-A9F4-4E08-8713-E6969D5983C1}" dt="2021-09-27T01:57:59.146" v="79" actId="1038"/>
          <ac:spMkLst>
            <pc:docMk/>
            <pc:sldMk cId="2202414978" sldId="264"/>
            <ac:spMk id="59" creationId="{ED11EF57-54E9-4747-B2F5-9176CFFCAF4C}"/>
          </ac:spMkLst>
        </pc:spChg>
        <pc:picChg chg="mod">
          <ac:chgData name="Nguyen Long" userId="e4e93a65-ca82-41ec-92c8-0e4fdb0a72ae" providerId="ADAL" clId="{1913A2BD-A9F4-4E08-8713-E6969D5983C1}" dt="2021-09-27T01:57:45.491" v="65" actId="1037"/>
          <ac:picMkLst>
            <pc:docMk/>
            <pc:sldMk cId="2202414978" sldId="264"/>
            <ac:picMk id="28" creationId="{DB33FB66-152E-478D-AB21-50AB72467F7B}"/>
          </ac:picMkLst>
        </pc:picChg>
        <pc:cxnChg chg="mod">
          <ac:chgData name="Nguyen Long" userId="e4e93a65-ca82-41ec-92c8-0e4fdb0a72ae" providerId="ADAL" clId="{1913A2BD-A9F4-4E08-8713-E6969D5983C1}" dt="2021-09-27T01:57:59.146" v="79" actId="1038"/>
          <ac:cxnSpMkLst>
            <pc:docMk/>
            <pc:sldMk cId="2202414978" sldId="264"/>
            <ac:cxnSpMk id="60" creationId="{6A25DB78-DAC2-4475-8D7C-F42BABEEDD62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3-10-17T01:42:25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12329 10557 1438 0,'6'1'555'0,"-3"3"-189"0,2 0-104 0,-3-3-79 15,1 2-62-15,-2-1-49 0,1-2-33 0,-2 0-22 0,3 1-5 16,-3-1-2-16,2 0 0 0,0 0-3 0,-1 0 1 15,2 0 0-15,-3 0-1 0,2 0-1 0,1 0 2 16,-3 0-3-16,0 0 4 0,0 0 0 16,0 0 3-16,0 0 2 0,1 0 0 0,-1 0 1 15,3 0 0-15,-3 0 1 0,0-1-2 0,0 1 0 16,0 0 0-16,0 0 0 0,0 0 1 0,0 0 0 0,0 0 1 16,0 0 1-16,0 0 3 0,0 0 0 0,0 0 4 15,0 0 2-15,0 0 3 0,0 0 2 16,0 0 1-16,0 0 0 0,0 0 0 0,0 0-4 15,-3 0-2-15,3 0-1 0,0 0-2 0,0 0-1 16,0 1-4-16,0-1 2 0,0 0-4 0,-1 0-1 16,1 0-2-1,0 0-2-15,-3 0-3 0,1 0-2 0,-1 0-4 16,-2 0 1-16,2 2 1 0,-3-2 0 0,2 1 0 16,0 1 3-16,-2-1 2 0,1 0 0 0,-2-1 2 15,3 0 0-15,-1 2 2 0,-3 0 2 0,2-2 2 16,-1 1 3-16,1-1-1 0,-2 0 0 15,2 0-1-15,-2 0-3 0,2 0-2 0,-1 0-1 16,0 0-1-16,-1 0 1 0,1 0 1 0,-1 0-1 0,-1 0 1 16,1 0 0-16,0 0-2 0,0 0 0 0,0 0-2 15,0 0 0-15,2 0-2 0,-1 0-1 0,1 0 0 16,0 0 0-16,1 0-1 0,0 0-1 16,-1 0 0-16,1 0-1 0,-1 0 0 0,2 0 0 15,-3 0 1-15,2 0 0 0,0 0-1 0,-1 0 1 16,0 0-2-16,-2 0 1 15,2 0-2-15,-1 0 1 0,0 0-1 16,0 0 1-16,1 0 0 0,-1 0 1 0,2 0-1 16,-2 0 3-16,2 0 1 0,-3 0 0 0,3 0-1 15,0 0-1-15,-2-1 1 0,4-1-2 16,-2 2-1-16,0 0 2 0,4 0 2 0,-4 0-1 16,1-2 1-16,0 2-1 0,-4-1 0 0,0 0-2 15,2-1 2-15,-1 1 1 0,0-1 0 0,0 2-1 0,1 0-1 16,-1 0 2-16,-2 0-2 0,3 0-1 0,-2-1 0 15,1-1-1-15,1 1 0 0,-2-1-1 16,0 1 0-16,2 1 1 0,-1 0 1 0,-2-2 0 16,1 2-1-16,0 0-1 0,-4-2-2 0,4 1-1 15,-2 0 0-15,1-1 1 0,-2 2 1 16,1-1 2-16,2 1 2 0,-1 0 1 0,1-2-1 0,-2 1-1 0,-4-1-1 16,0 2 0-16,-2-1 1 0,2-1-2 15,-2 2 1-15,4-1 3 0,0-1 0 0,0 0-2 16,-1 2 2-16,2 0-1 0,0-2 0 0,1 2 1 15,-2 0 0-15,1-2 1 0,1 2-1 16,0 0-1-16,-2-1 0 0,3 1 0 0,-2 0-1 16,1 0-1-16,2 0 1 15,-3 0 0-15,2 0-1 0,-1 0 1 0,-1 0-2 16,3 0 1-16,-1 0-1 0,1 0 0 16,-1 0-1-16,0 0 2 0,0 0-2 0,-5 0 0 15,1 1 0-15,1 1 0 0,0-2 1 0,1 2-1 16,-3 0 3-16,3 1-1 0,-3-3 1 0,3 3 2 15,-2 0-2-15,-3-1-1 0,3 1-1 0,-2-1 2 0,2 2-3 16,-1-1 0-16,1 0 0 0,-1-2 2 16,3 2 0-16,-2 0 0 0,1-2-1 0,1 3 1 15,1-1-1-15,1-2 0 0,1 1 0 0,0 1 1 16,-1-2-2-16,2 1 1 0,1-2 0 0,-1 3 0 16,-1-1-1-16,-1 2-1 0,1-3 0 15,-2-1 1-15,0 2 0 0,-2-1 0 0,3 1 0 16,-3-1 2-16,0-1-2 15,-2 2 1-15,1-1 1 0,-1 1 1 0,-2-2 1 16,2 2-1-16,-2-2 2 0,3 2 0 16,-2 0-1-16,2-1 0 0,-1-1 1 0,1 2 0 15,-1-1-1-15,3 1 3 0,1-1-2 0,-2-1 1 16,4 2 0-16,-2-2-1 0,0 0-1 0,0 0 1 16,0 0-2-16,2 0-3 0,-4 0 2 15,1 0 0-15,0 0-1 0,0 1-1 0,-1 1-1 0,0-1 1 0,-1 0 0 16,1 1-1-16,-3 0 1 0,-2-2 0 15,3 1 1-15,-2 2-1 0,3-1 1 0,-1-1-2 16,3 1 1-16,0-1 3 0,0 1 1 0,0-1-2 16,0 0 2-16,-2-1 1 0,2 2-2 15,3 0 0-15,-3-1-2 0,3 1 2 0,0-1-1 16,-1-1 1-16,-2 2 1 16,4-1 0-16,-1-1-3 0,-1 0 1 15,0 2 0-15,1-1-1 0,0 1-1 0,-2-2 0 16,1 1 0-16,-1 1-2 0,1-1 2 0,-1 2 0 15,1-1 0-15,1 1-1 0,-1 0 1 16,1-2 0-16,-1 2 0 0,0-1 0 0,3 0 0 16,-1 3 0-16,1-3 0 0,-2 2-1 0,2-1 0 15,1 1 0-15,0 0-1 0,-1-1 1 0,1 0 0 0,-1-2 1 16,3 2-1-16,-2 1 0 0,2-2 1 0,-2 3-1 16,2-2 1-16,-2 1 1 0,-1-1-2 0,1 2-2 15,1-2 2-15,0 1 1 0,0-1 1 16,0 2-2-16,0-1 1 0,0-1 4 0,-2 3-3 15,0-1 0-15,1 1-1 0,0-2 1 0,-1 1 0 16,0 0 1-16,1 2-2 0,2-1 1 0,-2 0-1 0,2 0-1 16,-2 1 1-16,2-2 0 0,-3 2 1 0,0 2-1 15,-1-1 0-15,2-1 1 0,-1 0 0 0,4 1 0 16,-1 0 1-16,-1-1 1 0,-1 1 1 16,2 0 0-16,-1 0 2 0,0 1-1 0,0-1 1 15,0-2-1-15,-1-1 3 0,1 3 0 0,0-2 0 16,-1 0 2-1,2 0-1-15,0 0-1 0,1 1 0 0,-1-2-3 16,2 0 1-16,-1-1-2 0,-1 0-1 0,3 0-2 16,0 2 1-16,0-2 1 0,3 0-2 0,-1 3 1 15,-1-3 2-15,2 1 1 0,-1 2 0 0,1-2 1 16,-3 1-2-16,3-1 2 0,-3 3-1 16,2-2 1-16,1 0-1 0,-1 2 3 0,3-1 1 15,-1 1 0-15,1 1-2 0,-2 0 3 0,3-2-3 0,-1 2-1 16,0 0 1-16,1 0 0 0,0 0 0 0,-1-2 1 15,3 1 1-15,-1 0 0 0,0 1 1 0,0 0 0 16,-1-2 1-16,1 1-1 0,-1-4 0 16,3 2 2-16,-2-3 1 0,1 2-2 0,-2-2 2 15,2 1 4-15,0 1-2 0,0-1 1 0,0 2-1 16,1-3 3 0,-1 2-1-16,2-2-1 0,0 1 2 0,0-1 1 15,-2-1 1-15,4 1-2 0,1-3 0 0,-2 2-2 16,3-2-1-16,1 0-4 0,-1 0-3 15,-3 0 0-15,3 2-4 0,-1 0 1 0,-2-1-3 16,3-1-1-16,-3 3 1 0,3-3 1 0,-3 2 0 16,1-1 1-16,-2 1-1 0,2-1 0 0,-1-1 0 15,1 2-1-15,-2-1 0 0,2 0 0 0,-2 1-1 0,1 0 1 16,0-2 0-16,0 1-1 0,0 1-1 0,-1-2 2 16,-1 0 1-16,1 0 0 0,-1 0-3 0,2 0 2 15,-3 0 3-15,0 0 0 0,0 0-1 16,0 0 0-16,0 0 1 0,-2 0 1 0,3 0-3 15,-2 0-2-15,-1 0 1 0,2 0 1 0,-2 0-2 16,2 0-2-16,0 0 1 0,2 0 1 0,-1 0-1 0,-1 0-1 16,2 0 1-16,1 1 2 0,0 1 0 0,-2-1-1 15,4-1-1-15,-2 2 1 0,0-1-1 0,0 1 0 16,0-1 0-16,0 0-2 0,0-1 0 16,-1 2 3-16,2 0-1 0,-4-2 0 0,2 0 0 15,-2 1 2-15,1-1-1 0,-1 2 0 0,-1-2 2 16,-1 1-3-1,3-1 1-15,-2 2 0 0,1-2-1 0,0 1-1 16,1-1 1-16,-1 0 0 0,0 2 0 16,1-2 0-16,-1 1 1 0,0 1-1 0,3-2 1 0,-2 0-3 15,-1 1 1-15,2 0-1 0,-1 1 1 16,1 0 0-16,-2-1 1 0,0 1 1 0,1-2-1 16,-1 1 3-16,0 1-2 0,1-1-2 0,-1 1 1 15,0-1-2-15,0-1 2 0,2 2-1 0,-2-1 0 0,0 1 2 16,1-2-1-16,2 2 0 0,-3-2 0 0,3 2 1 15,-2 0-1-15,1-1 0 0,-2-1 2 16,3 3-2-16,-3-3 0 0,0 2 0 0,0-1-1 16,1 1-1-16,2-1 1 0,-3 2-1 0,3 0 2 15,-1-1 0-15,-1-1 0 0,2 2 0 16,-3 0 1-16,3-3-1 16,-3 2 0-16,2-1 0 0,-1 1-1 0,2-1 2 15,2 0-1-15,-2 1-2 0,3 0 2 0,-1-1 1 16,-1 1 0-16,1-2-1 0,-2 0 0 15,3 0 1-15,-4 1-1 0,2-1 0 0,-2 0 0 16,-2 0 1-16,0 0-1 0,1 0-1 0,1 2 2 16,-2-1-2-16,-2 1 1 0,2-2-1 15,0 0 1-15,-2 1-2 0,2 1 0 0,1-2 1 0,-1 1 1 0,2 0 0 16,1 1-1-16,-3 0 1 0,3-1 1 16,0 1-1-16,0-2 0 0,0 1 0 0,0 1-3 15,0-1 0-15,-1 1 2 0,2-1 1 0,0-1 0 16,-3 2-1-16,4-1 4 0,-2 1-1 15,1-1-3-15,-2 1 0 0,1-2 1 0,1 1-3 0,-2 1 0 16,1-1-6 0,0-1 3-16,2 3 4 0,-1-3-1 0,-2 2 3 15,1 1 1-15,0-2 7 0,0-1-4 16,0 2-1-16,2-1-3 0,-4 0 0 0,4 1 0 16,0 0 0-16,0-2 2 0,0 1-2 0,-1 1 4 15,-1-1-2-15,3-1 0 0,-3 2-2 0,3-2 1 16,-3 1 1-16,5-1-2 0,-3 0 1 0,-2 2 0 15,5-2-1-15,-3 0 1 0,0 0 0 0,-1 0 2 0,0 0 2 16,1 0-1-16,-2 0-1 0,1 0-3 0,-2 1 1 16,1-1 0-16,0 0-6 0,0 0 0 15,1 0 3-15,-2 0 1 0,0 0 1 0,1 0 0 16,0 2 2-16,0-2 3 0,2 1-3 0,-4-1-2 16,3 0 2-16,-3 0-3 0,0 0 2 15,3 0-3-15,-2-1 2 0,2-1-2 0,-1 1 1 0,1-1 1 0,-2-1-3 16,1 0 0-16,1 2 2 0,-4-1-1 0,2 0 1 15,1 1 1-15,-2 0 0 0,-1-1 1 16,2 2 1-16,-4-1-1 0,0-1 2 0,3 1-2 16,-5-1-1-16,2 2 1 0,-1 0-1 0,1 2 0 15,-1-2-1-15,0 0 1 0,0-2-1 16,2-1 1-16,-2 2 0 16,3-1 0-16,0 1 1 0,1 1-1 0,0-3 2 15,-1 0 0-15,1 1 0 0,0-1-1 16,-1 0-1-16,2 2 1 0,1-2-1 0,-3-2 1 15,0 4 0-15,1-2 0 0,-3-2-1 0,1 4 0 16,-1-2 1-16,2-1-1 0,0 3-1 16,-3-2 0-16,-1 0 2 0,3-1 1 0,-2 1-2 15,2 1 2-15,-2 0 0 0,3 1-2 0,-1 0 0 0,-1-1 0 0,1 2 0 16,2-1 0-16,-1-2 0 0,1 1 0 16,-1-1 0-16,0 0-1 0,0 1 1 0,3 2-1 15,-2-2-2-15,1-1 3 0,-1 1-1 0,1-2 0 16,-1 1 0-16,2-2 2 0,-1 1-4 15,-1 1 3-15,-2-2 3 0,2 1-3 0,-1-1 0 16,0-1-1-16,0 2 5 16,4-1-2-16,-4-1-2 0,0 3 1 15,1 0 1-15,-2-1 0 0,1 0-2 0,0 0 0 16,1 1-1-16,-1-1 0 0,0 1 0 0,0-2 1 16,1 1 1-16,-2 1 0 0,-1-2 0 0,1 1 1 15,0-1 0-15,1 1-1 0,-3 1 1 16,3-2-2-16,0 2 1 0,-4-1-1 0,3-1 1 15,-2-1 0-15,0 1-1 0,1 1 1 0,0 0-2 0,-3-2 1 16,4 1 0-16,-3 1-1 0,0 1 0 0,0-2 1 16,1 1 1-16,-1 0 0 0,0-1 1 0,1 0-1 15,-2 1 1-15,-2-2-2 0,4 1 2 0,-2-1-4 16,1 1 1-16,0 0 2 0,-1-1-1 0,-3 0 0 16,2-2 0-16,-1 1 3 0,1-1-1 15,-2-1-7-15,3 0 2 0,-3 0 3 0,2-1 0 0,-1-2 1 16,-1 1-2-16,0-3 6 0,0 3-3 0,-1-1-1 15,-1-3 0-15,2 3-1 0,0-3 1 0,-3 1 2 16,3 0-1-16,-2 1-3 0,-1 0-1 0,2-1 1 16,-3 2 0-16,0 0 1 0,-1 3-2 15,2-1 3-15,0 0-5 0,0 3 2 0,-1-2 2 16,1 0 0-16,1 0 0 16,-1 0 0-16,-1 0 5 0,2-1-3 0,-1 1-2 15,2 0 2-15,-3 0-1 0,1-2 1 16,2 2-2-16,-3 0-1 0,1-1 10 0,1 1-5 15,-1-2-1-15,-1 2-1 0,-1-1 2 0,2-1 1 16,-2 0-8-16,2 0 3 16,-2-1 1-16,0 1 4 0,-1 2 1 0,0-2 2 0,-2 1 1 15,0-1-6-15,-1 4 1 0,1-2 4 0,1 0-2 0,1 2-1 16,-3-1 0-16,1 1 5 0,-2-1-2 0,0 2-3 16,1 0-1-16,1-2-4 0,0 3 0 0,-1 0 3 15,-1 1 0-15,2-2-1 0,-4 1 1 16,2-1 4-16,1 1-2 0,1 3-1 0,-1-3-1 15,-3 2-1-15,4-1 0 0,-2 2-2 0,-2 0 2 16,1 1-1 0,-1 0-1-16,0 1 0 0,-3 0 0 0,2 1 0 15,-1 0 0-15,0 3-1 0,-2-3 2 0,2 2 0 16,-2 0 1-16,1 2-2 0,-2-3 1 16,3 3 1-16,1-2 0 0,-1 2-1 0,3-2-1 15,-2-1-4-15,5 2-11 0,0-3-22 0,-1 2-39 16,0 0-53-16,-1 0-66 0,-4 0-84 15,0 2-146-15,-5-1-84 0,-1-1-56 0,-5 0-55 0,0-3-125 0,0-1-1114 16</inkml:trace>
  <inkml:trace contextRef="#ctx0" brushRef="#br0" timeOffset="6345.37">15129 10557 1016 0,'2'0'911'0,"-1"0"-378"0,1 0-117 15,-2-3-126-15,0 0-112 0,0 1-63 0,-2-3-34 16,2 3-18-16,-1-3-9 0,-1 2-5 0,2-1-3 0,0 0-8 15,0 2-4-15,0-1-5 0,-1 1-6 0,-1 1-5 16,2-1-5-16,-2 1-3 0,1-1 0 0,-2 2-2 16,1 0 3-16,-3 0-4 0,0 0 1 15,-1-1-2-15,-2 1-1 0,0 0 0 0,0 0 0 16,-6 1 0-16,1-1 2 0,0 2 1 0,-4 1 1 16,-1 0 0-16,2-2-3 0,-5 2 1 0,1 0-1 0,0 0-1 15,0 2-2-15,1-4 0 0,0 2 2 0,-1-1-2 16,4 0-2-16,-2 2 1 0,1-3-1 0,1 1 0 15,-1-1-1-15,1 1 0 0,-1-1 0 16,1 1 1-16,0-2 0 0,0 1-1 0,2 1 0 16,-2-2 0-16,1 0 0 0,0 0 0 0,-1 0 3 15,2 0-3 1,-2 0 0-16,0-2 0 0,1 1 0 0,0 1 0 16,-2-2-7-16,3 1 4 0,-3 1 0 0,0 0 4 15,0 0-1-15,0 0-2 0,-2 0-3 16,0 0 1-16,0 1 2 0,-2 1-2 0,-1 1 2 15,1 1 2-15,-1-1 7 0,-1 2-8 0,-1-1 1 16,3 0 0-16,1 3 0 0,2-3 0 0,0 2 2 0,0 0 3 16,4-3-4-16,-2 0 1 0,5-1-1 0,-2-1 0 15,3-1 0-15,-2 2 1 0,3-2 0 0,0 0 0 16,0 0-1-16,1 0-1 0,-1 0 1 16,1 1-1-16,0 1 0 0,0-2-1 0,-1 2 0 15,-1-2 0-15,-1 2 1 0,0 0 0 0,-1-1 1 16,-4-1-1-16,3 2 3 0,0-1 0 0,-4 1-3 15,4-1 2 1,-4 1 0-16,3 1 1 0,-2-2-1 0,2 0 2 16,-2 3-1-16,3-4 2 0,1 3-1 0,1 0-2 15,-1-2 2-15,3 2-1 0,1 0 1 0,0-2-2 16,-1 3 1-16,3-1-3 0,-1-2 1 16,2 2-1-16,0 0 0 0,1 0 0 0,-1 2 2 15,1-2-1-15,-1 1-1 0,3-1 2 0,-1 2 0 16,-2 1-1-16,2-2 2 0,-2 1 1 0,1 2 3 0,1-1 1 15,-2 0-1-15,1 0 0 0,0 0 1 0,0 2-1 16,0 1-1-16,-1-2 0 0,0 0 0 16,2 0 2-16,0 2-2 0,0 0 0 0,1 0 1 15,-1 1 0-15,1-2 0 0,1 2 0 0,-1 1 2 16,-1-1 0-16,1-1 3 0,0 2 3 16,0-1 3-16,2 2 4 15,-2-1 4-15,1 1 2 0,-2-2 0 0,1 2 0 16,0-3-2-16,2 2-4 0,-1-1-1 0,-1-1-2 15,1 0-3-15,-3 0-2 0,4 2-2 16,-1-2 1-16,1 1-1 0,0 1-2 0,0-2-1 16,0 1 1-16,1 1 1 0,-1-4-1 0,4 2 0 15,-4 0 0-15,3 0 1 0,-2 0-3 16,3 0 0-16,-3 0-1 0,2-1 2 0,-1 0 2 0,2 0-1 0,1 1 0 16,-2 2 1-16,2-3 2 0,-2 3-2 15,2-2 1-15,0 0 1 0,3-1 0 0,-2-1 2 16,2-1 5-16,0 1 3 0,4 1 0 0,0 0-1 15,2-2-1-15,-2-2-2 0,3 2-5 0,2-3-3 16,0 2-2-16,-1-2-1 0,5 1-3 0,-2-1 0 16,1 0-1-16,2-1-1 0,-2 0 0 0,0 2-1 15,0-3-7-15,0-1 3 0,-1 3 1 0,-1-3-2 16,-2 3 3-16,2-1 0 0,-4-1 9 0,6 1-2 16,-3 0-1-16,1 0 2 0,0 0-2 0,1-1 0 15,-1 1-1-15,0-1 0 0,-1 1 1 16,1-1-2-16,1-1-2 0,0 2 2 0,-2-1 0 15,0-1-1-15,1-1 1 16,1-1 3-16,1 2-2 0,-2-1 0 0,2 1 0 16,0 0-2-16,-2-2-2 0,4 1 1 15,-1 1 0-15,0 0 0 0,-1 0-2 0,1 0 2 16,-1 0-3-16,-1 0 1 0,0 0 0 0,2 0 0 16,-2 0 1-16,0 0-1 0,1 1 15 0,2 1-8 15,-2-2-2-15,-2 0-2 0,-2-2 1 0,2 2-2 0,0 0-13 16,2 0 6-16,-2 0 2 0,2 0 0 0,0 0 1 15,0 2 2-15,-2-2 0 0,3 1 0 16,-3-1-1-16,-2 2-1 0,0-1 3 0,-3 1-2 16,2-1 1-16,-2-1-2 0,0 0-1 0,1 0 4 15,2 0 0-15,0 1 0 0,-2-1 0 0,2 0 1 16,-2 0 3-16,3-1-3 0,-1 0-1 16,2-1 0-16,-2 1 0 15,2-1-1-15,0 2-1 0,-2-1 1 16,2-2-1-16,0 1-1 0,-1 1 0 0,-1 1 1 15,0-2-1-15,-2 2 0 0,4 0 0 0,-4 0 1 16,2 0 1-16,-4 0-2 0,2 0 3 0,1 2 0 16,-3-2-1-16,1 1 0 0,-2 1 0 15,6-2-1-15,-4 1 0 0,6-1 1 0,1 0 0 16,-2 0 0-16,3 0 0 0,-3 0 0 0,3 2-1 0,-2-1 1 16,0-1-1-16,0 2 1 0,-2 1 0 0,-2-1-1 15,0 0 0-15,-2 1 1 0,3-1 0 0,-3-1 0 16,-4 2 0-16,4 0 0 0,-4 0 0 15,2 0 0-15,0 0 1 0,0-1-1 0,1 1 0 16,0-2 0-16,-1 1-1 0,3-1-1 0,-1-1-1 16,0 2 1-16,3-1-1 0,-2 1 1 0,2 0-1 0,0 0 7 15,1 1-2-15,-3-3-2 0,3 3 0 0,-4-3 5 16,4 2-3-16,-1-1-5 0,-2 1 0 16,-1-1 1-16,5-1 1 0,-4 0-6 0,2 0-1 15,1 0-3-15,-1 0 3 0,3 0-1 0,-2-1 4 16,5-2-2-16,-1 1-2 0,0-1 0 0,1 0-5 15,-4 1-3 1,0 0-3-16,-1 2 1 0,1-2 6 0,-3-1 3 16,0 2 4-16,0-2 4 0,-3 0 0 0,2 1 1 15,-3-1 0-15,0 0 0 0,0 2 0 0,-2-1 1 16,1-1 0-16,1 0 1 0,-1 2 0 0,-2-2 0 16,4-1 0-16,-1 3-1 0,0-2 0 15,0 0 0-15,0 0-1 0,2-1-1 0,1 0-1 16,-2 2-2-16,1 0-1 0,-3-2 1 0,1-1 0 0,0 0 1 15,0 0 0-15,-1-1 0 0,1 1 2 0,-2-2-1 16,-1 1 3-16,3 1 0 0,-3 0 0 0,0 0 0 16,1 0 0-16,-1 1-1 0,0-2 0 0,0 1-1 15,2-1 1-15,-2 1 1 0,0 1 1 16,1 0-1-16,-3-2 0 0,1 1 1 0,-3 1-1 16,1-1 0-16,2 2 0 15,-1-1 1-15,-2-1 0 0,1-1 0 16,-2 2 1-16,-1-1 0 0,1-1 0 0,-1-3 0 15,0 2 0-15,-2 1 0 0,0-3-2 0,1 0 2 16,-1-2-1-16,0 1 1 0,0-2-1 16,-1 1-1-16,-1-1 0 0,0 2 0 0,-1-2-1 15,0 1 0-15,-2-1 1 0,2 2 1 0,-5-3 0 16,4 5 3-16,-5-3 0 0,1 1 3 0,-4 0 0 0,4 0-1 16,-3-2 2-16,-2 2-2 0,2-1 1 0,-2-1-1 15,-4 0-2-15,0-1-2 0,3-1-1 16,-7-3 0-16,5 3-2 0,-4-4 0 0,-1-2 0 15,2 1 0-15,-1-1 0 0,0-1 0 0,3 1 0 16,-2 0-2-16,2 0 2 0,-2 2-1 0,1-1 0 16,1 1 1-1,3 2 0-15,-4 2-1 0,1 0 0 0,0 2 2 16,-1 0-1-16,-1 3 0 0,2 0 1 16,-2 0 2-16,-2 0 0 0,1 1 0 0,1 1-1 15,-5 1 1-15,2 0 2 0,0 2-1 0,0-2-3 16,-4 1-3-16,3 1 1 0,-1 1 1 0,2 0-2 15,-4-2 1-15,1 2 2 0,0 0 3 0,1 0 1 16,2 2-2-16,-2 1 1 0,1-2 0 0,-1 2-2 0,2 0 1 16,-4 0-1-16,3 2 0 0,-1-2-1 0,3 1 0 15,-2 1 1-15,2-1 1 0,-1 0 0 16,0 1-1-16,0 0 1 0,-2-2 1 0,1 0-1 16,0 0 1-16,-2 0 0 0,1 0 2 0,1 0 1 15,0 1-1-15,1-1 2 0,0 0 0 0,1 0 1 16,-2 0-2-16,1 0 0 0,1 0-1 0,0 0 2 0,-1 0-3 15,-1 0 2-15,4 2-2 0,-3-1-3 0,1 1 3 16,2-1-2-16,-1 2-1 0,2-1 0 16,-1 0 0-16,2 2 0 0,-1-1 0 0,-1 1 1 15,2-1 2-15,1 1 0 0,-1 0 0 0,3 0 2 16,-2-1 0-16,2 2 2 0,-2-3 0 16,-2 3 0-16,4-2 2 15,-2 2-1-15,1-2-1 0,0-2 0 0,1 2 2 16,0 0-2-16,1 2 0 0,-3-1 1 0,4 1 0 15,-1-1 2-15,0-1 0 0,1 2 1 16,1-2-2-16,1-2 1 0,-1 2-1 0,3 0-2 16,-3-1-1-16,0-1-1 0,2 1-1 0,1-1 0 15,1 1-3-15,0-1-4 0,4-1-1 16,-1 2 2-16,1-1 0 0,1 1-2 0,2-2-8 0,-3 1-6 0,3 0-22 16,-1 4-31-16,-1 1-35 0,0 2-45 15,-1 1-41-15,0 2-59 0,-3 2-129 0,3 3-72 16,-2-1-56-16,0 3-65 0,0 0-161 0</inkml:trace>
  <inkml:trace contextRef="#ctx0" brushRef="#br0" timeOffset="10121.65">12414 14419 1549 0,'0'3'668'0,"0"-3"-187"15,-1 2-118-15,-1-1-117 0,2-1-101 0,-3 0-54 16,0-1-34-16,-1 1-16 0,1 0-7 15,-1 0-4 1,1 1-3-16,0 1-2 0,-1-1-3 0,1 1-5 16,2-2-4-16,-4 1-1 0,1 1-2 0,0-1 1 15,-1 2 2-15,1-1 1 0,-3 0 4 0,2 3 5 16,-1 0 3-16,-3-1 5 0,1 0 1 0,-4-2 3 16,0 1 0-16,-1 0-4 0,-4-1-3 0,1 1-3 15,-3-2-5-15,1 2-3 0,-3 0-3 16,-5-1 0-16,1 1-2 0,-2 0-2 0,3-2-1 15,-3 1-2-15,1-1 0 0,0 1 0 0,1-1 2 16,0-1 1-16,-1 0 1 0,1 0 0 0,0 0 0 0,1 0-4 16,3 0-1-16,-1 0-1 0,2 0-3 0,-2 0 0 15,4 0 0-15,-2 0-1 0,4 0 0 0,-1 0 1 16,1 0-1-16,-2 0 2 0,2 0-1 16,-1 0 0-16,-2 0-2 0,3 0 2 0,-1 0 0 15,1 0-2-15,-1 0 2 0,1 0-1 16,-1 0 1-16,1 0 0 15,-2 0-2-15,2 1 2 0,-2 1-4 0,0-2 1 16,1 2 1-16,-2-1 0 0,3 1 1 0,-3-1-1 16,0 1 2-16,0 1 0 0,0 0-1 15,-2-2 1-15,1 2 0 0,0 0 0 0,0-1-1 16,-2 1 3-16,0 0 1 0,0-2 1 0,1 2-1 16,-1 0 2-16,2-2 2 0,2 3 1 15,-2-1-2-15,2 0-1 0,1-2 3 0,-2 2 0 0,2-3-2 0,0 3 0 16,0-2 0-16,0 3-2 0,1-1-1 15,-3-2-2-15,-1 1-2 0,4-1-1 0,-3 1 1 16,3-1-1-16,2 1 0 0,0 0 1 0,0 0 0 16,-1 0 2-16,1-1-1 0,3 1 2 0,-2-1-1 15,-1 1 0-15,1-2-1 0,1 1 1 0,1 1 0 16,3-1 0 0,0 1 0-16,-1-1 2 0,-1-1-1 15,0 0-2-15,1 0 0 0,-2 2-1 0,0-1-1 0,0 1-1 16,0-1 0-16,-2 1-1 0,5 1 2 15,-3 0-1-15,3 0 1 0,-3 1-4 0,3-1 2 16,0 2 2-16,-1-2 0 0,3 3-1 0,-2-2 1 16,1 2 4-16,-2 0-2 0,3 0-2 0,-1 2 0 15,1-2-1-15,1 0 1 0,-3 0-1 0,4-2 2 0,0 2 0 16,0-1-1-16,0 1 0 0,-1-2 0 16,2 2 0-16,-3 0 0 0,3 0 0 0,-2 2 1 15,2-1 2-15,-2 1-1 0,2 1 1 0,1 0 1 16,-1 1-1-16,0-1 2 0,0 3 1 0,3 0 2 15,-1 0 2-15,-1 3 3 0,1-1 1 16,1-1 1-16,1 2 1 0,1 0 3 0,-1 0 1 0,2 2 0 0,0-2 1 16,0 1 0-16,-1 0 0 0,1 0 2 0,2-1-2 15,-3 0-3-15,1 0 0 0,3-2-2 16,0 2 1-16,2-1-2 0,0-1-1 0,0 1 1 16,1-1-1-16,0 1 2 0,-1-1-2 0,-2-1-3 15,3 2 2-15,-2-3-3 0,-1 2 0 16,0-1 1-16,2 0 1 15,-2 1 3-15,1 1 4 0,-2-1 3 0,1 2 1 16,0-3 2-16,-1 2 1 0,-2 0 0 16,2 2 0-16,-2 0 0 0,2 1 1 0,-2-2-2 15,5 0-9-15,-4-1-8 0,3 2 4 0,-2-1 1 16,1-2 1-16,2 0-2 0,-2-2 7 0,2 1 6 16,0-1-8-16,1-2-7 0,-1 1 0 0,2-1 5 15,1 0 0-15,-2-1 2 0,1-1 0 0,-2-1 8 0,4 0-2 16,0 0-1-16,0 0 1 0,1 2-2 0,1-1 1 15,0-1 0-15,-1 0 1 0,1 0-3 0,-1 0 0 16,2 2 2-16,0-4-2 0,0 3-1 0,0-2 0 16,2 2 0-16,2-2 3 0,-1 0 0 0,2-2-1 15,-1 1 1-15,3-1-3 0,0-3 5 0,-1 2-7 16,3-2-4 0,-2 0-4-16,1 0-3 0,-2 0 0 0,0 0-10 15,1 0 3-15,-3 0 1 0,3 0 1 0,-2 0 2 16,1 0-4-16,-2 0 1 0,1 0 1 0,0 1 10 15,-2 0-4-15,2 1-6 0,-2 0 4 0,1-2-2 16,-3 0-1-16,1 0-10 0,0 0 4 0,0 0 1 16,-1 0 2-16,1 0 0 0,-1-2 1 0,4 0 0 15,-1 0 1-15,2-1 1 0,1-2 0 0,0 2 0 0,3-2-2 16,-2 3-1-16,0-4-1 0,3 1 1 0,-3 0 1 16,0 1-2-16,0-3 1 0,-1 2-7 0,-1-1 5 15,-2 2 3-15,1-2-2 0,-2 1 2 0,-1-1 0 16,-1 0 6-16,1 0-11 0,-1 0 2 0,0-1 2 15,0 0 0-15,-2 0 2 0,2 3 2 0,-2-4 3 16,3 2-3-16,-4 2-1 0,2-4-1 0,0 2 0 0,-2-1-1 16,3 0 1-16,-3 5-3 0,0-3 2 0,2 2-2 15,-1 2 1-15,0-1 1 0,-1 1 2 0,0-1 2 16,-2-1-1-16,1 0 2 0,-1-1-1 0,1 1-4 16,-2-2-2-16,0 2 1 0,0-1 0 0,0 1-4 15,-2-2 13-15,1 1-3 0,0 1-2 0,-1-2-2 16,0 2-1-16,-2-1 0 15,3 1-3-15,-1-2 1 0,0 1 2 16,0-1-1-16,1-1 1 0,-4 0-2 0,3-1-5 0,0-1 3 0,3 1 2 16,-3-2 2-16,0-2 2 0,1 0-3 0,-1 3 0 15,-1-3 0-15,-1 1-1 0,1 1-4 0,0-2 1 16,-2-1 0-16,1 2 0 0,-1-2-1 16,0 1-1-16,-2 1 3 0,3-2 3 0,-3-1 1 15,1 3 0-15,-3-2 1 0,2 0 2 0,-1 0-2 16,0 0-3-16,3-1 0 0,-4-1 0 15,2 1 0-15,0-3 2 0,-3 2 0 0,0-1 4 16,2-2 0-16,-1 1 0 0,1 1 1 0,-1-1 0 16,-1 3-4-16,0 0-1 0,0-1 0 15,0 2-1-15,-1-1-2 0,-1-1-2 0,1 0 5 16,-1 3 0-16,-1 0-2 16,0 2 3-16,2-4-2 0,-4 2 2 15,-2 1-1-15,2-2 0 0,-1 0 0 0,-3 1 0 16,1-1 0-16,-2-1 1 0,-1-2-1 0,-1-2 0 15,0 1 2-15,-2-1 0 0,3 0-2 16,-1 1-1-16,1 0-1 0,2 1-2 0,-3 1 1 16,4 2-1-16,0 2 3 0,0-2 1 0,-1 3 2 15,1 0 2-15,0 1 1 0,-3 2 2 0,1 0-2 0,1 2 0 16,-2 2 0-16,1-1-1 0,2 2 0 0,0 1-1 16,-1 0 2-16,1 0-1 0,3 0 0 15,-3 0-2-15,2 0 2 0,0 0-1 0,1 0 0 16,0 1-1-16,0-1-2 0,2 2 3 0,-3-2 1 15,3 0-2-15,-2 0 2 0,2 0-1 0,-2 0 3 16,2 0-3-16,-2 0-2 0,2-2 2 0,-3 2 0 0,3-1 1 31,-2 1-1-31,-1-3 0 0,1 3 1 0,-3-2 0 0,4 0-2 0,-1 1 0 0,1-2 1 0,0 2-1 16,0-1-3-16,0 1 2 0,-1-1-1 16,2 1-9-16,1-2 0 0,1 1-13 0,-1 0-25 31,1 2-49-31,-1-1-68 0,-1-2-77 0,0 0-116 0,-4 2-142 15,0-2-81-15,-1-2-47 0,-2-2-47 0,0-7-123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AE346-E15E-4E0F-A00F-D6878618194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A5CA-87B2-4AD3-9D79-2823A5C97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8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63A5CA-87B2-4AD3-9D79-2823A5C97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030959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71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5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5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77846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6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8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6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10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5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89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616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13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4223654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3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80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3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8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73652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C84C08AB-FA14-412F-B98E-5B0E5DE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1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8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AB8E901C-F207-8598-2516-3FD54BCC3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</p:spTree>
    <p:extLst>
      <p:ext uri="{BB962C8B-B14F-4D97-AF65-F5344CB8AC3E}">
        <p14:creationId xmlns:p14="http://schemas.microsoft.com/office/powerpoint/2010/main" val="2632205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8-3,…,8-5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970DCA1-8157-4792-9295-CF51CA89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1159658"/>
            <a:ext cx="4762285" cy="463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/>
              <a:t>Returning a </a:t>
            </a:r>
            <a:r>
              <a:rPr lang="en-US" b="1" i="1" dirty="0" err="1"/>
              <a:t>Sinple</a:t>
            </a:r>
            <a:r>
              <a:rPr lang="en-US" b="1" i="1" dirty="0"/>
              <a:t> Value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EA206DD6-F085-4768-8766-57EECD45F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505"/>
          <a:stretch/>
        </p:blipFill>
        <p:spPr>
          <a:xfrm>
            <a:off x="1066800" y="1673249"/>
            <a:ext cx="10058400" cy="2785733"/>
          </a:xfrm>
          <a:prstGeom prst="rect">
            <a:avLst/>
          </a:prstGeom>
        </p:spPr>
      </p:pic>
      <p:sp>
        <p:nvSpPr>
          <p:cNvPr id="7" name="Lục giác 6">
            <a:extLst>
              <a:ext uri="{FF2B5EF4-FFF2-40B4-BE49-F238E27FC236}">
                <a16:creationId xmlns:a16="http://schemas.microsoft.com/office/drawing/2014/main" id="{37FA62C4-A550-480B-A947-D741F03B53E0}"/>
              </a:ext>
            </a:extLst>
          </p:cNvPr>
          <p:cNvSpPr/>
          <p:nvPr/>
        </p:nvSpPr>
        <p:spPr>
          <a:xfrm>
            <a:off x="2732925" y="3088483"/>
            <a:ext cx="4777483" cy="422777"/>
          </a:xfrm>
          <a:prstGeom prst="hexagon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DF07B7F-2A0C-4983-A61F-1D7FA492F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508915"/>
            <a:ext cx="3838575" cy="57150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D365549-74AA-48D7-8EAC-394E5418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Return Values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002B73B-2E9E-4094-ADD2-C9B1AAB65F6C}"/>
              </a:ext>
            </a:extLst>
          </p:cNvPr>
          <p:cNvSpPr txBox="1"/>
          <p:nvPr/>
        </p:nvSpPr>
        <p:spPr>
          <a:xfrm>
            <a:off x="738026" y="1076994"/>
            <a:ext cx="108680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can return a value or a set of values. When a function returns a value, the calling line should provide a variable which the return value can be assigned to.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/>
              <a:t>A function stops running when it reaches a return statement.</a:t>
            </a:r>
            <a:endParaRPr lang="en-US" sz="28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AED522E-8726-4D53-A31D-76D8C453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7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Visualizing functions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0AB7FCF-158C-43C5-9AF7-20E5DCD3FBDF}"/>
              </a:ext>
            </a:extLst>
          </p:cNvPr>
          <p:cNvSpPr txBox="1"/>
          <p:nvPr/>
        </p:nvSpPr>
        <p:spPr>
          <a:xfrm>
            <a:off x="1019710" y="1120151"/>
            <a:ext cx="612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http://pythontutor.com/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A518DD4A-90AE-47B0-B19D-6114EF69B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4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4"/>
            <a:ext cx="11080893" cy="2105025"/>
          </a:xfrm>
        </p:spPr>
        <p:txBody>
          <a:bodyPr>
            <a:normAutofit lnSpcReduction="10000"/>
          </a:bodyPr>
          <a:lstStyle/>
          <a:p>
            <a:r>
              <a:rPr lang="en-GB" b="0" i="1" dirty="0">
                <a:effectLst/>
                <a:latin typeface="+mj-lt"/>
              </a:rPr>
              <a:t>Sometimes you won't know how many arguments a function will need to accept. Python allows you to collect an arbitrary number of arguments into one parameter using the </a:t>
            </a:r>
            <a:r>
              <a:rPr lang="en-GB" b="0" i="1" dirty="0">
                <a:solidFill>
                  <a:srgbClr val="A91DFF"/>
                </a:solidFill>
                <a:effectLst/>
              </a:rPr>
              <a:t>* operator</a:t>
            </a:r>
            <a:r>
              <a:rPr lang="en-GB" dirty="0">
                <a:latin typeface="+mj-lt"/>
              </a:rPr>
              <a:t> .</a:t>
            </a:r>
          </a:p>
          <a:p>
            <a:r>
              <a:rPr lang="en-GB" dirty="0">
                <a:latin typeface="+mj-lt"/>
              </a:rPr>
              <a:t> A parameter that accepts an arbitrary number of arguments must come last in the function definition.</a:t>
            </a:r>
            <a:endParaRPr lang="en-US" b="1" i="1" dirty="0">
              <a:latin typeface="+mj-lt"/>
            </a:endParaRP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651DACE-068D-4E50-A5C1-0CA4E918B929}"/>
              </a:ext>
            </a:extLst>
          </p:cNvPr>
          <p:cNvSpPr txBox="1"/>
          <p:nvPr/>
        </p:nvSpPr>
        <p:spPr>
          <a:xfrm>
            <a:off x="590549" y="2861826"/>
            <a:ext cx="7433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Collecting an arbitrary number of arguments </a:t>
            </a:r>
            <a:endParaRPr lang="en-US" sz="2800" b="1" i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E2E63F8-2ACA-4568-B38E-9500DC3E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7" y="3364498"/>
            <a:ext cx="5981700" cy="210502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E1EBD8E-A50E-46D2-A5A6-51581743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991" y="3385046"/>
            <a:ext cx="5248275" cy="193357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6AA7B2CA-0F3C-49CD-A216-12894DCC2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90" y="5423583"/>
            <a:ext cx="7115175" cy="6000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DF1988AE-D60D-4C99-951C-0258B06588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790" y="5469523"/>
            <a:ext cx="3114675" cy="12096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AA8796A-6AEA-4051-BA49-0C8CE3AC3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974725"/>
            <a:ext cx="9416479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Collecting an arbitrary number of keyword arguments</a:t>
            </a:r>
            <a:endParaRPr lang="en-US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Passing an Arbitrary Number of Arguments</a:t>
            </a:r>
            <a:endParaRPr lang="en-US" dirty="0">
              <a:latin typeface="+mn-lt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1CA52E4-07CC-4565-8308-5D67AB66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3429000"/>
            <a:ext cx="6734175" cy="1685925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2F3FF01-B791-4DB8-A1EE-92E53F7F03A7}"/>
              </a:ext>
            </a:extLst>
          </p:cNvPr>
          <p:cNvSpPr txBox="1"/>
          <p:nvPr/>
        </p:nvSpPr>
        <p:spPr>
          <a:xfrm>
            <a:off x="661987" y="1418909"/>
            <a:ext cx="108680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 </a:t>
            </a:r>
            <a:r>
              <a:rPr lang="en-GB" sz="2800" b="1" i="1" dirty="0">
                <a:solidFill>
                  <a:srgbClr val="A91DFF"/>
                </a:solidFill>
                <a:effectLst/>
                <a:latin typeface="+mj-lt"/>
              </a:rPr>
              <a:t>** operator</a:t>
            </a:r>
            <a:r>
              <a:rPr lang="en-GB" sz="2800" b="0" i="1" dirty="0">
                <a:effectLst/>
                <a:latin typeface="+mj-lt"/>
              </a:rPr>
              <a:t> allows a parameter to collect an arbitrary number of keyword arguments.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+mj-lt"/>
              </a:rPr>
              <a:t>These arguments are stored as a dictionary with the parameter names as keys, and the arguments as values.</a:t>
            </a:r>
            <a:r>
              <a:rPr lang="en-GB" sz="2800" dirty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83A5E9BA-EBBA-477F-B573-C63452369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5231606"/>
            <a:ext cx="9944100" cy="1362075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BF6C65-9584-4B37-9B48-64E793B67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2B1F1-54BE-81B1-C6E9-E34D37A30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579" y="1151043"/>
            <a:ext cx="10195617" cy="93885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D60F7-B517-84EB-7076-A39B6E77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Order of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4815-C2B2-9412-32B3-B20D0C95D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C79E4-F022-1B1C-1C61-0939E7CAEFEC}"/>
              </a:ext>
            </a:extLst>
          </p:cNvPr>
          <p:cNvSpPr txBox="1"/>
          <p:nvPr/>
        </p:nvSpPr>
        <p:spPr>
          <a:xfrm>
            <a:off x="3916135" y="2521059"/>
            <a:ext cx="7244442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Normal parameters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*</a:t>
            </a:r>
            <a:r>
              <a:rPr lang="en-US" sz="2800" dirty="0" err="1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args</a:t>
            </a:r>
            <a:endParaRPr lang="en-US" sz="2800" dirty="0">
              <a:latin typeface="+mj-lt"/>
              <a:ea typeface="Tiffany" panose="02020500000000000000" pitchFamily="18" charset="0"/>
              <a:cs typeface="Tiffany" panose="02020500000000000000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Parameters have default values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**</a:t>
            </a:r>
            <a:r>
              <a:rPr lang="en-US" sz="2800" dirty="0" err="1">
                <a:latin typeface="+mj-lt"/>
                <a:ea typeface="Tiffany" panose="02020500000000000000" pitchFamily="18" charset="0"/>
                <a:cs typeface="Tiffany" panose="02020500000000000000" pitchFamily="18" charset="0"/>
              </a:rPr>
              <a:t>kwargs</a:t>
            </a:r>
            <a:endParaRPr lang="en-US" sz="2800" dirty="0">
              <a:latin typeface="+mj-lt"/>
              <a:ea typeface="Tiffany" panose="02020500000000000000" pitchFamily="18" charset="0"/>
              <a:cs typeface="Tiffany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3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Exercise 1: Filter Prime Numbers using *</a:t>
            </a:r>
            <a:r>
              <a:rPr lang="en-GB" b="1" dirty="0" err="1"/>
              <a:t>args</a:t>
            </a:r>
            <a:endParaRPr lang="en-GB" b="1" dirty="0"/>
          </a:p>
          <a:p>
            <a:pPr marL="0" indent="0" algn="just">
              <a:buNone/>
            </a:pPr>
            <a:r>
              <a:rPr lang="en-GB" dirty="0"/>
              <a:t>Write a function that accepts n positive integers using *</a:t>
            </a:r>
            <a:r>
              <a:rPr lang="en-GB" dirty="0" err="1"/>
              <a:t>args</a:t>
            </a:r>
            <a:r>
              <a:rPr lang="en-GB" dirty="0"/>
              <a:t> to get a tuple of integers. The function will return a new list containing the prime numbers from the original list.</a:t>
            </a:r>
          </a:p>
          <a:p>
            <a:pPr algn="just"/>
            <a:r>
              <a:rPr lang="en-GB" b="1" dirty="0"/>
              <a:t>Exercise 2: Student Assessment</a:t>
            </a:r>
          </a:p>
          <a:p>
            <a:pPr marL="0" indent="0" algn="just">
              <a:buNone/>
            </a:pPr>
            <a:r>
              <a:rPr lang="en-GB" dirty="0"/>
              <a:t>Write a function that takes a student's name and a list of scores via **</a:t>
            </a:r>
            <a:r>
              <a:rPr lang="en-GB" dirty="0" err="1"/>
              <a:t>kwargs</a:t>
            </a:r>
            <a:r>
              <a:rPr lang="en-GB" dirty="0"/>
              <a:t> and calculates the average of that student's scores.</a:t>
            </a:r>
          </a:p>
          <a:p>
            <a:pPr marL="0" indent="0" algn="just">
              <a:buNone/>
            </a:pPr>
            <a:r>
              <a:rPr lang="en-GB" dirty="0"/>
              <a:t>Ex: </a:t>
            </a:r>
            <a:r>
              <a:rPr lang="en-US" dirty="0" err="1"/>
              <a:t>student_info</a:t>
            </a:r>
            <a:r>
              <a:rPr lang="en-US" dirty="0"/>
              <a:t> = {'name': 'Alice', 'scores': [85, 90, 92]}</a:t>
            </a:r>
          </a:p>
          <a:p>
            <a:pPr marL="0" indent="0" algn="just">
              <a:buNone/>
            </a:pPr>
            <a:r>
              <a:rPr lang="en-US" dirty="0"/>
              <a:t>      </a:t>
            </a:r>
            <a:r>
              <a:rPr lang="en-US" dirty="0" err="1"/>
              <a:t>calculate_average_score</a:t>
            </a:r>
            <a:r>
              <a:rPr lang="en-US" dirty="0"/>
              <a:t>(** </a:t>
            </a:r>
            <a:r>
              <a:rPr lang="en-US" dirty="0" err="1"/>
              <a:t>student_info</a:t>
            </a:r>
            <a:r>
              <a:rPr lang="en-US" dirty="0"/>
              <a:t>)=?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D47611-3157-4FBF-B04E-FDB215E7C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2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Modules</a:t>
            </a:r>
          </a:p>
        </p:txBody>
      </p:sp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027BE93E-EA55-4EC3-B89A-76EC4C93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974725"/>
            <a:ext cx="11125521" cy="54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Storing a function in a module</a:t>
            </a:r>
          </a:p>
        </p:txBody>
      </p:sp>
      <p:sp>
        <p:nvSpPr>
          <p:cNvPr id="8" name="Chỗ dành sẵn cho Nội dung 1">
            <a:extLst>
              <a:ext uri="{FF2B5EF4-FFF2-40B4-BE49-F238E27FC236}">
                <a16:creationId xmlns:a16="http://schemas.microsoft.com/office/drawing/2014/main" id="{2118599C-F23A-4AF6-BE8F-E3ABB82A500D}"/>
              </a:ext>
            </a:extLst>
          </p:cNvPr>
          <p:cNvSpPr txBox="1">
            <a:spLocks/>
          </p:cNvSpPr>
          <p:nvPr/>
        </p:nvSpPr>
        <p:spPr>
          <a:xfrm>
            <a:off x="504824" y="2072348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an entire module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i="1" dirty="0"/>
          </a:p>
        </p:txBody>
      </p:sp>
      <p:sp>
        <p:nvSpPr>
          <p:cNvPr id="5" name="Chỗ dành sẵn cho Nội dung 1">
            <a:extLst>
              <a:ext uri="{FF2B5EF4-FFF2-40B4-BE49-F238E27FC236}">
                <a16:creationId xmlns:a16="http://schemas.microsoft.com/office/drawing/2014/main" id="{FEE6CF34-1235-4BD7-9B57-6C179AF00C7B}"/>
              </a:ext>
            </a:extLst>
          </p:cNvPr>
          <p:cNvSpPr txBox="1">
            <a:spLocks/>
          </p:cNvSpPr>
          <p:nvPr/>
        </p:nvSpPr>
        <p:spPr>
          <a:xfrm>
            <a:off x="533238" y="3219287"/>
            <a:ext cx="11125521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i="1" dirty="0"/>
              <a:t>Importing a specific function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BF086F26-0067-4B41-B167-BD0CBF5BA9B8}"/>
              </a:ext>
            </a:extLst>
          </p:cNvPr>
          <p:cNvSpPr txBox="1"/>
          <p:nvPr/>
        </p:nvSpPr>
        <p:spPr>
          <a:xfrm>
            <a:off x="533238" y="4313467"/>
            <a:ext cx="6128534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1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Giving a module an alias </a:t>
            </a:r>
            <a:br>
              <a:rPr lang="en-GB" dirty="0"/>
            </a:b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113B653-018B-460B-8F16-74370C2D2B68}"/>
              </a:ext>
            </a:extLst>
          </p:cNvPr>
          <p:cNvSpPr txBox="1"/>
          <p:nvPr/>
        </p:nvSpPr>
        <p:spPr>
          <a:xfrm>
            <a:off x="533238" y="5181397"/>
            <a:ext cx="1112552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/>
              <a:t>Importing all functions from a module</a:t>
            </a:r>
            <a:br>
              <a:rPr lang="en-GB" sz="2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GB" sz="1800" b="0" i="1" dirty="0">
                <a:solidFill>
                  <a:srgbClr val="000000"/>
                </a:solidFill>
                <a:effectLst/>
                <a:latin typeface="Arial-ItalicMT"/>
              </a:rPr>
              <a:t>Don't do this, but recognize it when you see it in others' code. It can result in naming conflicts, which can cause errors.</a:t>
            </a:r>
            <a:r>
              <a:rPr lang="en-GB" dirty="0"/>
              <a:t> </a:t>
            </a:r>
            <a:br>
              <a:rPr lang="en-GB" dirty="0"/>
            </a:b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5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9CC94CA9-4B4D-414E-8FCA-59FD4B4B2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19</a:t>
            </a:fld>
            <a:endParaRPr lang="en-US"/>
          </a:p>
        </p:txBody>
      </p:sp>
      <p:sp>
        <p:nvSpPr>
          <p:cNvPr id="7" name="Chỗ dành sẵn cho Nội dung 6">
            <a:extLst>
              <a:ext uri="{FF2B5EF4-FFF2-40B4-BE49-F238E27FC236}">
                <a16:creationId xmlns:a16="http://schemas.microsoft.com/office/drawing/2014/main" id="{344EA976-7FD9-C291-195F-6A471284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4005587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Nội dung 1">
            <a:extLst>
              <a:ext uri="{FF2B5EF4-FFF2-40B4-BE49-F238E27FC236}">
                <a16:creationId xmlns:a16="http://schemas.microsoft.com/office/drawing/2014/main" id="{2EDC3B63-13BA-397D-2599-219E9BB8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8465739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</a:t>
            </a:r>
            <a:r>
              <a:rPr lang="en-GB" sz="3000" b="1">
                <a:solidFill>
                  <a:schemeClr val="accent1"/>
                </a:solidFill>
              </a:rPr>
              <a:t>(OOP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7956479" cy="3568308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What are classes?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Creating and using a class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Working with Classes and Instances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Inheritance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Importing Classes</a:t>
            </a:r>
          </a:p>
          <a:p>
            <a:endParaRPr lang="en-GB" sz="3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Classes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A7D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A7D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5.2.	Classes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1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8DD2DA84-1118-4DC5-8D77-F5A475B0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GB" dirty="0"/>
              <a:t>Classes are the foundation of object-oriented programming. 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Classes represent real-world things you want to model in your programs: for example: dogs, cars, and robots….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 You use a class to make objects, which are specific instances of dogs, cars, and robots. 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A class defines the general </a:t>
            </a:r>
            <a:r>
              <a:rPr lang="en-GB" dirty="0" err="1"/>
              <a:t>behavior</a:t>
            </a:r>
            <a:r>
              <a:rPr lang="en-GB" dirty="0"/>
              <a:t> that a whole category of objects can have, and the information that can be associated with those objects.</a:t>
            </a:r>
          </a:p>
          <a:p>
            <a:pPr algn="just">
              <a:lnSpc>
                <a:spcPct val="100000"/>
              </a:lnSpc>
            </a:pPr>
            <a:r>
              <a:rPr lang="en-GB" dirty="0"/>
              <a:t>Classes can inherit from each other – you can write a class that extends the functionality of an existing class. This allows you to code efficiently for a wide variety of situations.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F8A200B-5F36-404C-96A5-55E6A264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are classes?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4FE852-AF32-4FCD-B34C-63392990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8DD2DA84-1118-4DC5-8D77-F5A475B0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8746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b="1" i="1" dirty="0"/>
              <a:t>Creating the Dog Class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F8A200B-5F36-404C-96A5-55E6A264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Creating and using a class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4FE852-AF32-4FCD-B34C-63392990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How America's dogs and cats have become a $72 billion industry">
            <a:extLst>
              <a:ext uri="{FF2B5EF4-FFF2-40B4-BE49-F238E27FC236}">
                <a16:creationId xmlns:a16="http://schemas.microsoft.com/office/drawing/2014/main" id="{4DF17766-BEBB-40C1-8502-E9397C50D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41" y="3059129"/>
            <a:ext cx="2655363" cy="1493642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AEDE347C-B892-4898-99C3-BBE5BCCFBA53}"/>
              </a:ext>
            </a:extLst>
          </p:cNvPr>
          <p:cNvGrpSpPr/>
          <p:nvPr/>
        </p:nvGrpSpPr>
        <p:grpSpPr>
          <a:xfrm>
            <a:off x="1962162" y="2015244"/>
            <a:ext cx="2971548" cy="1262624"/>
            <a:chOff x="1962162" y="2015244"/>
            <a:chExt cx="2971548" cy="1262624"/>
          </a:xfrm>
        </p:grpSpPr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966F6313-8C8D-4FAA-8998-384EC19F3D8C}"/>
                </a:ext>
              </a:extLst>
            </p:cNvPr>
            <p:cNvSpPr/>
            <p:nvPr/>
          </p:nvSpPr>
          <p:spPr>
            <a:xfrm>
              <a:off x="1962162" y="2015244"/>
              <a:ext cx="1643865" cy="565078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Name</a:t>
              </a:r>
            </a:p>
          </p:txBody>
        </p:sp>
        <p:cxnSp>
          <p:nvCxnSpPr>
            <p:cNvPr id="11" name="Đường nối Thẳng 10">
              <a:extLst>
                <a:ext uri="{FF2B5EF4-FFF2-40B4-BE49-F238E27FC236}">
                  <a16:creationId xmlns:a16="http://schemas.microsoft.com/office/drawing/2014/main" id="{F4E8BEE7-EA90-47B7-9979-1BB8040BE250}"/>
                </a:ext>
              </a:extLst>
            </p:cNvPr>
            <p:cNvCxnSpPr>
              <a:stCxn id="5" idx="2"/>
              <a:endCxn id="1026" idx="1"/>
            </p:cNvCxnSpPr>
            <p:nvPr/>
          </p:nvCxnSpPr>
          <p:spPr>
            <a:xfrm>
              <a:off x="2784095" y="2580322"/>
              <a:ext cx="2149615" cy="697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667F3552-800D-4A16-AB53-92E1D3F3C4C1}"/>
              </a:ext>
            </a:extLst>
          </p:cNvPr>
          <p:cNvGrpSpPr/>
          <p:nvPr/>
        </p:nvGrpSpPr>
        <p:grpSpPr>
          <a:xfrm>
            <a:off x="5050589" y="2015244"/>
            <a:ext cx="1643865" cy="1043885"/>
            <a:chOff x="2809765" y="2092507"/>
            <a:chExt cx="1643865" cy="1043885"/>
          </a:xfrm>
        </p:grpSpPr>
        <p:sp>
          <p:nvSpPr>
            <p:cNvPr id="15" name="Hình chữ nhật: Góc Tròn 14">
              <a:extLst>
                <a:ext uri="{FF2B5EF4-FFF2-40B4-BE49-F238E27FC236}">
                  <a16:creationId xmlns:a16="http://schemas.microsoft.com/office/drawing/2014/main" id="{1A9096D4-9AB5-48F2-8BF2-FE506DFDD55B}"/>
                </a:ext>
              </a:extLst>
            </p:cNvPr>
            <p:cNvSpPr/>
            <p:nvPr/>
          </p:nvSpPr>
          <p:spPr>
            <a:xfrm>
              <a:off x="2809765" y="2092507"/>
              <a:ext cx="1643865" cy="565078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Age</a:t>
              </a:r>
            </a:p>
          </p:txBody>
        </p:sp>
        <p:cxnSp>
          <p:nvCxnSpPr>
            <p:cNvPr id="16" name="Đường nối Thẳng 15">
              <a:extLst>
                <a:ext uri="{FF2B5EF4-FFF2-40B4-BE49-F238E27FC236}">
                  <a16:creationId xmlns:a16="http://schemas.microsoft.com/office/drawing/2014/main" id="{A50E726A-679B-4F33-B875-0EACE36C5D34}"/>
                </a:ext>
              </a:extLst>
            </p:cNvPr>
            <p:cNvCxnSpPr>
              <a:cxnSpLocks/>
              <a:stCxn id="15" idx="2"/>
              <a:endCxn id="1026" idx="0"/>
            </p:cNvCxnSpPr>
            <p:nvPr/>
          </p:nvCxnSpPr>
          <p:spPr>
            <a:xfrm>
              <a:off x="3631698" y="2657585"/>
              <a:ext cx="1" cy="4788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689134E3-31A7-45F7-88A6-47684E60553F}"/>
              </a:ext>
            </a:extLst>
          </p:cNvPr>
          <p:cNvGrpSpPr/>
          <p:nvPr/>
        </p:nvGrpSpPr>
        <p:grpSpPr>
          <a:xfrm>
            <a:off x="6811335" y="2015244"/>
            <a:ext cx="2971546" cy="1262624"/>
            <a:chOff x="1482084" y="2092507"/>
            <a:chExt cx="2971546" cy="1262624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657589E6-8BAA-4CED-8FC0-E407B2C97E6F}"/>
                </a:ext>
              </a:extLst>
            </p:cNvPr>
            <p:cNvSpPr/>
            <p:nvPr/>
          </p:nvSpPr>
          <p:spPr>
            <a:xfrm>
              <a:off x="2809765" y="2092507"/>
              <a:ext cx="1643865" cy="565078"/>
            </a:xfrm>
            <a:prstGeom prst="round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Weight</a:t>
              </a:r>
            </a:p>
          </p:txBody>
        </p:sp>
        <p:cxnSp>
          <p:nvCxnSpPr>
            <p:cNvPr id="21" name="Đường nối Thẳng 20">
              <a:extLst>
                <a:ext uri="{FF2B5EF4-FFF2-40B4-BE49-F238E27FC236}">
                  <a16:creationId xmlns:a16="http://schemas.microsoft.com/office/drawing/2014/main" id="{FF35B2E2-A5CE-45E9-85F1-5389BA3BDE34}"/>
                </a:ext>
              </a:extLst>
            </p:cNvPr>
            <p:cNvCxnSpPr>
              <a:cxnSpLocks/>
              <a:stCxn id="20" idx="2"/>
              <a:endCxn id="1026" idx="7"/>
            </p:cNvCxnSpPr>
            <p:nvPr/>
          </p:nvCxnSpPr>
          <p:spPr>
            <a:xfrm flipH="1">
              <a:off x="1482084" y="2657585"/>
              <a:ext cx="2149614" cy="6975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Nhóm 30">
            <a:extLst>
              <a:ext uri="{FF2B5EF4-FFF2-40B4-BE49-F238E27FC236}">
                <a16:creationId xmlns:a16="http://schemas.microsoft.com/office/drawing/2014/main" id="{E8F6FE50-B121-4D1B-A9C0-D5059C4E6DC9}"/>
              </a:ext>
            </a:extLst>
          </p:cNvPr>
          <p:cNvGrpSpPr/>
          <p:nvPr/>
        </p:nvGrpSpPr>
        <p:grpSpPr>
          <a:xfrm>
            <a:off x="2047886" y="4200470"/>
            <a:ext cx="2885824" cy="2554789"/>
            <a:chOff x="2047886" y="4200470"/>
            <a:chExt cx="2885824" cy="2554789"/>
          </a:xfrm>
        </p:grpSpPr>
        <p:grpSp>
          <p:nvGrpSpPr>
            <p:cNvPr id="8" name="Nhóm 7">
              <a:extLst>
                <a:ext uri="{FF2B5EF4-FFF2-40B4-BE49-F238E27FC236}">
                  <a16:creationId xmlns:a16="http://schemas.microsoft.com/office/drawing/2014/main" id="{7F97E901-CA80-45CF-A66E-4845B1D0C739}"/>
                </a:ext>
              </a:extLst>
            </p:cNvPr>
            <p:cNvGrpSpPr/>
            <p:nvPr/>
          </p:nvGrpSpPr>
          <p:grpSpPr>
            <a:xfrm>
              <a:off x="2047886" y="4334032"/>
              <a:ext cx="2885824" cy="2421227"/>
              <a:chOff x="2047886" y="4334032"/>
              <a:chExt cx="2885824" cy="2421227"/>
            </a:xfrm>
          </p:grpSpPr>
          <p:pic>
            <p:nvPicPr>
              <p:cNvPr id="3074" name="Picture 2" descr="Dog Sitting GIFs | Tenor">
                <a:extLst>
                  <a:ext uri="{FF2B5EF4-FFF2-40B4-BE49-F238E27FC236}">
                    <a16:creationId xmlns:a16="http://schemas.microsoft.com/office/drawing/2014/main" id="{E230B725-46F3-46B7-A9F4-E4375CF7DF92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7886" y="4747420"/>
                <a:ext cx="1472415" cy="2007839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" name="Đường nối Thẳng 6">
                <a:extLst>
                  <a:ext uri="{FF2B5EF4-FFF2-40B4-BE49-F238E27FC236}">
                    <a16:creationId xmlns:a16="http://schemas.microsoft.com/office/drawing/2014/main" id="{64E7873C-C3A0-4371-942E-2567F9565C60}"/>
                  </a:ext>
                </a:extLst>
              </p:cNvPr>
              <p:cNvCxnSpPr>
                <a:cxnSpLocks/>
                <a:stCxn id="1026" idx="3"/>
                <a:endCxn id="3074" idx="3"/>
              </p:cNvCxnSpPr>
              <p:nvPr/>
            </p:nvCxnSpPr>
            <p:spPr>
              <a:xfrm flipH="1">
                <a:off x="3520301" y="4334032"/>
                <a:ext cx="1413409" cy="141730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FC0561C3-101C-43BC-B28B-4CDCC16D1AD5}"/>
                </a:ext>
              </a:extLst>
            </p:cNvPr>
            <p:cNvSpPr txBox="1"/>
            <p:nvPr/>
          </p:nvSpPr>
          <p:spPr>
            <a:xfrm>
              <a:off x="2047886" y="4200470"/>
              <a:ext cx="14724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Sit</a:t>
              </a:r>
            </a:p>
          </p:txBody>
        </p:sp>
      </p:grpSp>
      <p:grpSp>
        <p:nvGrpSpPr>
          <p:cNvPr id="32" name="Nhóm 31">
            <a:extLst>
              <a:ext uri="{FF2B5EF4-FFF2-40B4-BE49-F238E27FC236}">
                <a16:creationId xmlns:a16="http://schemas.microsoft.com/office/drawing/2014/main" id="{6112E375-C0DE-44F2-B2F3-B83BCC2BA973}"/>
              </a:ext>
            </a:extLst>
          </p:cNvPr>
          <p:cNvGrpSpPr/>
          <p:nvPr/>
        </p:nvGrpSpPr>
        <p:grpSpPr>
          <a:xfrm>
            <a:off x="6811335" y="4152191"/>
            <a:ext cx="3578363" cy="2195429"/>
            <a:chOff x="6811335" y="4152191"/>
            <a:chExt cx="3578363" cy="2195429"/>
          </a:xfrm>
        </p:grpSpPr>
        <p:grpSp>
          <p:nvGrpSpPr>
            <p:cNvPr id="23" name="Nhóm 22">
              <a:extLst>
                <a:ext uri="{FF2B5EF4-FFF2-40B4-BE49-F238E27FC236}">
                  <a16:creationId xmlns:a16="http://schemas.microsoft.com/office/drawing/2014/main" id="{8AB6B781-9E2D-4DEF-A547-8E00A4C6263C}"/>
                </a:ext>
              </a:extLst>
            </p:cNvPr>
            <p:cNvGrpSpPr/>
            <p:nvPr/>
          </p:nvGrpSpPr>
          <p:grpSpPr>
            <a:xfrm>
              <a:off x="6811335" y="4334032"/>
              <a:ext cx="3578363" cy="2013588"/>
              <a:chOff x="6811335" y="4334032"/>
              <a:chExt cx="3578363" cy="2013588"/>
            </a:xfrm>
          </p:grpSpPr>
          <p:pic>
            <p:nvPicPr>
              <p:cNvPr id="4098" name="Picture 2" descr="Dog Roll GIFs | Tenor">
                <a:extLst>
                  <a:ext uri="{FF2B5EF4-FFF2-40B4-BE49-F238E27FC236}">
                    <a16:creationId xmlns:a16="http://schemas.microsoft.com/office/drawing/2014/main" id="{8EA5BC5E-DD78-42BD-821D-71A2B30752F3}"/>
                  </a:ext>
                </a:extLst>
              </p:cNvPr>
              <p:cNvPicPr>
                <a:picLocks noChangeAspect="1" noChangeArrowheads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2198" y="4747420"/>
                <a:ext cx="2857500" cy="160020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Đường nối Thẳng 21">
                <a:extLst>
                  <a:ext uri="{FF2B5EF4-FFF2-40B4-BE49-F238E27FC236}">
                    <a16:creationId xmlns:a16="http://schemas.microsoft.com/office/drawing/2014/main" id="{B9CFC44D-0E0D-466D-9550-B7201939CDF3}"/>
                  </a:ext>
                </a:extLst>
              </p:cNvPr>
              <p:cNvCxnSpPr>
                <a:cxnSpLocks/>
                <a:stCxn id="1026" idx="5"/>
                <a:endCxn id="4098" idx="1"/>
              </p:cNvCxnSpPr>
              <p:nvPr/>
            </p:nvCxnSpPr>
            <p:spPr>
              <a:xfrm>
                <a:off x="6811335" y="4334032"/>
                <a:ext cx="720863" cy="121348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C362D2B8-F93C-44E7-8502-A40D812E2652}"/>
                </a:ext>
              </a:extLst>
            </p:cNvPr>
            <p:cNvSpPr txBox="1"/>
            <p:nvPr/>
          </p:nvSpPr>
          <p:spPr>
            <a:xfrm>
              <a:off x="7532198" y="4152191"/>
              <a:ext cx="28575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Roll over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0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Hình ảnh 16">
            <a:extLst>
              <a:ext uri="{FF2B5EF4-FFF2-40B4-BE49-F238E27FC236}">
                <a16:creationId xmlns:a16="http://schemas.microsoft.com/office/drawing/2014/main" id="{2371A8C3-595D-4FAD-8E79-BA03CD69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816" y="1675754"/>
            <a:ext cx="9401175" cy="3867150"/>
          </a:xfrm>
          <a:prstGeom prst="rect">
            <a:avLst/>
          </a:prstGeom>
        </p:spPr>
      </p:pic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8DD2DA84-1118-4DC5-8D77-F5A475B0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8746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b="1" i="1" dirty="0"/>
              <a:t>Creating the Dog Class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F8A200B-5F36-404C-96A5-55E6A264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Creating and using a class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4FE852-AF32-4FCD-B34C-63392990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23</a:t>
            </a:fld>
            <a:endParaRPr lang="en-US"/>
          </a:p>
        </p:txBody>
      </p: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A7D225B8-5EEC-4BAC-B2FF-77795E2AD707}"/>
              </a:ext>
            </a:extLst>
          </p:cNvPr>
          <p:cNvGrpSpPr/>
          <p:nvPr/>
        </p:nvGrpSpPr>
        <p:grpSpPr>
          <a:xfrm>
            <a:off x="1986605" y="1194658"/>
            <a:ext cx="6837710" cy="916727"/>
            <a:chOff x="1411251" y="1061088"/>
            <a:chExt cx="6837710" cy="91672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97656AAA-0B15-4DD8-BD78-D66B362E65FA}"/>
                </a:ext>
              </a:extLst>
            </p:cNvPr>
            <p:cNvSpPr/>
            <p:nvPr/>
          </p:nvSpPr>
          <p:spPr>
            <a:xfrm>
              <a:off x="1411251" y="1640198"/>
              <a:ext cx="1502914" cy="33761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Đường kết nối: Cong 8">
              <a:extLst>
                <a:ext uri="{FF2B5EF4-FFF2-40B4-BE49-F238E27FC236}">
                  <a16:creationId xmlns:a16="http://schemas.microsoft.com/office/drawing/2014/main" id="{7793105B-5D02-4E27-AD12-0E2EFA3810AF}"/>
                </a:ext>
              </a:extLst>
            </p:cNvPr>
            <p:cNvCxnSpPr>
              <a:cxnSpLocks/>
              <a:stCxn id="7" idx="0"/>
              <a:endCxn id="12" idx="1"/>
            </p:cNvCxnSpPr>
            <p:nvPr/>
          </p:nvCxnSpPr>
          <p:spPr>
            <a:xfrm rot="5400000" flipH="1" flipV="1">
              <a:off x="3412593" y="42037"/>
              <a:ext cx="348277" cy="2848046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41DE2E83-6B80-42AF-8FEE-3647C8CB6AD2}"/>
                </a:ext>
              </a:extLst>
            </p:cNvPr>
            <p:cNvSpPr txBox="1"/>
            <p:nvPr/>
          </p:nvSpPr>
          <p:spPr>
            <a:xfrm>
              <a:off x="5010754" y="1061088"/>
              <a:ext cx="3238207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b="0" i="0" dirty="0">
                  <a:solidFill>
                    <a:srgbClr val="000000"/>
                  </a:solidFill>
                  <a:effectLst/>
                  <a:latin typeface="+mj-lt"/>
                </a:rPr>
                <a:t>define a class called Dog</a:t>
              </a:r>
              <a:r>
                <a:rPr lang="en-GB" sz="2400" dirty="0">
                  <a:latin typeface="+mj-lt"/>
                </a:rPr>
                <a:t> 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FA7F3795-EEB0-4930-AB1E-78D6E9285246}"/>
              </a:ext>
            </a:extLst>
          </p:cNvPr>
          <p:cNvGrpSpPr/>
          <p:nvPr/>
        </p:nvGrpSpPr>
        <p:grpSpPr>
          <a:xfrm>
            <a:off x="2553130" y="1695670"/>
            <a:ext cx="5347698" cy="713558"/>
            <a:chOff x="1068513" y="1255508"/>
            <a:chExt cx="5347698" cy="713558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61506C35-7779-4DDD-BE86-8A80BD1DDDB6}"/>
                </a:ext>
              </a:extLst>
            </p:cNvPr>
            <p:cNvSpPr/>
            <p:nvPr/>
          </p:nvSpPr>
          <p:spPr>
            <a:xfrm>
              <a:off x="1068513" y="1690043"/>
              <a:ext cx="5347698" cy="27902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Đường kết nối: Cong 21">
              <a:extLst>
                <a:ext uri="{FF2B5EF4-FFF2-40B4-BE49-F238E27FC236}">
                  <a16:creationId xmlns:a16="http://schemas.microsoft.com/office/drawing/2014/main" id="{68C9C9D8-2182-484D-8A0A-5E4D38923740}"/>
                </a:ext>
              </a:extLst>
            </p:cNvPr>
            <p:cNvCxnSpPr>
              <a:cxnSpLocks/>
              <a:stCxn id="21" idx="0"/>
              <a:endCxn id="23" idx="1"/>
            </p:cNvCxnSpPr>
            <p:nvPr/>
          </p:nvCxnSpPr>
          <p:spPr>
            <a:xfrm rot="5400000" flipH="1" flipV="1">
              <a:off x="3809583" y="1398136"/>
              <a:ext cx="224687" cy="359129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9DC94292-526B-42D0-B1EB-AE6348A6B0C0}"/>
                </a:ext>
              </a:extLst>
            </p:cNvPr>
            <p:cNvSpPr txBox="1"/>
            <p:nvPr/>
          </p:nvSpPr>
          <p:spPr>
            <a:xfrm>
              <a:off x="4101491" y="1255508"/>
              <a:ext cx="1373317" cy="41969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b="0" i="0" dirty="0">
                  <a:solidFill>
                    <a:srgbClr val="000000"/>
                  </a:solidFill>
                  <a:effectLst/>
                  <a:latin typeface="+mj-lt"/>
                </a:rPr>
                <a:t>docstring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CF007101-2C6A-49E1-8A83-1057236B2AFC}"/>
              </a:ext>
            </a:extLst>
          </p:cNvPr>
          <p:cNvGrpSpPr/>
          <p:nvPr/>
        </p:nvGrpSpPr>
        <p:grpSpPr>
          <a:xfrm>
            <a:off x="5226979" y="2321086"/>
            <a:ext cx="4633042" cy="461665"/>
            <a:chOff x="1870168" y="1603723"/>
            <a:chExt cx="4633042" cy="461665"/>
          </a:xfrm>
        </p:grpSpPr>
        <p:sp>
          <p:nvSpPr>
            <p:cNvPr id="18" name="Hình chữ nhật: Góc Tròn 17">
              <a:extLst>
                <a:ext uri="{FF2B5EF4-FFF2-40B4-BE49-F238E27FC236}">
                  <a16:creationId xmlns:a16="http://schemas.microsoft.com/office/drawing/2014/main" id="{127BD0F7-16B1-4634-B421-0F97ED4716A6}"/>
                </a:ext>
              </a:extLst>
            </p:cNvPr>
            <p:cNvSpPr/>
            <p:nvPr/>
          </p:nvSpPr>
          <p:spPr>
            <a:xfrm>
              <a:off x="1870168" y="1720866"/>
              <a:ext cx="1317658" cy="22103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Đường kết nối: Cong 23">
              <a:extLst>
                <a:ext uri="{FF2B5EF4-FFF2-40B4-BE49-F238E27FC236}">
                  <a16:creationId xmlns:a16="http://schemas.microsoft.com/office/drawing/2014/main" id="{6F42A9FE-50A4-4CAC-9C8B-FAD916456CB8}"/>
                </a:ext>
              </a:extLst>
            </p:cNvPr>
            <p:cNvCxnSpPr>
              <a:cxnSpLocks/>
              <a:stCxn id="18" idx="3"/>
              <a:endCxn id="25" idx="1"/>
            </p:cNvCxnSpPr>
            <p:nvPr/>
          </p:nvCxnSpPr>
          <p:spPr>
            <a:xfrm>
              <a:off x="3187826" y="1831383"/>
              <a:ext cx="1699626" cy="3173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59CB983E-FAC2-4210-886F-D32A4D94D156}"/>
                </a:ext>
              </a:extLst>
            </p:cNvPr>
            <p:cNvSpPr txBox="1"/>
            <p:nvPr/>
          </p:nvSpPr>
          <p:spPr>
            <a:xfrm>
              <a:off x="4887452" y="1603723"/>
              <a:ext cx="1615758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000"/>
                  </a:solidFill>
                  <a:latin typeface="+mj-lt"/>
                </a:rPr>
                <a:t>attributes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33" name="Nhóm 32">
            <a:extLst>
              <a:ext uri="{FF2B5EF4-FFF2-40B4-BE49-F238E27FC236}">
                <a16:creationId xmlns:a16="http://schemas.microsoft.com/office/drawing/2014/main" id="{473A5EF5-B2A1-4E18-A5EC-2C7FD96FC759}"/>
              </a:ext>
            </a:extLst>
          </p:cNvPr>
          <p:cNvGrpSpPr/>
          <p:nvPr/>
        </p:nvGrpSpPr>
        <p:grpSpPr>
          <a:xfrm>
            <a:off x="808695" y="2310434"/>
            <a:ext cx="1741735" cy="2507026"/>
            <a:chOff x="808695" y="2310434"/>
            <a:chExt cx="1741735" cy="2507026"/>
          </a:xfrm>
          <a:solidFill>
            <a:srgbClr val="7E7EFB">
              <a:alpha val="50000"/>
            </a:srgbClr>
          </a:solidFill>
        </p:grpSpPr>
        <p:sp>
          <p:nvSpPr>
            <p:cNvPr id="26" name="Mũi tên: Phải Có Khía 25">
              <a:extLst>
                <a:ext uri="{FF2B5EF4-FFF2-40B4-BE49-F238E27FC236}">
                  <a16:creationId xmlns:a16="http://schemas.microsoft.com/office/drawing/2014/main" id="{9BDDF6D5-BF3D-4252-9E42-892409F2007C}"/>
                </a:ext>
              </a:extLst>
            </p:cNvPr>
            <p:cNvSpPr/>
            <p:nvPr/>
          </p:nvSpPr>
          <p:spPr>
            <a:xfrm>
              <a:off x="1413686" y="2310434"/>
              <a:ext cx="1128180" cy="449370"/>
            </a:xfrm>
            <a:prstGeom prst="notched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ũi tên: Phải Có Khía 27">
              <a:extLst>
                <a:ext uri="{FF2B5EF4-FFF2-40B4-BE49-F238E27FC236}">
                  <a16:creationId xmlns:a16="http://schemas.microsoft.com/office/drawing/2014/main" id="{FD03AAC7-32C6-456A-B9F4-9996CBB01035}"/>
                </a:ext>
              </a:extLst>
            </p:cNvPr>
            <p:cNvSpPr/>
            <p:nvPr/>
          </p:nvSpPr>
          <p:spPr>
            <a:xfrm>
              <a:off x="1422250" y="3490247"/>
              <a:ext cx="1128180" cy="449370"/>
            </a:xfrm>
            <a:prstGeom prst="notched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ũi tên: Phải Có Khía 29">
              <a:extLst>
                <a:ext uri="{FF2B5EF4-FFF2-40B4-BE49-F238E27FC236}">
                  <a16:creationId xmlns:a16="http://schemas.microsoft.com/office/drawing/2014/main" id="{05CA5A9E-F8A7-4877-8ADE-CE8DC903CB67}"/>
                </a:ext>
              </a:extLst>
            </p:cNvPr>
            <p:cNvSpPr/>
            <p:nvPr/>
          </p:nvSpPr>
          <p:spPr>
            <a:xfrm>
              <a:off x="1422250" y="4368090"/>
              <a:ext cx="1128180" cy="449370"/>
            </a:xfrm>
            <a:prstGeom prst="notchedRightArrow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CC8A2C37-1FB5-41F8-895A-901E6341AA69}"/>
                </a:ext>
              </a:extLst>
            </p:cNvPr>
            <p:cNvSpPr txBox="1"/>
            <p:nvPr/>
          </p:nvSpPr>
          <p:spPr>
            <a:xfrm>
              <a:off x="808695" y="2438230"/>
              <a:ext cx="615553" cy="2278150"/>
            </a:xfrm>
            <a:prstGeom prst="rect">
              <a:avLst/>
            </a:prstGeom>
            <a:grpFill/>
            <a:ln w="19050">
              <a:solidFill>
                <a:schemeClr val="accent1"/>
              </a:solidFill>
            </a:ln>
          </p:spPr>
          <p:txBody>
            <a:bodyPr vert="vert" wrap="square">
              <a:spAutoFit/>
            </a:bodyPr>
            <a:lstStyle/>
            <a:p>
              <a:pPr algn="ctr"/>
              <a:r>
                <a:rPr lang="en-GB" sz="2800" b="1" i="0" dirty="0">
                  <a:solidFill>
                    <a:srgbClr val="000000"/>
                  </a:solidFill>
                  <a:effectLst/>
                </a:rPr>
                <a:t>Method</a:t>
              </a:r>
              <a:endParaRPr lang="en-US" sz="2800" b="1" dirty="0"/>
            </a:p>
          </p:txBody>
        </p:sp>
      </p:grp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39E2BCDE-A0DC-4354-A3BB-457DA11F9A53}"/>
              </a:ext>
            </a:extLst>
          </p:cNvPr>
          <p:cNvSpPr txBox="1"/>
          <p:nvPr/>
        </p:nvSpPr>
        <p:spPr>
          <a:xfrm>
            <a:off x="1301815" y="5599074"/>
            <a:ext cx="94011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Futura-CondensedBold"/>
              </a:rPr>
              <a:t>The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Futura-CondensedBold"/>
              </a:rPr>
              <a:t> __</a:t>
            </a:r>
            <a:r>
              <a:rPr lang="en-US" sz="2400" b="1" i="0" dirty="0" err="1">
                <a:solidFill>
                  <a:schemeClr val="accent1"/>
                </a:solidFill>
                <a:effectLst/>
                <a:latin typeface="Futura-CondensedBold"/>
              </a:rPr>
              <a:t>init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Futura-CondensedBold"/>
              </a:rPr>
              <a:t>__()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Futura-CondensedBold"/>
              </a:rPr>
              <a:t> Method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GB" sz="2400" b="0" i="0" dirty="0">
                <a:solidFill>
                  <a:srgbClr val="000000"/>
                </a:solidFill>
                <a:effectLst/>
                <a:latin typeface="NewBaskerville-Roman"/>
              </a:rPr>
              <a:t>is a special method that Python runs automatically whenever we create a new instance based on the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heSansMonoCondensed-Plain"/>
              </a:rPr>
              <a:t>Dog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NewBaskerville-Roman"/>
              </a:rPr>
              <a:t>class</a:t>
            </a:r>
            <a:r>
              <a:rPr lang="en-GB" sz="2400" dirty="0"/>
              <a:t> </a:t>
            </a:r>
            <a:endParaRPr lang="en-US" sz="24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3BC02B4-BF90-B01B-783D-546C3A26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425" y="5505374"/>
            <a:ext cx="3876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8DD2DA84-1118-4DC5-8D77-F5A475B0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11115674" cy="8746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3200" b="1" i="1" dirty="0"/>
              <a:t>Making an Instance from a Class</a:t>
            </a:r>
            <a:endParaRPr lang="en-US" sz="3200" b="1" i="1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BF8A200B-5F36-404C-96A5-55E6A264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Creating and using a class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34FE852-AF32-4FCD-B34C-633929904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24</a:t>
            </a:fld>
            <a:endParaRPr lang="en-US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0E67813-A1F5-4320-B2F0-A3D54189F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86" y="1772356"/>
            <a:ext cx="3876675" cy="485775"/>
          </a:xfrm>
          <a:prstGeom prst="rect">
            <a:avLst/>
          </a:prstGeom>
        </p:spPr>
      </p:pic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9EE080A-B51E-45DF-9550-D1CF51C6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586" y="2432384"/>
            <a:ext cx="6200775" cy="83820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5F4DA204-9F27-4E9E-A021-DA3E61268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586" y="3508412"/>
            <a:ext cx="3257550" cy="676275"/>
          </a:xfrm>
          <a:prstGeom prst="rect">
            <a:avLst/>
          </a:prstGeom>
        </p:spPr>
      </p:pic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ED5EA559-CBD9-4AEF-8D24-D4548A02633B}"/>
              </a:ext>
            </a:extLst>
          </p:cNvPr>
          <p:cNvSpPr txBox="1"/>
          <p:nvPr/>
        </p:nvSpPr>
        <p:spPr>
          <a:xfrm>
            <a:off x="1385586" y="4362321"/>
            <a:ext cx="360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Futura-CondensedBold"/>
              </a:rPr>
              <a:t>Accessing Attributes</a:t>
            </a:r>
            <a:r>
              <a:rPr lang="en-US" sz="2400" dirty="0"/>
              <a:t> </a:t>
            </a:r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5F652A3A-58C2-48B0-8EFD-BD4D69414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015" y="4921250"/>
            <a:ext cx="2200275" cy="962025"/>
          </a:xfrm>
          <a:prstGeom prst="rect">
            <a:avLst/>
          </a:prstGeom>
        </p:spPr>
      </p:pic>
      <p:pic>
        <p:nvPicPr>
          <p:cNvPr id="37" name="Hình ảnh 36">
            <a:extLst>
              <a:ext uri="{FF2B5EF4-FFF2-40B4-BE49-F238E27FC236}">
                <a16:creationId xmlns:a16="http://schemas.microsoft.com/office/drawing/2014/main" id="{814FEE2E-9812-4D4F-8C7C-65BD29571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015" y="5816568"/>
            <a:ext cx="2000250" cy="1000125"/>
          </a:xfrm>
          <a:prstGeom prst="rect">
            <a:avLst/>
          </a:prstGeom>
        </p:spPr>
      </p:pic>
      <p:sp>
        <p:nvSpPr>
          <p:cNvPr id="38" name="Hộp Văn bản 37">
            <a:extLst>
              <a:ext uri="{FF2B5EF4-FFF2-40B4-BE49-F238E27FC236}">
                <a16:creationId xmlns:a16="http://schemas.microsoft.com/office/drawing/2014/main" id="{7A50A035-4617-438B-BC99-C5BB3E759AD8}"/>
              </a:ext>
            </a:extLst>
          </p:cNvPr>
          <p:cNvSpPr txBox="1"/>
          <p:nvPr/>
        </p:nvSpPr>
        <p:spPr>
          <a:xfrm>
            <a:off x="4839450" y="4362320"/>
            <a:ext cx="2621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Futura-CondensedBold"/>
              </a:rPr>
              <a:t>Calling Methods</a:t>
            </a:r>
            <a:endParaRPr lang="en-US" sz="2400" dirty="0"/>
          </a:p>
        </p:txBody>
      </p:sp>
      <p:pic>
        <p:nvPicPr>
          <p:cNvPr id="40" name="Hình ảnh 39">
            <a:extLst>
              <a:ext uri="{FF2B5EF4-FFF2-40B4-BE49-F238E27FC236}">
                <a16:creationId xmlns:a16="http://schemas.microsoft.com/office/drawing/2014/main" id="{7C99EFAD-E5C7-4B2C-9604-ED5133EA8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3143" y="4823985"/>
            <a:ext cx="2976011" cy="952500"/>
          </a:xfrm>
          <a:prstGeom prst="rect">
            <a:avLst/>
          </a:prstGeom>
        </p:spPr>
      </p:pic>
      <p:pic>
        <p:nvPicPr>
          <p:cNvPr id="43" name="Hình ảnh 42">
            <a:extLst>
              <a:ext uri="{FF2B5EF4-FFF2-40B4-BE49-F238E27FC236}">
                <a16:creationId xmlns:a16="http://schemas.microsoft.com/office/drawing/2014/main" id="{FB429690-EB69-47FE-BD44-0958C467E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768" y="5849905"/>
            <a:ext cx="3072322" cy="933450"/>
          </a:xfrm>
          <a:prstGeom prst="rect">
            <a:avLst/>
          </a:prstGeom>
        </p:spPr>
      </p:pic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78240825-586A-4C61-AAF0-9CDD5B5819FB}"/>
              </a:ext>
            </a:extLst>
          </p:cNvPr>
          <p:cNvSpPr txBox="1"/>
          <p:nvPr/>
        </p:nvSpPr>
        <p:spPr>
          <a:xfrm>
            <a:off x="7962848" y="4362320"/>
            <a:ext cx="422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Futura-CondensedBold"/>
              </a:rPr>
              <a:t>Creating Multiple instances</a:t>
            </a:r>
            <a:endParaRPr lang="en-US" sz="2400" dirty="0"/>
          </a:p>
        </p:txBody>
      </p:sp>
      <p:pic>
        <p:nvPicPr>
          <p:cNvPr id="49" name="Hình ảnh 48">
            <a:extLst>
              <a:ext uri="{FF2B5EF4-FFF2-40B4-BE49-F238E27FC236}">
                <a16:creationId xmlns:a16="http://schemas.microsoft.com/office/drawing/2014/main" id="{6069268C-6031-43A8-A184-8C59E657A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86" y="4851169"/>
            <a:ext cx="3876675" cy="485775"/>
          </a:xfrm>
          <a:prstGeom prst="rect">
            <a:avLst/>
          </a:prstGeom>
        </p:spPr>
      </p:pic>
      <p:pic>
        <p:nvPicPr>
          <p:cNvPr id="46" name="Hình ảnh 45">
            <a:extLst>
              <a:ext uri="{FF2B5EF4-FFF2-40B4-BE49-F238E27FC236}">
                <a16:creationId xmlns:a16="http://schemas.microsoft.com/office/drawing/2014/main" id="{6C2B4AE1-7C35-486D-8B36-6C54F3C5B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53386" y="5878962"/>
            <a:ext cx="3762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3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3" grpId="0"/>
      <p:bldP spid="38" grpId="0"/>
      <p:bldP spid="4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E2821C-0507-E313-6ACE-D3B5561FC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47" y="1335168"/>
            <a:ext cx="11143508" cy="4832607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>Exercise: Email Class with Methods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Create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Email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class with the following attributes: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email_address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(the email address of the user),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(a list to store received emails),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(a list to store sent emails). Implement the following methods for the class: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Method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__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__(self,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email_address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Initialize an Email object with the given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email_address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Initialize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lists as empty lists.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Method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send(self, recipient, message)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Create an email with the given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message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and send it to the specified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recipient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 Add the sent email 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sent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list of the sender and add the email to the recipient's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inbox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Method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read(self)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Print all the emails in the inbox.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Method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 Mono"/>
              </a:rPr>
              <a:t>delete(self, index)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: Delete the email at the specified index from the inbox.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B36007-FC5D-16C9-246D-E9078077BFA0}"/>
                  </a:ext>
                </a:extLst>
              </p14:cNvPr>
              <p14:cNvContentPartPr/>
              <p14:nvPr/>
            </p14:nvContentPartPr>
            <p14:xfrm>
              <a:off x="3586320" y="3759840"/>
              <a:ext cx="2459880" cy="187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B36007-FC5D-16C9-246D-E9078077BF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6960" y="3750480"/>
                <a:ext cx="2478600" cy="18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954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A13E024-9B50-279E-4204-E52217BD0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26</a:t>
            </a:fld>
            <a:endParaRPr lang="en-US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6E6833D-C15C-6551-56E7-4B9519DC3355}"/>
              </a:ext>
            </a:extLst>
          </p:cNvPr>
          <p:cNvSpPr txBox="1"/>
          <p:nvPr/>
        </p:nvSpPr>
        <p:spPr>
          <a:xfrm>
            <a:off x="936171" y="278342"/>
            <a:ext cx="848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>
                <a:solidFill>
                  <a:schemeClr val="bg1"/>
                </a:solidFill>
                <a:effectLst/>
                <a:latin typeface="Söhne"/>
              </a:rPr>
              <a:t>Here's a sample template to help you get started: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6955A49-43AF-1453-B91E-F757A7821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71" y="1031698"/>
            <a:ext cx="9586066" cy="58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87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Classes and Instances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The Car Class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27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B39D933-5283-4D4A-8543-175BA4C2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531391"/>
            <a:ext cx="9258300" cy="295275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9B208D18-2C32-49A2-A848-CB15E896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49" y="4671210"/>
            <a:ext cx="5057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1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Classes and Instances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Setting a Default Value for an Attribute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28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DB18DAE-B5BF-43F2-AD6B-DFE7630C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423987"/>
            <a:ext cx="9344025" cy="4010025"/>
          </a:xfrm>
          <a:prstGeom prst="rect">
            <a:avLst/>
          </a:prstGeom>
        </p:spPr>
      </p:pic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7791992B-7D59-4CFD-A208-80620159FE4E}"/>
              </a:ext>
            </a:extLst>
          </p:cNvPr>
          <p:cNvSpPr/>
          <p:nvPr/>
        </p:nvSpPr>
        <p:spPr>
          <a:xfrm>
            <a:off x="1506179" y="1423987"/>
            <a:ext cx="9261833" cy="1776413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1545092D-C45E-4E80-B330-D5A159C11C89}"/>
              </a:ext>
            </a:extLst>
          </p:cNvPr>
          <p:cNvSpPr/>
          <p:nvPr/>
        </p:nvSpPr>
        <p:spPr>
          <a:xfrm>
            <a:off x="1476375" y="3460751"/>
            <a:ext cx="9291638" cy="1131797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A6D3C1DC-ADFA-47A7-985E-2E4BB1DC41BB}"/>
              </a:ext>
            </a:extLst>
          </p:cNvPr>
          <p:cNvGrpSpPr/>
          <p:nvPr/>
        </p:nvGrpSpPr>
        <p:grpSpPr>
          <a:xfrm>
            <a:off x="1495905" y="5508982"/>
            <a:ext cx="5353050" cy="1162050"/>
            <a:chOff x="1495905" y="5508982"/>
            <a:chExt cx="5353050" cy="1162050"/>
          </a:xfrm>
        </p:grpSpPr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24190C36-0CDB-4176-988B-75AE15F70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5905" y="5508982"/>
              <a:ext cx="5353050" cy="1162050"/>
            </a:xfrm>
            <a:prstGeom prst="rect">
              <a:avLst/>
            </a:prstGeom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E2F13B9E-DB43-4087-BEC3-5E25E0F8E38A}"/>
                </a:ext>
              </a:extLst>
            </p:cNvPr>
            <p:cNvSpPr/>
            <p:nvPr/>
          </p:nvSpPr>
          <p:spPr>
            <a:xfrm>
              <a:off x="1506179" y="5508982"/>
              <a:ext cx="5342776" cy="38838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102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Classes and Instances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/>
              <a:t>Modifying Attribute Values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29</a:t>
            </a:fld>
            <a:endParaRPr lang="en-US"/>
          </a:p>
        </p:txBody>
      </p:sp>
      <p:sp>
        <p:nvSpPr>
          <p:cNvPr id="6" name="Chỗ dành sẵn cho Văn bản 3">
            <a:extLst>
              <a:ext uri="{FF2B5EF4-FFF2-40B4-BE49-F238E27FC236}">
                <a16:creationId xmlns:a16="http://schemas.microsoft.com/office/drawing/2014/main" id="{9D9A371D-8E65-49F2-BF73-7FCEC91E6167}"/>
              </a:ext>
            </a:extLst>
          </p:cNvPr>
          <p:cNvSpPr txBox="1">
            <a:spLocks/>
          </p:cNvSpPr>
          <p:nvPr/>
        </p:nvSpPr>
        <p:spPr>
          <a:xfrm>
            <a:off x="959402" y="1394824"/>
            <a:ext cx="8143501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Modifying an Attribute’s Value Directly</a:t>
            </a:r>
            <a:endParaRPr lang="en-US" sz="2400" i="1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3CAF85ED-E08B-4CA0-911E-0D5BB3AAF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065" y="1982512"/>
            <a:ext cx="4800600" cy="1219200"/>
          </a:xfrm>
          <a:prstGeom prst="rect">
            <a:avLst/>
          </a:prstGeom>
        </p:spPr>
      </p:pic>
      <p:sp>
        <p:nvSpPr>
          <p:cNvPr id="11" name="Chỗ dành sẵn cho Văn bản 3">
            <a:extLst>
              <a:ext uri="{FF2B5EF4-FFF2-40B4-BE49-F238E27FC236}">
                <a16:creationId xmlns:a16="http://schemas.microsoft.com/office/drawing/2014/main" id="{740A17F5-3B22-44FF-A63C-3FE5FF81D834}"/>
              </a:ext>
            </a:extLst>
          </p:cNvPr>
          <p:cNvSpPr txBox="1">
            <a:spLocks/>
          </p:cNvSpPr>
          <p:nvPr/>
        </p:nvSpPr>
        <p:spPr>
          <a:xfrm>
            <a:off x="959402" y="3125522"/>
            <a:ext cx="8143501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i="1" dirty="0"/>
              <a:t>Modifying an Attribute’s Value Through a Method</a:t>
            </a:r>
            <a:endParaRPr lang="en-US" sz="2400" i="1" dirty="0"/>
          </a:p>
        </p:txBody>
      </p:sp>
      <p:grpSp>
        <p:nvGrpSpPr>
          <p:cNvPr id="18" name="Nhóm 17">
            <a:extLst>
              <a:ext uri="{FF2B5EF4-FFF2-40B4-BE49-F238E27FC236}">
                <a16:creationId xmlns:a16="http://schemas.microsoft.com/office/drawing/2014/main" id="{5C0FD2FF-4670-4E78-A374-C832B4FFC7D3}"/>
              </a:ext>
            </a:extLst>
          </p:cNvPr>
          <p:cNvGrpSpPr/>
          <p:nvPr/>
        </p:nvGrpSpPr>
        <p:grpSpPr>
          <a:xfrm>
            <a:off x="1048393" y="3522727"/>
            <a:ext cx="7562851" cy="1828800"/>
            <a:chOff x="1048393" y="3522727"/>
            <a:chExt cx="7562851" cy="1828800"/>
          </a:xfrm>
        </p:grpSpPr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E12D74DA-E684-47A0-AA77-19258CA9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8393" y="3522727"/>
              <a:ext cx="7562850" cy="1828800"/>
            </a:xfrm>
            <a:prstGeom prst="rect">
              <a:avLst/>
            </a:prstGeom>
          </p:spPr>
        </p:pic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0EA6A20E-9D42-440B-AAEA-8041ECE19F76}"/>
                </a:ext>
              </a:extLst>
            </p:cNvPr>
            <p:cNvSpPr/>
            <p:nvPr/>
          </p:nvSpPr>
          <p:spPr>
            <a:xfrm>
              <a:off x="1135352" y="3522728"/>
              <a:ext cx="7475892" cy="865172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4886C2C1-19E3-42B7-8E05-8924F7A6B2A7}"/>
              </a:ext>
            </a:extLst>
          </p:cNvPr>
          <p:cNvGrpSpPr/>
          <p:nvPr/>
        </p:nvGrpSpPr>
        <p:grpSpPr>
          <a:xfrm>
            <a:off x="1135351" y="5402897"/>
            <a:ext cx="5400675" cy="1438275"/>
            <a:chOff x="1135351" y="5402897"/>
            <a:chExt cx="5400675" cy="1438275"/>
          </a:xfrm>
        </p:grpSpPr>
        <p:pic>
          <p:nvPicPr>
            <p:cNvPr id="13" name="Hình ảnh 12">
              <a:extLst>
                <a:ext uri="{FF2B5EF4-FFF2-40B4-BE49-F238E27FC236}">
                  <a16:creationId xmlns:a16="http://schemas.microsoft.com/office/drawing/2014/main" id="{E9420410-96E3-43C3-BB11-1003F16E0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351" y="5402897"/>
              <a:ext cx="5400675" cy="1438275"/>
            </a:xfrm>
            <a:prstGeom prst="rect">
              <a:avLst/>
            </a:prstGeom>
          </p:spPr>
        </p:pic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1EDAD409-0888-411F-AD83-AAC8788AC9AD}"/>
                </a:ext>
              </a:extLst>
            </p:cNvPr>
            <p:cNvSpPr/>
            <p:nvPr/>
          </p:nvSpPr>
          <p:spPr>
            <a:xfrm>
              <a:off x="1135352" y="5438624"/>
              <a:ext cx="5400674" cy="314112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1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ỗ dành sẵn cho Nội dung 1">
            <a:extLst>
              <a:ext uri="{FF2B5EF4-FFF2-40B4-BE49-F238E27FC236}">
                <a16:creationId xmlns:a16="http://schemas.microsoft.com/office/drawing/2014/main" id="{5DC21B99-FD41-43AC-B189-6669F46B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2"/>
            <a:ext cx="7956479" cy="4297773"/>
          </a:xfrm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/>
                </a:solidFill>
              </a:rPr>
              <a:t>What are functions?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Defining a Function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Return Values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 List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Passing an Arbitrary Number of Arguments</a:t>
            </a:r>
          </a:p>
          <a:p>
            <a:r>
              <a:rPr lang="en-GB" sz="3000" b="1" dirty="0">
                <a:solidFill>
                  <a:schemeClr val="accent1"/>
                </a:solidFill>
              </a:rPr>
              <a:t>Modules</a:t>
            </a:r>
          </a:p>
          <a:p>
            <a:endParaRPr lang="en-GB" sz="3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sz="3000" b="1" dirty="0">
              <a:solidFill>
                <a:schemeClr val="accent1"/>
              </a:solidFill>
            </a:endParaRPr>
          </a:p>
          <a:p>
            <a:endParaRPr lang="en-GB" sz="3000" b="1" dirty="0">
              <a:solidFill>
                <a:schemeClr val="accent1"/>
              </a:solidFill>
            </a:endParaRPr>
          </a:p>
        </p:txBody>
      </p:sp>
      <p:sp>
        <p:nvSpPr>
          <p:cNvPr id="11" name="Tiêu đề 3">
            <a:extLst>
              <a:ext uri="{FF2B5EF4-FFF2-40B4-BE49-F238E27FC236}">
                <a16:creationId xmlns:a16="http://schemas.microsoft.com/office/drawing/2014/main" id="{F413AA2B-2D90-4655-837E-D9E3CC0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Functions</a:t>
            </a:r>
          </a:p>
        </p:txBody>
      </p:sp>
      <p:sp>
        <p:nvSpPr>
          <p:cNvPr id="12" name="Chỗ dành sẵn cho Số hiệu Bản chiếu 8">
            <a:extLst>
              <a:ext uri="{FF2B5EF4-FFF2-40B4-BE49-F238E27FC236}">
                <a16:creationId xmlns:a16="http://schemas.microsoft.com/office/drawing/2014/main" id="{F458D6AC-39FE-4BE4-91C4-195C5B94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4A7DA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A7DA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8DCBFF2C-2C51-47AD-942A-27C9869AB26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rgbClr val="ED7D31">
                    <a:lumMod val="50000"/>
                  </a:srgbClr>
                </a:solidFill>
                <a:latin typeface="Calibri" panose="020F0502020204030204"/>
              </a:rPr>
              <a:t>5</a:t>
            </a: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.1.	Functions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Working with Classes and Instances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8226" y="923925"/>
            <a:ext cx="7094519" cy="544511"/>
          </a:xfrm>
        </p:spPr>
        <p:txBody>
          <a:bodyPr>
            <a:normAutofit/>
          </a:bodyPr>
          <a:lstStyle/>
          <a:p>
            <a:r>
              <a:rPr lang="en-GB" sz="2400" i="1" dirty="0"/>
              <a:t>Incrementing an Attribute’s Value Through a Method</a:t>
            </a:r>
            <a:endParaRPr lang="en-US" sz="2400" i="1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30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51892CB-E313-4DCB-BC70-766B72C2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9" y="1468436"/>
            <a:ext cx="7153275" cy="1857375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60D2962B-21DD-4482-AF39-519B52DA3DAB}"/>
              </a:ext>
            </a:extLst>
          </p:cNvPr>
          <p:cNvSpPr/>
          <p:nvPr/>
        </p:nvSpPr>
        <p:spPr>
          <a:xfrm>
            <a:off x="978239" y="1501129"/>
            <a:ext cx="7153275" cy="865172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2B06BE4A-3FB1-412D-8D68-3D654BE2F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39" y="3532190"/>
            <a:ext cx="6362700" cy="1247775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2CDDA51B-5977-4A5E-AE3E-9A57E8E1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39" y="4807771"/>
            <a:ext cx="5200650" cy="1181100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0D945C3-EEC8-490F-9788-4F911CEEC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14" y="4803776"/>
            <a:ext cx="5133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3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A6130B0-5CFB-4B1D-B039-986DE0A6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Special Methods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5649B26-D9E4-4EE9-934F-BE609245A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31</a:t>
            </a:fld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4FF37B1-21D2-16DB-7720-57FC5DC1500F}"/>
              </a:ext>
            </a:extLst>
          </p:cNvPr>
          <p:cNvSpPr txBox="1"/>
          <p:nvPr/>
        </p:nvSpPr>
        <p:spPr>
          <a:xfrm>
            <a:off x="613317" y="1205442"/>
            <a:ext cx="11159583" cy="279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All the built-in data types implement a collection of special object methods.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The names of special methods are always preceded and followed by double underscores (__). 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1F9A261F-38D2-32B3-1ECE-8B1D1F2AA6A2}"/>
              </a:ext>
            </a:extLst>
          </p:cNvPr>
          <p:cNvSpPr txBox="1"/>
          <p:nvPr/>
        </p:nvSpPr>
        <p:spPr>
          <a:xfrm>
            <a:off x="904875" y="6409015"/>
            <a:ext cx="8890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https://www.pythonlikeyoumeanit.com/Module4_OOP/Special_Methods.html</a:t>
            </a:r>
          </a:p>
        </p:txBody>
      </p:sp>
    </p:spTree>
    <p:extLst>
      <p:ext uri="{BB962C8B-B14F-4D97-AF65-F5344CB8AC3E}">
        <p14:creationId xmlns:p14="http://schemas.microsoft.com/office/powerpoint/2010/main" val="1471080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Inheritance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32</a:t>
            </a:fld>
            <a:endParaRPr lang="en-US"/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F511A530-6B85-471F-8341-1820F810DADA}"/>
              </a:ext>
            </a:extLst>
          </p:cNvPr>
          <p:cNvSpPr txBox="1"/>
          <p:nvPr/>
        </p:nvSpPr>
        <p:spPr>
          <a:xfrm>
            <a:off x="819150" y="1228397"/>
            <a:ext cx="108680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You don’t always have to start from scratch when writing a class. If the class you’re writing is a specialized version of another class you wrote, you can use inheritance.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 When one class inherits from another, it takes on the attributes and methods of the first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original class is called the parent class, and the new class is the child class.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child class can inherit any or all of the attributes and methods of its parent class, but it’s also free to define new attributes and methods of its own.</a:t>
            </a:r>
          </a:p>
        </p:txBody>
      </p:sp>
    </p:spTree>
    <p:extLst>
      <p:ext uri="{BB962C8B-B14F-4D97-AF65-F5344CB8AC3E}">
        <p14:creationId xmlns:p14="http://schemas.microsoft.com/office/powerpoint/2010/main" val="235262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Inheritance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The __</a:t>
            </a:r>
            <a:r>
              <a:rPr lang="en-GB" dirty="0" err="1"/>
              <a:t>init</a:t>
            </a:r>
            <a:r>
              <a:rPr lang="en-GB" dirty="0"/>
              <a:t>__() Method for a Child Class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33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C76E63BA-8588-4B51-A982-B8652CE87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52" y="2880366"/>
            <a:ext cx="9248775" cy="16383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87C4A96B-AAB3-44E3-BF71-BA344768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52" y="5063177"/>
            <a:ext cx="6743700" cy="1190625"/>
          </a:xfrm>
          <a:prstGeom prst="rect">
            <a:avLst/>
          </a:prstGeom>
        </p:spPr>
      </p:pic>
      <p:grpSp>
        <p:nvGrpSpPr>
          <p:cNvPr id="10" name="Nhóm 9">
            <a:extLst>
              <a:ext uri="{FF2B5EF4-FFF2-40B4-BE49-F238E27FC236}">
                <a16:creationId xmlns:a16="http://schemas.microsoft.com/office/drawing/2014/main" id="{497C388B-5094-4DB0-A39F-FC4AC6677D25}"/>
              </a:ext>
            </a:extLst>
          </p:cNvPr>
          <p:cNvGrpSpPr/>
          <p:nvPr/>
        </p:nvGrpSpPr>
        <p:grpSpPr>
          <a:xfrm>
            <a:off x="1571636" y="2422002"/>
            <a:ext cx="6903358" cy="902786"/>
            <a:chOff x="1345603" y="1061088"/>
            <a:chExt cx="6903358" cy="902786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7036C133-FF5B-4B04-8A10-71888EB5706C}"/>
                </a:ext>
              </a:extLst>
            </p:cNvPr>
            <p:cNvSpPr/>
            <p:nvPr/>
          </p:nvSpPr>
          <p:spPr>
            <a:xfrm>
              <a:off x="1345603" y="1592495"/>
              <a:ext cx="2928756" cy="371379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Đường kết nối: Cong 11">
              <a:extLst>
                <a:ext uri="{FF2B5EF4-FFF2-40B4-BE49-F238E27FC236}">
                  <a16:creationId xmlns:a16="http://schemas.microsoft.com/office/drawing/2014/main" id="{1CA0CDBC-993D-44E6-8253-8E08D49EDEDB}"/>
                </a:ext>
              </a:extLst>
            </p:cNvPr>
            <p:cNvCxnSpPr>
              <a:cxnSpLocks/>
              <a:stCxn id="11" idx="0"/>
              <a:endCxn id="13" idx="1"/>
            </p:cNvCxnSpPr>
            <p:nvPr/>
          </p:nvCxnSpPr>
          <p:spPr>
            <a:xfrm rot="5400000" flipH="1" flipV="1">
              <a:off x="3760080" y="341822"/>
              <a:ext cx="300574" cy="2200773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748D488B-1B00-4538-8ED5-91BC46F2A34B}"/>
                </a:ext>
              </a:extLst>
            </p:cNvPr>
            <p:cNvSpPr txBox="1"/>
            <p:nvPr/>
          </p:nvSpPr>
          <p:spPr>
            <a:xfrm>
              <a:off x="5010754" y="1061088"/>
              <a:ext cx="3238207" cy="461665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2400" b="0" i="0" dirty="0">
                  <a:solidFill>
                    <a:srgbClr val="000000"/>
                  </a:solidFill>
                  <a:effectLst/>
                  <a:latin typeface="+mj-lt"/>
                </a:rPr>
                <a:t>define the child class</a:t>
              </a:r>
              <a:r>
                <a:rPr lang="en-GB" sz="2400" dirty="0">
                  <a:latin typeface="+mj-lt"/>
                </a:rPr>
                <a:t> </a:t>
              </a:r>
              <a:endParaRPr lang="en-US" sz="2400" dirty="0">
                <a:latin typeface="+mj-lt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A490C03B-99E2-4AE9-B78B-FC38F71CD92F}"/>
              </a:ext>
            </a:extLst>
          </p:cNvPr>
          <p:cNvGrpSpPr/>
          <p:nvPr/>
        </p:nvGrpSpPr>
        <p:grpSpPr>
          <a:xfrm>
            <a:off x="2710783" y="1897689"/>
            <a:ext cx="2892056" cy="1185995"/>
            <a:chOff x="2710783" y="1897689"/>
            <a:chExt cx="2892056" cy="1185995"/>
          </a:xfrm>
        </p:grpSpPr>
        <p:cxnSp>
          <p:nvCxnSpPr>
            <p:cNvPr id="15" name="Đường kết nối Mũi tên Thẳng 14">
              <a:extLst>
                <a:ext uri="{FF2B5EF4-FFF2-40B4-BE49-F238E27FC236}">
                  <a16:creationId xmlns:a16="http://schemas.microsoft.com/office/drawing/2014/main" id="{C2B01720-896A-44F5-A648-67EAC01121D2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136400" y="2359354"/>
              <a:ext cx="20411" cy="7243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90423201-7ADA-440D-B70F-5442CDD3EF7F}"/>
                </a:ext>
              </a:extLst>
            </p:cNvPr>
            <p:cNvSpPr txBox="1"/>
            <p:nvPr/>
          </p:nvSpPr>
          <p:spPr>
            <a:xfrm>
              <a:off x="2710783" y="1897689"/>
              <a:ext cx="2892056" cy="461665"/>
            </a:xfrm>
            <a:prstGeom prst="rect">
              <a:avLst/>
            </a:prstGeom>
            <a:noFill/>
            <a:ln>
              <a:solidFill>
                <a:srgbClr val="ED7D3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Name of parent class</a:t>
              </a: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173FC99B-FB5F-4C2A-9F4E-F1D0AB247C24}"/>
              </a:ext>
            </a:extLst>
          </p:cNvPr>
          <p:cNvGrpSpPr/>
          <p:nvPr/>
        </p:nvGrpSpPr>
        <p:grpSpPr>
          <a:xfrm>
            <a:off x="2106807" y="2935914"/>
            <a:ext cx="10003677" cy="935713"/>
            <a:chOff x="1292437" y="1029189"/>
            <a:chExt cx="10003677" cy="935713"/>
          </a:xfrm>
        </p:grpSpPr>
        <p:sp>
          <p:nvSpPr>
            <p:cNvPr id="21" name="Hình chữ nhật: Góc Tròn 20">
              <a:extLst>
                <a:ext uri="{FF2B5EF4-FFF2-40B4-BE49-F238E27FC236}">
                  <a16:creationId xmlns:a16="http://schemas.microsoft.com/office/drawing/2014/main" id="{7F1FD973-3909-434D-BB8A-7B807AF77356}"/>
                </a:ext>
              </a:extLst>
            </p:cNvPr>
            <p:cNvSpPr/>
            <p:nvPr/>
          </p:nvSpPr>
          <p:spPr>
            <a:xfrm>
              <a:off x="1292437" y="1640608"/>
              <a:ext cx="5729385" cy="32429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Đường kết nối: Cong 21">
              <a:extLst>
                <a:ext uri="{FF2B5EF4-FFF2-40B4-BE49-F238E27FC236}">
                  <a16:creationId xmlns:a16="http://schemas.microsoft.com/office/drawing/2014/main" id="{3C24B32B-AD4B-401B-A5C3-86CABE1A0DC8}"/>
                </a:ext>
              </a:extLst>
            </p:cNvPr>
            <p:cNvCxnSpPr>
              <a:cxnSpLocks/>
              <a:stCxn id="21" idx="0"/>
              <a:endCxn id="23" idx="1"/>
            </p:cNvCxnSpPr>
            <p:nvPr/>
          </p:nvCxnSpPr>
          <p:spPr>
            <a:xfrm rot="5400000" flipH="1" flipV="1">
              <a:off x="4089362" y="1250846"/>
              <a:ext cx="457530" cy="321994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8A0C9F8-9F3D-4F0E-8ED2-1DA11FC3695F}"/>
                </a:ext>
              </a:extLst>
            </p:cNvPr>
            <p:cNvSpPr txBox="1"/>
            <p:nvPr/>
          </p:nvSpPr>
          <p:spPr>
            <a:xfrm>
              <a:off x="4479124" y="1029189"/>
              <a:ext cx="6816990" cy="307777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2000" b="0" i="0" dirty="0">
                  <a:solidFill>
                    <a:srgbClr val="000000"/>
                  </a:solidFill>
                  <a:effectLst/>
                  <a:latin typeface="+mj-lt"/>
                </a:rPr>
                <a:t>takes in the information required to make a Car instance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5DE8AA3D-C1EF-4A8E-9A05-54E6C5ADE82C}"/>
              </a:ext>
            </a:extLst>
          </p:cNvPr>
          <p:cNvGrpSpPr/>
          <p:nvPr/>
        </p:nvGrpSpPr>
        <p:grpSpPr>
          <a:xfrm>
            <a:off x="981591" y="4080306"/>
            <a:ext cx="6816990" cy="848700"/>
            <a:chOff x="63433" y="1640608"/>
            <a:chExt cx="6816990" cy="848700"/>
          </a:xfrm>
        </p:grpSpPr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7FFF4AB4-2BD8-4857-9CE1-C6AACD0E6D7B}"/>
                </a:ext>
              </a:extLst>
            </p:cNvPr>
            <p:cNvSpPr/>
            <p:nvPr/>
          </p:nvSpPr>
          <p:spPr>
            <a:xfrm>
              <a:off x="1638440" y="1640608"/>
              <a:ext cx="1030479" cy="324294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Đường kết nối: Cong 27">
              <a:extLst>
                <a:ext uri="{FF2B5EF4-FFF2-40B4-BE49-F238E27FC236}">
                  <a16:creationId xmlns:a16="http://schemas.microsoft.com/office/drawing/2014/main" id="{71454B9E-F697-470A-A903-E07943EA1110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 rot="16200000" flipH="1">
              <a:off x="2689101" y="1429481"/>
              <a:ext cx="247407" cy="1318248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Hộp Văn bản 28">
              <a:extLst>
                <a:ext uri="{FF2B5EF4-FFF2-40B4-BE49-F238E27FC236}">
                  <a16:creationId xmlns:a16="http://schemas.microsoft.com/office/drawing/2014/main" id="{DA196A54-81DA-464E-8D5C-B00E353B98AF}"/>
                </a:ext>
              </a:extLst>
            </p:cNvPr>
            <p:cNvSpPr txBox="1"/>
            <p:nvPr/>
          </p:nvSpPr>
          <p:spPr>
            <a:xfrm>
              <a:off x="63433" y="2212309"/>
              <a:ext cx="6816990" cy="276999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800" b="0" i="0" dirty="0">
                  <a:solidFill>
                    <a:srgbClr val="000000"/>
                  </a:solidFill>
                  <a:effectLst/>
                  <a:latin typeface="NewBaskerville-Roman"/>
                </a:rPr>
                <a:t>special function that allows you to call a method from the parent class </a:t>
              </a:r>
              <a:endParaRPr lang="en-US" sz="2000" dirty="0">
                <a:latin typeface="+mj-lt"/>
              </a:endParaRP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C26BCC64-250B-4DA8-A064-A728995C106E}"/>
              </a:ext>
            </a:extLst>
          </p:cNvPr>
          <p:cNvGrpSpPr/>
          <p:nvPr/>
        </p:nvGrpSpPr>
        <p:grpSpPr>
          <a:xfrm>
            <a:off x="3655572" y="4108281"/>
            <a:ext cx="8364976" cy="1500737"/>
            <a:chOff x="3655572" y="4108281"/>
            <a:chExt cx="8364976" cy="1500737"/>
          </a:xfrm>
        </p:grpSpPr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2BEE4741-8A26-4993-8331-5D63E86F6A8A}"/>
                </a:ext>
              </a:extLst>
            </p:cNvPr>
            <p:cNvSpPr txBox="1"/>
            <p:nvPr/>
          </p:nvSpPr>
          <p:spPr>
            <a:xfrm>
              <a:off x="8100871" y="4285579"/>
              <a:ext cx="3919677" cy="1323439"/>
            </a:xfrm>
            <a:prstGeom prst="rect">
              <a:avLst/>
            </a:prstGeom>
            <a:noFill/>
            <a:ln w="19050">
              <a:solidFill>
                <a:srgbClr val="7E7EFB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GB" sz="2000" b="0" i="0" dirty="0">
                  <a:solidFill>
                    <a:srgbClr val="000000"/>
                  </a:solidFill>
                  <a:effectLst/>
                  <a:latin typeface="NewBaskerville-Roman"/>
                </a:rPr>
                <a:t>tells Python to call the 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TheSansMonoCondensed-Plain"/>
                </a:rPr>
                <a:t>__</a:t>
              </a:r>
              <a:r>
                <a:rPr lang="en-GB" sz="2000" b="0" i="0" dirty="0" err="1">
                  <a:solidFill>
                    <a:srgbClr val="000000"/>
                  </a:solidFill>
                  <a:effectLst/>
                  <a:latin typeface="TheSansMonoCondensed-Plain"/>
                </a:rPr>
                <a:t>init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TheSansMonoCondensed-Plain"/>
                </a:rPr>
                <a:t>__()</a:t>
              </a:r>
              <a:br>
                <a:rPr lang="en-GB" sz="2000" b="0" i="0" dirty="0">
                  <a:solidFill>
                    <a:srgbClr val="000000"/>
                  </a:solidFill>
                  <a:effectLst/>
                  <a:latin typeface="TheSansMonoCondensed-Plain"/>
                </a:rPr>
              </a:br>
              <a:r>
                <a:rPr lang="en-GB" sz="2000" b="0" i="0" dirty="0">
                  <a:solidFill>
                    <a:srgbClr val="000000"/>
                  </a:solidFill>
                  <a:effectLst/>
                  <a:latin typeface="NewBaskerville-Roman"/>
                </a:rPr>
                <a:t>method from 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TheSansMonoCondensed-Plain"/>
                </a:rPr>
                <a:t>Car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NewBaskerville-Roman"/>
                </a:rPr>
                <a:t>, which gives an </a:t>
              </a:r>
              <a:r>
                <a:rPr lang="en-GB" sz="2000" b="0" i="0" dirty="0" err="1">
                  <a:solidFill>
                    <a:srgbClr val="000000"/>
                  </a:solidFill>
                  <a:effectLst/>
                  <a:latin typeface="TheSansMonoCondensed-Plain"/>
                </a:rPr>
                <a:t>ElectricCar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TheSansMonoCondensed-Plain"/>
                </a:rPr>
                <a:t> </a:t>
              </a:r>
              <a:r>
                <a:rPr lang="en-GB" sz="2000" b="0" i="0" dirty="0">
                  <a:solidFill>
                    <a:srgbClr val="000000"/>
                  </a:solidFill>
                  <a:effectLst/>
                  <a:latin typeface="NewBaskerville-Roman"/>
                </a:rPr>
                <a:t>instance all the attributes defined in that method.</a:t>
              </a:r>
              <a:r>
                <a:rPr lang="en-GB" sz="2000" dirty="0"/>
                <a:t> </a:t>
              </a:r>
              <a:endParaRPr lang="en-US" sz="2000" dirty="0"/>
            </a:p>
          </p:txBody>
        </p:sp>
        <p:sp>
          <p:nvSpPr>
            <p:cNvPr id="25" name="Hình chữ nhật: Góc Tròn 24">
              <a:extLst>
                <a:ext uri="{FF2B5EF4-FFF2-40B4-BE49-F238E27FC236}">
                  <a16:creationId xmlns:a16="http://schemas.microsoft.com/office/drawing/2014/main" id="{8F955C7D-B6A4-4E56-86E1-067C859B026C}"/>
                </a:ext>
              </a:extLst>
            </p:cNvPr>
            <p:cNvSpPr/>
            <p:nvPr/>
          </p:nvSpPr>
          <p:spPr>
            <a:xfrm>
              <a:off x="3655572" y="4108281"/>
              <a:ext cx="4256787" cy="324294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Đường kết nối: Mũi tên Gấp khúc 7">
              <a:extLst>
                <a:ext uri="{FF2B5EF4-FFF2-40B4-BE49-F238E27FC236}">
                  <a16:creationId xmlns:a16="http://schemas.microsoft.com/office/drawing/2014/main" id="{CB9CA035-EB4E-472A-804A-2F54AD8109EE}"/>
                </a:ext>
              </a:extLst>
            </p:cNvPr>
            <p:cNvCxnSpPr>
              <a:stCxn id="25" idx="0"/>
              <a:endCxn id="43" idx="0"/>
            </p:cNvCxnSpPr>
            <p:nvPr/>
          </p:nvCxnSpPr>
          <p:spPr>
            <a:xfrm rot="16200000" flipH="1">
              <a:off x="7833689" y="2058558"/>
              <a:ext cx="177298" cy="4276744"/>
            </a:xfrm>
            <a:prstGeom prst="bentConnector3">
              <a:avLst>
                <a:gd name="adj1" fmla="val -11314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212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Inheritance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Defining Attributes and Methods for the Child Class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34</a:t>
            </a:fld>
            <a:endParaRPr lang="en-US"/>
          </a:p>
        </p:txBody>
      </p:sp>
      <p:grpSp>
        <p:nvGrpSpPr>
          <p:cNvPr id="9" name="Nhóm 8">
            <a:extLst>
              <a:ext uri="{FF2B5EF4-FFF2-40B4-BE49-F238E27FC236}">
                <a16:creationId xmlns:a16="http://schemas.microsoft.com/office/drawing/2014/main" id="{BC74D6FB-33DF-44C8-BFDB-CA19D96179D1}"/>
              </a:ext>
            </a:extLst>
          </p:cNvPr>
          <p:cNvGrpSpPr/>
          <p:nvPr/>
        </p:nvGrpSpPr>
        <p:grpSpPr>
          <a:xfrm>
            <a:off x="1423987" y="1583531"/>
            <a:ext cx="9344025" cy="2962275"/>
            <a:chOff x="1423987" y="1583531"/>
            <a:chExt cx="9344025" cy="2962275"/>
          </a:xfrm>
        </p:grpSpPr>
        <p:pic>
          <p:nvPicPr>
            <p:cNvPr id="6" name="Hình ảnh 5">
              <a:extLst>
                <a:ext uri="{FF2B5EF4-FFF2-40B4-BE49-F238E27FC236}">
                  <a16:creationId xmlns:a16="http://schemas.microsoft.com/office/drawing/2014/main" id="{92388F3C-BAC9-4598-92F5-9F373BD99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987" y="1583531"/>
              <a:ext cx="9344025" cy="2962275"/>
            </a:xfrm>
            <a:prstGeom prst="rect">
              <a:avLst/>
            </a:prstGeom>
          </p:spPr>
        </p:pic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A7DC4259-7061-4AB0-9188-F2A6DF8ED267}"/>
                </a:ext>
              </a:extLst>
            </p:cNvPr>
            <p:cNvSpPr/>
            <p:nvPr/>
          </p:nvSpPr>
          <p:spPr>
            <a:xfrm>
              <a:off x="1423987" y="1583531"/>
              <a:ext cx="9344025" cy="176584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94722FB2-1456-4F04-AC50-641563F0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4802981"/>
            <a:ext cx="68675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Inheritance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Overriding Methods from the Parent Class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35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326C15F-78EB-439F-AE0C-0881B2E2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96032"/>
            <a:ext cx="10029825" cy="1524000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64922DFA-33C4-437F-B7BB-CE796A673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429000"/>
            <a:ext cx="6886575" cy="14573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2DB74DB-9658-45DE-BB0A-37C4833A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5" y="5080596"/>
            <a:ext cx="42195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6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Inheritance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Instances as Attributes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36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47829DC-7266-42F3-988E-518B09C7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82" y="1328343"/>
            <a:ext cx="9258300" cy="225742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67A76EBA-9280-48C8-B098-B2E8AC46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82" y="5770652"/>
            <a:ext cx="6924675" cy="1066800"/>
          </a:xfrm>
          <a:prstGeom prst="rect">
            <a:avLst/>
          </a:prstGeom>
        </p:spPr>
      </p:pic>
      <p:grpSp>
        <p:nvGrpSpPr>
          <p:cNvPr id="20" name="Nhóm 19">
            <a:extLst>
              <a:ext uri="{FF2B5EF4-FFF2-40B4-BE49-F238E27FC236}">
                <a16:creationId xmlns:a16="http://schemas.microsoft.com/office/drawing/2014/main" id="{C95E3ED3-0CBD-4887-9325-DCCE5BDCBFAC}"/>
              </a:ext>
            </a:extLst>
          </p:cNvPr>
          <p:cNvGrpSpPr/>
          <p:nvPr/>
        </p:nvGrpSpPr>
        <p:grpSpPr>
          <a:xfrm>
            <a:off x="1393432" y="3647412"/>
            <a:ext cx="9258301" cy="2076450"/>
            <a:chOff x="1393432" y="3585768"/>
            <a:chExt cx="9258301" cy="2076450"/>
          </a:xfrm>
        </p:grpSpPr>
        <p:pic>
          <p:nvPicPr>
            <p:cNvPr id="17" name="Hình ảnh 16">
              <a:extLst>
                <a:ext uri="{FF2B5EF4-FFF2-40B4-BE49-F238E27FC236}">
                  <a16:creationId xmlns:a16="http://schemas.microsoft.com/office/drawing/2014/main" id="{EC32D9DC-1F4A-41B1-9344-529B91540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3432" y="3585768"/>
              <a:ext cx="9239250" cy="2076450"/>
            </a:xfrm>
            <a:prstGeom prst="rect">
              <a:avLst/>
            </a:prstGeom>
          </p:spPr>
        </p:pic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E9EF5B94-E5B8-4A7A-9E22-2FA21623B76D}"/>
                </a:ext>
              </a:extLst>
            </p:cNvPr>
            <p:cNvSpPr/>
            <p:nvPr/>
          </p:nvSpPr>
          <p:spPr>
            <a:xfrm>
              <a:off x="1393433" y="3596042"/>
              <a:ext cx="9258300" cy="1765844"/>
            </a:xfrm>
            <a:prstGeom prst="rect">
              <a:avLst/>
            </a:prstGeom>
            <a:solidFill>
              <a:schemeClr val="bg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9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Practice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9-6,…,9-9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8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Importing Classes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5010149" cy="544511"/>
          </a:xfrm>
        </p:spPr>
        <p:txBody>
          <a:bodyPr/>
          <a:lstStyle/>
          <a:p>
            <a:r>
              <a:rPr lang="en-GB" dirty="0"/>
              <a:t>Importing a Single Class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38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2788F8D-2FB7-4A57-9557-F04C4301C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6" y="1468436"/>
            <a:ext cx="4495800" cy="7715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9A002481-657C-4BC4-84F5-9BABB0D33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6" y="2543496"/>
            <a:ext cx="4695825" cy="12573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09A00887-73E7-4072-840B-7D7E419F1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36" y="3890160"/>
            <a:ext cx="4171950" cy="1276350"/>
          </a:xfrm>
          <a:prstGeom prst="rect">
            <a:avLst/>
          </a:prstGeom>
        </p:spPr>
      </p:pic>
      <p:sp>
        <p:nvSpPr>
          <p:cNvPr id="13" name="Chỗ dành sẵn cho Văn bản 3">
            <a:extLst>
              <a:ext uri="{FF2B5EF4-FFF2-40B4-BE49-F238E27FC236}">
                <a16:creationId xmlns:a16="http://schemas.microsoft.com/office/drawing/2014/main" id="{0D081BD5-06B2-4C05-B6F6-F7BA898F5584}"/>
              </a:ext>
            </a:extLst>
          </p:cNvPr>
          <p:cNvSpPr txBox="1">
            <a:spLocks/>
          </p:cNvSpPr>
          <p:nvPr/>
        </p:nvSpPr>
        <p:spPr>
          <a:xfrm>
            <a:off x="5600700" y="923924"/>
            <a:ext cx="6461162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Storing Multiple Classes in a Module</a:t>
            </a:r>
            <a:endParaRPr lang="en-US" dirty="0"/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F246C0E0-FF88-4A44-A209-3C6A70F92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033" y="1619122"/>
            <a:ext cx="5305425" cy="542925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A9464B9-DA9F-4A70-BB77-0B5002B2E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0" y="2543496"/>
            <a:ext cx="6600825" cy="10953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E3E07E6C-995D-4966-AA37-6A4E903062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4020320"/>
            <a:ext cx="38862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7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Importing Classes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0" y="923925"/>
            <a:ext cx="7526033" cy="544511"/>
          </a:xfrm>
        </p:spPr>
        <p:txBody>
          <a:bodyPr>
            <a:normAutofit/>
          </a:bodyPr>
          <a:lstStyle/>
          <a:p>
            <a:r>
              <a:rPr lang="en-GB" dirty="0"/>
              <a:t>Importing Multiple Classes from a Module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39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00FC84D-A72C-43D1-A6B9-D9143190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70688"/>
            <a:ext cx="5981700" cy="4953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8D953F7-4629-4239-B563-1C1232CE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2412815"/>
            <a:ext cx="6486525" cy="126682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0C96325-128B-40B5-8DD7-6D3E7883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6" y="3679640"/>
            <a:ext cx="7134225" cy="1228725"/>
          </a:xfrm>
          <a:prstGeom prst="rect">
            <a:avLst/>
          </a:prstGeom>
        </p:spPr>
      </p:pic>
      <p:sp>
        <p:nvSpPr>
          <p:cNvPr id="18" name="Chỗ dành sẵn cho Văn bản 3">
            <a:extLst>
              <a:ext uri="{FF2B5EF4-FFF2-40B4-BE49-F238E27FC236}">
                <a16:creationId xmlns:a16="http://schemas.microsoft.com/office/drawing/2014/main" id="{B821CCC6-BDC5-46AF-B02E-3F5372FDB4C4}"/>
              </a:ext>
            </a:extLst>
          </p:cNvPr>
          <p:cNvSpPr txBox="1">
            <a:spLocks/>
          </p:cNvSpPr>
          <p:nvPr/>
        </p:nvSpPr>
        <p:spPr>
          <a:xfrm>
            <a:off x="590550" y="4908365"/>
            <a:ext cx="7526033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Importing Multiple Classes from a Module</a:t>
            </a:r>
            <a:endParaRPr lang="en-US" dirty="0"/>
          </a:p>
        </p:txBody>
      </p: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46FBF2B3-40F9-41CC-AF35-591CDD6DF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5390374"/>
            <a:ext cx="3952875" cy="8382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872374A5-CEA7-4854-81A2-3F6F20C55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5391150"/>
            <a:ext cx="5857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9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2AF318B6-E860-4FFF-A602-9B32FCEB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Functions are named blocks of code designed to do one specific job.</a:t>
            </a:r>
          </a:p>
          <a:p>
            <a:pPr>
              <a:lnSpc>
                <a:spcPct val="150000"/>
              </a:lnSpc>
            </a:pPr>
            <a:r>
              <a:rPr lang="en-GB" dirty="0"/>
              <a:t> Functions allow you to write code once that can then be run whenever you need to accomplish the same task. </a:t>
            </a:r>
          </a:p>
          <a:p>
            <a:pPr>
              <a:lnSpc>
                <a:spcPct val="150000"/>
              </a:lnSpc>
            </a:pPr>
            <a:r>
              <a:rPr lang="en-GB" dirty="0"/>
              <a:t>Functions can take in the information they need, and return the information they generate. </a:t>
            </a:r>
          </a:p>
          <a:p>
            <a:pPr>
              <a:lnSpc>
                <a:spcPct val="150000"/>
              </a:lnSpc>
            </a:pPr>
            <a:r>
              <a:rPr lang="en-GB" dirty="0"/>
              <a:t>Using functions effectively makes your programs easier to write, read, test, and fix.</a:t>
            </a: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DD22A1E-B54F-45E5-B7B3-21F12540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are functions?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A3F9EC-857A-4188-8C5B-C4E3A4ED1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Importing Classes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0" y="923925"/>
            <a:ext cx="7526033" cy="544511"/>
          </a:xfrm>
        </p:spPr>
        <p:txBody>
          <a:bodyPr>
            <a:normAutofit/>
          </a:bodyPr>
          <a:lstStyle/>
          <a:p>
            <a:r>
              <a:rPr lang="en-GB" dirty="0"/>
              <a:t>Importing Multiple Classes from a Module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40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800FC84D-A72C-43D1-A6B9-D91431904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70688"/>
            <a:ext cx="5981700" cy="49530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8D953F7-4629-4239-B563-1C1232CEF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2412815"/>
            <a:ext cx="6486525" cy="1266825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C0C96325-128B-40B5-8DD7-6D3E7883D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86" y="3679640"/>
            <a:ext cx="7134225" cy="1228725"/>
          </a:xfrm>
          <a:prstGeom prst="rect">
            <a:avLst/>
          </a:prstGeom>
        </p:spPr>
      </p:pic>
      <p:sp>
        <p:nvSpPr>
          <p:cNvPr id="18" name="Chỗ dành sẵn cho Văn bản 3">
            <a:extLst>
              <a:ext uri="{FF2B5EF4-FFF2-40B4-BE49-F238E27FC236}">
                <a16:creationId xmlns:a16="http://schemas.microsoft.com/office/drawing/2014/main" id="{B821CCC6-BDC5-46AF-B02E-3F5372FDB4C4}"/>
              </a:ext>
            </a:extLst>
          </p:cNvPr>
          <p:cNvSpPr txBox="1">
            <a:spLocks/>
          </p:cNvSpPr>
          <p:nvPr/>
        </p:nvSpPr>
        <p:spPr>
          <a:xfrm>
            <a:off x="590550" y="4908365"/>
            <a:ext cx="7526033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Importing Multiple Classes from a Module</a:t>
            </a:r>
            <a:endParaRPr lang="en-US" dirty="0"/>
          </a:p>
        </p:txBody>
      </p: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46FBF2B3-40F9-41CC-AF35-591CDD6DF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5390374"/>
            <a:ext cx="3952875" cy="83820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872374A5-CEA7-4854-81A2-3F6F20C55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5391150"/>
            <a:ext cx="58578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D4D90435-CE1D-4AD7-BFC1-5DB3E9A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Importing Classes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B98E061-1227-42AB-86D9-C7F5FD0D5E8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0" y="923925"/>
            <a:ext cx="7526033" cy="544511"/>
          </a:xfrm>
        </p:spPr>
        <p:txBody>
          <a:bodyPr>
            <a:normAutofit/>
          </a:bodyPr>
          <a:lstStyle/>
          <a:p>
            <a:r>
              <a:rPr lang="en-GB" dirty="0"/>
              <a:t>Importing a Module into a Module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DBBEE33-24CB-4F5C-AE8B-480ADD727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1FD1FEB-A444-4A60-A25E-E5E07E1292E0}" type="slidenum">
              <a:rPr lang="en-US" smtClean="0"/>
              <a:t>41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67ACB71-B667-4A52-867D-36F88186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1583531"/>
            <a:ext cx="3362325" cy="214312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4630D022-D7E8-45F6-B0E0-232F36A5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507" y="1605134"/>
            <a:ext cx="5553075" cy="809625"/>
          </a:xfrm>
          <a:prstGeom prst="rect">
            <a:avLst/>
          </a:prstGeom>
        </p:spPr>
      </p:pic>
      <p:sp>
        <p:nvSpPr>
          <p:cNvPr id="15" name="Chỗ dành sẵn cho Văn bản 3">
            <a:extLst>
              <a:ext uri="{FF2B5EF4-FFF2-40B4-BE49-F238E27FC236}">
                <a16:creationId xmlns:a16="http://schemas.microsoft.com/office/drawing/2014/main" id="{777E702B-399A-4BCE-B28A-F084490EBE5D}"/>
              </a:ext>
            </a:extLst>
          </p:cNvPr>
          <p:cNvSpPr txBox="1">
            <a:spLocks/>
          </p:cNvSpPr>
          <p:nvPr/>
        </p:nvSpPr>
        <p:spPr>
          <a:xfrm>
            <a:off x="590550" y="3857913"/>
            <a:ext cx="5378413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Using Aliases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1D511349-42A9-4947-8CB6-541DD12C9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4522960"/>
            <a:ext cx="5962650" cy="409575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391520A8-3B21-48B8-B697-B1E6A0A53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7" y="5186633"/>
            <a:ext cx="5791200" cy="1295400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CC286FEE-E398-43B2-BE8F-CCD3AA101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1350" y="4475698"/>
            <a:ext cx="3981450" cy="523875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9C53294C-B781-415B-8535-CBA063F88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350" y="5186633"/>
            <a:ext cx="47815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A90982B-75AF-4804-A307-16B87770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04" y="2553664"/>
            <a:ext cx="10152579" cy="258341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B2E3120-0815-4A56-A71D-DE6F1350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04" y="5228124"/>
            <a:ext cx="5831174" cy="905547"/>
          </a:xfrm>
          <a:prstGeom prst="rect">
            <a:avLst/>
          </a:prstGeom>
        </p:spPr>
      </p:pic>
      <p:grpSp>
        <p:nvGrpSpPr>
          <p:cNvPr id="52" name="Nhóm 51">
            <a:extLst>
              <a:ext uri="{FF2B5EF4-FFF2-40B4-BE49-F238E27FC236}">
                <a16:creationId xmlns:a16="http://schemas.microsoft.com/office/drawing/2014/main" id="{7B3DCBA8-0C15-4046-BA71-3F44C0CC6720}"/>
              </a:ext>
            </a:extLst>
          </p:cNvPr>
          <p:cNvGrpSpPr/>
          <p:nvPr/>
        </p:nvGrpSpPr>
        <p:grpSpPr>
          <a:xfrm>
            <a:off x="2738864" y="1920110"/>
            <a:ext cx="1538552" cy="1381441"/>
            <a:chOff x="2738864" y="1406401"/>
            <a:chExt cx="1538552" cy="1381441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6DFEADF1-208A-4A54-8294-CFAB1B767BFD}"/>
                </a:ext>
              </a:extLst>
            </p:cNvPr>
            <p:cNvSpPr/>
            <p:nvPr/>
          </p:nvSpPr>
          <p:spPr>
            <a:xfrm>
              <a:off x="3066356" y="2322787"/>
              <a:ext cx="895024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7CFBFC61-E4A4-496D-A1D4-973D9E8A8365}"/>
                </a:ext>
              </a:extLst>
            </p:cNvPr>
            <p:cNvCxnSpPr>
              <a:cxnSpLocks/>
              <a:stCxn id="8" idx="0"/>
              <a:endCxn id="13" idx="2"/>
            </p:cNvCxnSpPr>
            <p:nvPr/>
          </p:nvCxnSpPr>
          <p:spPr>
            <a:xfrm flipH="1" flipV="1">
              <a:off x="3508140" y="1929621"/>
              <a:ext cx="5728" cy="3931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E6AF1299-E0F3-4005-897A-9EC605DB5621}"/>
                </a:ext>
              </a:extLst>
            </p:cNvPr>
            <p:cNvSpPr txBox="1"/>
            <p:nvPr/>
          </p:nvSpPr>
          <p:spPr>
            <a:xfrm>
              <a:off x="2738864" y="1406401"/>
              <a:ext cx="1538552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007B00"/>
                  </a:solidFill>
                  <a:effectLst/>
                </a:rPr>
                <a:t>keyword</a:t>
              </a:r>
              <a:endParaRPr lang="en-US" sz="2800" b="1" dirty="0">
                <a:solidFill>
                  <a:srgbClr val="007B00"/>
                </a:solidFill>
              </a:endParaRPr>
            </a:p>
          </p:txBody>
        </p:sp>
      </p:grp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302F170A-2E47-4B47-91E3-6DC89FCDBBAF}"/>
              </a:ext>
            </a:extLst>
          </p:cNvPr>
          <p:cNvGrpSpPr/>
          <p:nvPr/>
        </p:nvGrpSpPr>
        <p:grpSpPr>
          <a:xfrm>
            <a:off x="170944" y="2788605"/>
            <a:ext cx="2677967" cy="523220"/>
            <a:chOff x="99026" y="2093256"/>
            <a:chExt cx="2677966" cy="633095"/>
          </a:xfrm>
        </p:grpSpPr>
        <p:sp>
          <p:nvSpPr>
            <p:cNvPr id="23" name="Lục giác 22">
              <a:extLst>
                <a:ext uri="{FF2B5EF4-FFF2-40B4-BE49-F238E27FC236}">
                  <a16:creationId xmlns:a16="http://schemas.microsoft.com/office/drawing/2014/main" id="{2510C964-7F6E-4FF7-8C9D-DDD47BEA8D09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Đường nối Thẳng 24">
              <a:extLst>
                <a:ext uri="{FF2B5EF4-FFF2-40B4-BE49-F238E27FC236}">
                  <a16:creationId xmlns:a16="http://schemas.microsoft.com/office/drawing/2014/main" id="{CDCB28EE-BA2F-4907-99CB-AF06EED23475}"/>
                </a:ext>
              </a:extLst>
            </p:cNvPr>
            <p:cNvCxnSpPr>
              <a:cxnSpLocks/>
              <a:stCxn id="23" idx="3"/>
              <a:endCxn id="2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2A43C32D-6D16-4830-9396-9FC903D21380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Defining</a:t>
              </a:r>
              <a:endParaRPr lang="en-US" sz="2800" dirty="0"/>
            </a:p>
          </p:txBody>
        </p:sp>
      </p:grpSp>
      <p:grpSp>
        <p:nvGrpSpPr>
          <p:cNvPr id="40" name="Nhóm 39">
            <a:extLst>
              <a:ext uri="{FF2B5EF4-FFF2-40B4-BE49-F238E27FC236}">
                <a16:creationId xmlns:a16="http://schemas.microsoft.com/office/drawing/2014/main" id="{F3E60E7F-FC13-497E-B250-09FA6A5D8F85}"/>
              </a:ext>
            </a:extLst>
          </p:cNvPr>
          <p:cNvGrpSpPr/>
          <p:nvPr/>
        </p:nvGrpSpPr>
        <p:grpSpPr>
          <a:xfrm>
            <a:off x="179508" y="3321144"/>
            <a:ext cx="2677967" cy="523220"/>
            <a:chOff x="99026" y="2093256"/>
            <a:chExt cx="2677966" cy="633095"/>
          </a:xfrm>
        </p:grpSpPr>
        <p:sp>
          <p:nvSpPr>
            <p:cNvPr id="41" name="Lục giác 40">
              <a:extLst>
                <a:ext uri="{FF2B5EF4-FFF2-40B4-BE49-F238E27FC236}">
                  <a16:creationId xmlns:a16="http://schemas.microsoft.com/office/drawing/2014/main" id="{317DCF09-5CF4-4C54-8B37-4AB20797BC04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Đường nối Thẳng 41">
              <a:extLst>
                <a:ext uri="{FF2B5EF4-FFF2-40B4-BE49-F238E27FC236}">
                  <a16:creationId xmlns:a16="http://schemas.microsoft.com/office/drawing/2014/main" id="{1DD0E6D8-B108-437E-9BAB-736F8D8568CF}"/>
                </a:ext>
              </a:extLst>
            </p:cNvPr>
            <p:cNvCxnSpPr>
              <a:cxnSpLocks/>
              <a:stCxn id="41" idx="3"/>
              <a:endCxn id="43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Hộp Văn bản 42">
              <a:extLst>
                <a:ext uri="{FF2B5EF4-FFF2-40B4-BE49-F238E27FC236}">
                  <a16:creationId xmlns:a16="http://schemas.microsoft.com/office/drawing/2014/main" id="{AA9BCF55-C1B7-4EA2-852F-86B22D889D77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Docstring</a:t>
              </a:r>
              <a:endParaRPr lang="en-US" sz="2800" dirty="0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A0571DDA-EC8F-47EC-92C2-EFEAF6CC24FB}"/>
              </a:ext>
            </a:extLst>
          </p:cNvPr>
          <p:cNvGrpSpPr/>
          <p:nvPr/>
        </p:nvGrpSpPr>
        <p:grpSpPr>
          <a:xfrm>
            <a:off x="167524" y="3843410"/>
            <a:ext cx="2677967" cy="523220"/>
            <a:chOff x="99026" y="2093256"/>
            <a:chExt cx="2677966" cy="633095"/>
          </a:xfrm>
        </p:grpSpPr>
        <p:sp>
          <p:nvSpPr>
            <p:cNvPr id="45" name="Lục giác 44">
              <a:extLst>
                <a:ext uri="{FF2B5EF4-FFF2-40B4-BE49-F238E27FC236}">
                  <a16:creationId xmlns:a16="http://schemas.microsoft.com/office/drawing/2014/main" id="{E240B2FD-1ED4-4B05-9B8A-A7597E5BCF4D}"/>
                </a:ext>
              </a:extLst>
            </p:cNvPr>
            <p:cNvSpPr/>
            <p:nvPr/>
          </p:nvSpPr>
          <p:spPr>
            <a:xfrm>
              <a:off x="2257345" y="2163636"/>
              <a:ext cx="519647" cy="497269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Đường nối Thẳng 45">
              <a:extLst>
                <a:ext uri="{FF2B5EF4-FFF2-40B4-BE49-F238E27FC236}">
                  <a16:creationId xmlns:a16="http://schemas.microsoft.com/office/drawing/2014/main" id="{A1150888-902B-441F-B500-0092BEEFD226}"/>
                </a:ext>
              </a:extLst>
            </p:cNvPr>
            <p:cNvCxnSpPr>
              <a:cxnSpLocks/>
              <a:stCxn id="45" idx="3"/>
              <a:endCxn id="47" idx="3"/>
            </p:cNvCxnSpPr>
            <p:nvPr/>
          </p:nvCxnSpPr>
          <p:spPr>
            <a:xfrm flipH="1" flipV="1">
              <a:off x="1821842" y="2409804"/>
              <a:ext cx="435503" cy="246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Hộp Văn bản 46">
              <a:extLst>
                <a:ext uri="{FF2B5EF4-FFF2-40B4-BE49-F238E27FC236}">
                  <a16:creationId xmlns:a16="http://schemas.microsoft.com/office/drawing/2014/main" id="{2B08A563-97AC-44F5-B7F1-06C8359B4876}"/>
                </a:ext>
              </a:extLst>
            </p:cNvPr>
            <p:cNvSpPr txBox="1"/>
            <p:nvPr/>
          </p:nvSpPr>
          <p:spPr>
            <a:xfrm>
              <a:off x="99026" y="2093256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Body</a:t>
              </a:r>
              <a:endParaRPr lang="en-US" sz="2800" dirty="0"/>
            </a:p>
          </p:txBody>
        </p:sp>
      </p:grpSp>
      <p:grpSp>
        <p:nvGrpSpPr>
          <p:cNvPr id="48" name="Nhóm 47">
            <a:extLst>
              <a:ext uri="{FF2B5EF4-FFF2-40B4-BE49-F238E27FC236}">
                <a16:creationId xmlns:a16="http://schemas.microsoft.com/office/drawing/2014/main" id="{75EC6F75-6F35-4AEE-80F9-7185044832AF}"/>
              </a:ext>
            </a:extLst>
          </p:cNvPr>
          <p:cNvGrpSpPr/>
          <p:nvPr/>
        </p:nvGrpSpPr>
        <p:grpSpPr>
          <a:xfrm>
            <a:off x="2230222" y="4433798"/>
            <a:ext cx="3892882" cy="2214794"/>
            <a:chOff x="2187078" y="2181780"/>
            <a:chExt cx="3892881" cy="2679896"/>
          </a:xfrm>
        </p:grpSpPr>
        <p:sp>
          <p:nvSpPr>
            <p:cNvPr id="49" name="Lục giác 48">
              <a:extLst>
                <a:ext uri="{FF2B5EF4-FFF2-40B4-BE49-F238E27FC236}">
                  <a16:creationId xmlns:a16="http://schemas.microsoft.com/office/drawing/2014/main" id="{C484E7AA-648B-4DB2-B8E1-C7A37D674F14}"/>
                </a:ext>
              </a:extLst>
            </p:cNvPr>
            <p:cNvSpPr/>
            <p:nvPr/>
          </p:nvSpPr>
          <p:spPr>
            <a:xfrm>
              <a:off x="2921704" y="2181780"/>
              <a:ext cx="3158255" cy="562716"/>
            </a:xfrm>
            <a:prstGeom prst="hexag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Đường nối Thẳng 49">
              <a:extLst>
                <a:ext uri="{FF2B5EF4-FFF2-40B4-BE49-F238E27FC236}">
                  <a16:creationId xmlns:a16="http://schemas.microsoft.com/office/drawing/2014/main" id="{C41CD9DB-2D14-405B-898A-BF29045E0321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>
              <a:off x="3037968" y="2744496"/>
              <a:ext cx="10518" cy="14840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Hộp Văn bản 50">
              <a:extLst>
                <a:ext uri="{FF2B5EF4-FFF2-40B4-BE49-F238E27FC236}">
                  <a16:creationId xmlns:a16="http://schemas.microsoft.com/office/drawing/2014/main" id="{DAB3D671-A0B8-453D-9F4D-80A7FC53E206}"/>
                </a:ext>
              </a:extLst>
            </p:cNvPr>
            <p:cNvSpPr txBox="1"/>
            <p:nvPr/>
          </p:nvSpPr>
          <p:spPr>
            <a:xfrm>
              <a:off x="2187078" y="4228581"/>
              <a:ext cx="1722816" cy="63309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0" i="0" dirty="0">
                  <a:solidFill>
                    <a:srgbClr val="000000"/>
                  </a:solidFill>
                  <a:effectLst/>
                </a:rPr>
                <a:t>Calling</a:t>
              </a:r>
              <a:endParaRPr lang="en-US" sz="2800" dirty="0"/>
            </a:p>
          </p:txBody>
        </p:sp>
      </p:grpSp>
      <p:grpSp>
        <p:nvGrpSpPr>
          <p:cNvPr id="53" name="Nhóm 52">
            <a:extLst>
              <a:ext uri="{FF2B5EF4-FFF2-40B4-BE49-F238E27FC236}">
                <a16:creationId xmlns:a16="http://schemas.microsoft.com/office/drawing/2014/main" id="{3BC606C7-99DD-4CCC-8D70-EB7ED5BF6D9D}"/>
              </a:ext>
            </a:extLst>
          </p:cNvPr>
          <p:cNvGrpSpPr/>
          <p:nvPr/>
        </p:nvGrpSpPr>
        <p:grpSpPr>
          <a:xfrm>
            <a:off x="4093340" y="1961823"/>
            <a:ext cx="4892502" cy="1348292"/>
            <a:chOff x="2666947" y="1408728"/>
            <a:chExt cx="4892502" cy="1348292"/>
          </a:xfrm>
        </p:grpSpPr>
        <p:sp>
          <p:nvSpPr>
            <p:cNvPr id="54" name="Hình chữ nhật: Góc Tròn 53">
              <a:extLst>
                <a:ext uri="{FF2B5EF4-FFF2-40B4-BE49-F238E27FC236}">
                  <a16:creationId xmlns:a16="http://schemas.microsoft.com/office/drawing/2014/main" id="{88CAF705-9D3A-4CBD-8603-DBBA11CB6EC2}"/>
                </a:ext>
              </a:extLst>
            </p:cNvPr>
            <p:cNvSpPr/>
            <p:nvPr/>
          </p:nvSpPr>
          <p:spPr>
            <a:xfrm>
              <a:off x="2666947" y="2291965"/>
              <a:ext cx="2913636" cy="46505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Đường kết nối Mũi tên Thẳng 54">
              <a:extLst>
                <a:ext uri="{FF2B5EF4-FFF2-40B4-BE49-F238E27FC236}">
                  <a16:creationId xmlns:a16="http://schemas.microsoft.com/office/drawing/2014/main" id="{98514AD3-5BC7-41DA-BAFB-989FE1C8466E}"/>
                </a:ext>
              </a:extLst>
            </p:cNvPr>
            <p:cNvCxnSpPr>
              <a:cxnSpLocks/>
              <a:stCxn id="54" idx="0"/>
              <a:endCxn id="56" idx="2"/>
            </p:cNvCxnSpPr>
            <p:nvPr/>
          </p:nvCxnSpPr>
          <p:spPr>
            <a:xfrm flipV="1">
              <a:off x="4123765" y="1931948"/>
              <a:ext cx="1456818" cy="360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Hộp Văn bản 55">
              <a:extLst>
                <a:ext uri="{FF2B5EF4-FFF2-40B4-BE49-F238E27FC236}">
                  <a16:creationId xmlns:a16="http://schemas.microsoft.com/office/drawing/2014/main" id="{F80801BE-C9E4-499C-9815-F58061217C97}"/>
                </a:ext>
              </a:extLst>
            </p:cNvPr>
            <p:cNvSpPr txBox="1"/>
            <p:nvPr/>
          </p:nvSpPr>
          <p:spPr>
            <a:xfrm>
              <a:off x="3601716" y="1408728"/>
              <a:ext cx="3957733" cy="52322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i="0" dirty="0">
                  <a:solidFill>
                    <a:srgbClr val="3434FD"/>
                  </a:solidFill>
                  <a:effectLst/>
                </a:rPr>
                <a:t>The name of the function</a:t>
              </a:r>
              <a:endParaRPr lang="en-US" sz="2800" b="1" dirty="0">
                <a:solidFill>
                  <a:srgbClr val="3434FD"/>
                </a:solidFill>
              </a:endParaRPr>
            </a:p>
          </p:txBody>
        </p:sp>
      </p:grpSp>
      <p:grpSp>
        <p:nvGrpSpPr>
          <p:cNvPr id="63" name="Nhóm 62">
            <a:extLst>
              <a:ext uri="{FF2B5EF4-FFF2-40B4-BE49-F238E27FC236}">
                <a16:creationId xmlns:a16="http://schemas.microsoft.com/office/drawing/2014/main" id="{509E837E-442E-47D6-9733-67C082977F86}"/>
              </a:ext>
            </a:extLst>
          </p:cNvPr>
          <p:cNvGrpSpPr/>
          <p:nvPr/>
        </p:nvGrpSpPr>
        <p:grpSpPr>
          <a:xfrm>
            <a:off x="4081356" y="3342647"/>
            <a:ext cx="7939700" cy="2340085"/>
            <a:chOff x="1004246" y="-317719"/>
            <a:chExt cx="7939700" cy="2340085"/>
          </a:xfrm>
        </p:grpSpPr>
        <p:sp>
          <p:nvSpPr>
            <p:cNvPr id="64" name="Hình chữ nhật: Góc Tròn 63">
              <a:extLst>
                <a:ext uri="{FF2B5EF4-FFF2-40B4-BE49-F238E27FC236}">
                  <a16:creationId xmlns:a16="http://schemas.microsoft.com/office/drawing/2014/main" id="{375C74EC-6DE8-4E43-B3EA-AC05CB9B6FAF}"/>
                </a:ext>
              </a:extLst>
            </p:cNvPr>
            <p:cNvSpPr/>
            <p:nvPr/>
          </p:nvSpPr>
          <p:spPr>
            <a:xfrm>
              <a:off x="1004246" y="-317719"/>
              <a:ext cx="7939700" cy="465055"/>
            </a:xfrm>
            <a:prstGeom prst="roundRect">
              <a:avLst/>
            </a:prstGeom>
            <a:noFill/>
            <a:ln w="28575">
              <a:solidFill>
                <a:srgbClr val="3434F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Đường kết nối Mũi tên Thẳng 64">
              <a:extLst>
                <a:ext uri="{FF2B5EF4-FFF2-40B4-BE49-F238E27FC236}">
                  <a16:creationId xmlns:a16="http://schemas.microsoft.com/office/drawing/2014/main" id="{BFBCBE53-243F-47F5-BE62-D893C8176450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4974096" y="171006"/>
              <a:ext cx="14010" cy="1328140"/>
            </a:xfrm>
            <a:prstGeom prst="straightConnector1">
              <a:avLst/>
            </a:prstGeom>
            <a:ln w="28575">
              <a:solidFill>
                <a:srgbClr val="3434F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Hộp Văn bản 65">
              <a:extLst>
                <a:ext uri="{FF2B5EF4-FFF2-40B4-BE49-F238E27FC236}">
                  <a16:creationId xmlns:a16="http://schemas.microsoft.com/office/drawing/2014/main" id="{C2383649-7A4A-406F-ABE2-7E30D77E2E82}"/>
                </a:ext>
              </a:extLst>
            </p:cNvPr>
            <p:cNvSpPr txBox="1"/>
            <p:nvPr/>
          </p:nvSpPr>
          <p:spPr>
            <a:xfrm>
              <a:off x="2378470" y="1499146"/>
              <a:ext cx="5219272" cy="523220"/>
            </a:xfrm>
            <a:prstGeom prst="rect">
              <a:avLst/>
            </a:prstGeom>
            <a:noFill/>
            <a:ln w="28575">
              <a:solidFill>
                <a:srgbClr val="3434F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2800" b="1" i="0" dirty="0">
                  <a:solidFill>
                    <a:srgbClr val="C00000"/>
                  </a:solidFill>
                  <a:effectLst/>
                </a:rPr>
                <a:t>Describes what the function does</a:t>
              </a:r>
              <a:endParaRPr lang="en-US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The simplest structure of a function</a:t>
            </a:r>
            <a:r>
              <a:rPr lang="en-GB" sz="2800" b="1" i="1" dirty="0"/>
              <a:t> </a:t>
            </a:r>
            <a:endParaRPr lang="en-US" sz="2800" b="1" i="1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1CDD77F4-2C99-4A64-A44A-37FE47829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Defining a Function</a:t>
            </a:r>
          </a:p>
        </p:txBody>
      </p:sp>
      <p:sp>
        <p:nvSpPr>
          <p:cNvPr id="81" name="Hộp Văn bản 80">
            <a:extLst>
              <a:ext uri="{FF2B5EF4-FFF2-40B4-BE49-F238E27FC236}">
                <a16:creationId xmlns:a16="http://schemas.microsoft.com/office/drawing/2014/main" id="{06990907-C2E7-4FFB-909D-698833889D6A}"/>
              </a:ext>
            </a:extLst>
          </p:cNvPr>
          <p:cNvSpPr txBox="1"/>
          <p:nvPr/>
        </p:nvSpPr>
        <p:spPr>
          <a:xfrm>
            <a:off x="577923" y="1025208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Passing Information to a Function</a:t>
            </a:r>
            <a:endParaRPr lang="en-US" sz="2800" b="1" i="1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BF401F3C-CF9D-42A9-A65D-8F9FC554F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11" y="1548428"/>
            <a:ext cx="8124825" cy="2733675"/>
          </a:xfrm>
          <a:prstGeom prst="rect">
            <a:avLst/>
          </a:prstGeom>
        </p:spPr>
      </p:pic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5937D0AA-8E04-4A19-97BB-6A978753E470}"/>
              </a:ext>
            </a:extLst>
          </p:cNvPr>
          <p:cNvSpPr txBox="1"/>
          <p:nvPr/>
        </p:nvSpPr>
        <p:spPr>
          <a:xfrm>
            <a:off x="709775" y="4282103"/>
            <a:ext cx="6583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000000"/>
                </a:solidFill>
                <a:effectLst/>
              </a:rPr>
              <a:t>Arguments and Parameters</a:t>
            </a:r>
            <a:endParaRPr lang="en-US" sz="2800" b="1" i="1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6A5207C8-A05B-498F-AE0B-C4D1903C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376" y="4898413"/>
            <a:ext cx="4181475" cy="419100"/>
          </a:xfrm>
          <a:prstGeom prst="rect">
            <a:avLst/>
          </a:prstGeom>
        </p:spPr>
      </p:pic>
      <p:grpSp>
        <p:nvGrpSpPr>
          <p:cNvPr id="24" name="Nhóm 23">
            <a:extLst>
              <a:ext uri="{FF2B5EF4-FFF2-40B4-BE49-F238E27FC236}">
                <a16:creationId xmlns:a16="http://schemas.microsoft.com/office/drawing/2014/main" id="{F742BC05-0F38-4EFE-A43E-ECC0B9AA7630}"/>
              </a:ext>
            </a:extLst>
          </p:cNvPr>
          <p:cNvGrpSpPr/>
          <p:nvPr/>
        </p:nvGrpSpPr>
        <p:grpSpPr>
          <a:xfrm>
            <a:off x="4027476" y="4849406"/>
            <a:ext cx="3256911" cy="523220"/>
            <a:chOff x="4417888" y="4972694"/>
            <a:chExt cx="3256911" cy="523220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CA46695F-6342-473F-8A84-A0D15A6C8BC2}"/>
                </a:ext>
              </a:extLst>
            </p:cNvPr>
            <p:cNvSpPr/>
            <p:nvPr/>
          </p:nvSpPr>
          <p:spPr>
            <a:xfrm>
              <a:off x="4417888" y="5021701"/>
              <a:ext cx="924674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Đường kết nối Mũi tên Thẳng 18">
              <a:extLst>
                <a:ext uri="{FF2B5EF4-FFF2-40B4-BE49-F238E27FC236}">
                  <a16:creationId xmlns:a16="http://schemas.microsoft.com/office/drawing/2014/main" id="{98490F3E-583B-4B00-A290-B04EA0C93011}"/>
                </a:ext>
              </a:extLst>
            </p:cNvPr>
            <p:cNvCxnSpPr>
              <a:cxnSpLocks/>
              <a:stCxn id="17" idx="6"/>
              <a:endCxn id="20" idx="1"/>
            </p:cNvCxnSpPr>
            <p:nvPr/>
          </p:nvCxnSpPr>
          <p:spPr>
            <a:xfrm>
              <a:off x="5342562" y="5231251"/>
              <a:ext cx="616453" cy="30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033CF283-371C-482A-9552-56D34D9FC02A}"/>
                </a:ext>
              </a:extLst>
            </p:cNvPr>
            <p:cNvSpPr txBox="1"/>
            <p:nvPr/>
          </p:nvSpPr>
          <p:spPr>
            <a:xfrm>
              <a:off x="5959015" y="4972694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Parameter</a:t>
              </a:r>
            </a:p>
          </p:txBody>
        </p:sp>
      </p:grp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DB33FB66-152E-478D-AB21-50AB72467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289" y="5623242"/>
            <a:ext cx="3343275" cy="419100"/>
          </a:xfrm>
          <a:prstGeom prst="rect">
            <a:avLst/>
          </a:prstGeom>
        </p:spPr>
      </p:pic>
      <p:grpSp>
        <p:nvGrpSpPr>
          <p:cNvPr id="58" name="Nhóm 57">
            <a:extLst>
              <a:ext uri="{FF2B5EF4-FFF2-40B4-BE49-F238E27FC236}">
                <a16:creationId xmlns:a16="http://schemas.microsoft.com/office/drawing/2014/main" id="{B7DB4EB2-388F-47E5-ADF7-62DE0C6368B1}"/>
              </a:ext>
            </a:extLst>
          </p:cNvPr>
          <p:cNvGrpSpPr/>
          <p:nvPr/>
        </p:nvGrpSpPr>
        <p:grpSpPr>
          <a:xfrm>
            <a:off x="3202067" y="5519122"/>
            <a:ext cx="4090873" cy="523220"/>
            <a:chOff x="3491449" y="4966032"/>
            <a:chExt cx="4090873" cy="523220"/>
          </a:xfrm>
        </p:grpSpPr>
        <p:sp>
          <p:nvSpPr>
            <p:cNvPr id="59" name="Hình Bầu dục 58">
              <a:extLst>
                <a:ext uri="{FF2B5EF4-FFF2-40B4-BE49-F238E27FC236}">
                  <a16:creationId xmlns:a16="http://schemas.microsoft.com/office/drawing/2014/main" id="{ED11EF57-54E9-4747-B2F5-9176CFFCAF4C}"/>
                </a:ext>
              </a:extLst>
            </p:cNvPr>
            <p:cNvSpPr/>
            <p:nvPr/>
          </p:nvSpPr>
          <p:spPr>
            <a:xfrm>
              <a:off x="3491449" y="5021701"/>
              <a:ext cx="1118855" cy="4191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Đường kết nối Mũi tên Thẳng 59">
              <a:extLst>
                <a:ext uri="{FF2B5EF4-FFF2-40B4-BE49-F238E27FC236}">
                  <a16:creationId xmlns:a16="http://schemas.microsoft.com/office/drawing/2014/main" id="{6A25DB78-DAC2-4475-8D7C-F42BABEEDD62}"/>
                </a:ext>
              </a:extLst>
            </p:cNvPr>
            <p:cNvCxnSpPr>
              <a:cxnSpLocks/>
              <a:stCxn id="59" idx="6"/>
              <a:endCxn id="61" idx="1"/>
            </p:cNvCxnSpPr>
            <p:nvPr/>
          </p:nvCxnSpPr>
          <p:spPr>
            <a:xfrm flipV="1">
              <a:off x="4610304" y="5227642"/>
              <a:ext cx="1256234" cy="3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Hộp Văn bản 60">
              <a:extLst>
                <a:ext uri="{FF2B5EF4-FFF2-40B4-BE49-F238E27FC236}">
                  <a16:creationId xmlns:a16="http://schemas.microsoft.com/office/drawing/2014/main" id="{5D340507-7656-49B1-B799-CD70B36E5D32}"/>
                </a:ext>
              </a:extLst>
            </p:cNvPr>
            <p:cNvSpPr txBox="1"/>
            <p:nvPr/>
          </p:nvSpPr>
          <p:spPr>
            <a:xfrm>
              <a:off x="5866538" y="4966032"/>
              <a:ext cx="1715784" cy="52322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Argument</a:t>
              </a:r>
            </a:p>
          </p:txBody>
        </p: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427F136-5DD0-42F1-931B-500A3AB7D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8-1,8-2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Practice 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06D305C-A058-474D-8CB5-C2732117C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Positional Arguments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6B555EA-11E8-4790-8917-BBB0AD6E2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3" r="30790" b="77843"/>
          <a:stretch/>
        </p:blipFill>
        <p:spPr>
          <a:xfrm>
            <a:off x="4345755" y="972610"/>
            <a:ext cx="6683605" cy="544510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BF14F443-44E5-4CD5-B600-E2AE70436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49" b="62248"/>
          <a:stretch/>
        </p:blipFill>
        <p:spPr>
          <a:xfrm>
            <a:off x="1395167" y="2034747"/>
            <a:ext cx="4403344" cy="544509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7605392D-ADDE-419F-BBEC-08C528E63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16" b="59899"/>
          <a:stretch/>
        </p:blipFill>
        <p:spPr>
          <a:xfrm>
            <a:off x="7032395" y="2034746"/>
            <a:ext cx="4514321" cy="544509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F17B2EE-1125-4BD9-BE9E-CB404E477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8</a:t>
            </a:fld>
            <a:endParaRPr lang="en-US"/>
          </a:p>
        </p:txBody>
      </p:sp>
      <p:sp>
        <p:nvSpPr>
          <p:cNvPr id="6" name="Không Bằng 5">
            <a:extLst>
              <a:ext uri="{FF2B5EF4-FFF2-40B4-BE49-F238E27FC236}">
                <a16:creationId xmlns:a16="http://schemas.microsoft.com/office/drawing/2014/main" id="{9599C8A0-229C-E58A-C79B-746D17DBC691}"/>
              </a:ext>
            </a:extLst>
          </p:cNvPr>
          <p:cNvSpPr/>
          <p:nvPr/>
        </p:nvSpPr>
        <p:spPr>
          <a:xfrm>
            <a:off x="6165130" y="2177592"/>
            <a:ext cx="433633" cy="329938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ỗ dành sẵn cho Nội dung 1">
            <a:extLst>
              <a:ext uri="{FF2B5EF4-FFF2-40B4-BE49-F238E27FC236}">
                <a16:creationId xmlns:a16="http://schemas.microsoft.com/office/drawing/2014/main" id="{1283C5BA-A84C-4329-23ED-A9942AED4FC1}"/>
              </a:ext>
            </a:extLst>
          </p:cNvPr>
          <p:cNvSpPr txBox="1">
            <a:spLocks/>
          </p:cNvSpPr>
          <p:nvPr/>
        </p:nvSpPr>
        <p:spPr>
          <a:xfrm>
            <a:off x="590551" y="2812949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/>
              <a:t>Using keyword arguments</a:t>
            </a:r>
            <a:endParaRPr lang="en-US" b="1" i="1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395CC9B8-C2A9-EA8D-A615-A80408AE7D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543" b="72393"/>
          <a:stretch/>
        </p:blipFill>
        <p:spPr>
          <a:xfrm>
            <a:off x="4674175" y="2817774"/>
            <a:ext cx="7517825" cy="462805"/>
          </a:xfrm>
          <a:prstGeom prst="rect">
            <a:avLst/>
          </a:prstGeom>
        </p:spPr>
      </p:pic>
      <p:sp>
        <p:nvSpPr>
          <p:cNvPr id="12" name="Chỗ dành sẵn cho Nội dung 1">
            <a:extLst>
              <a:ext uri="{FF2B5EF4-FFF2-40B4-BE49-F238E27FC236}">
                <a16:creationId xmlns:a16="http://schemas.microsoft.com/office/drawing/2014/main" id="{A91F090E-AE20-ACD8-A8A9-03AA287881D0}"/>
              </a:ext>
            </a:extLst>
          </p:cNvPr>
          <p:cNvSpPr txBox="1">
            <a:spLocks/>
          </p:cNvSpPr>
          <p:nvPr/>
        </p:nvSpPr>
        <p:spPr>
          <a:xfrm>
            <a:off x="647113" y="3529387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Default Values</a:t>
            </a: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25C77F99-2DC5-6BAC-17BB-2AB611BA8FF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570" b="78597"/>
          <a:stretch/>
        </p:blipFill>
        <p:spPr>
          <a:xfrm>
            <a:off x="3233913" y="3526064"/>
            <a:ext cx="8310974" cy="462805"/>
          </a:xfrm>
          <a:prstGeom prst="rect">
            <a:avLst/>
          </a:prstGeom>
        </p:spPr>
      </p:pic>
      <p:sp>
        <p:nvSpPr>
          <p:cNvPr id="14" name="Chỗ dành sẵn cho Nội dung 1">
            <a:extLst>
              <a:ext uri="{FF2B5EF4-FFF2-40B4-BE49-F238E27FC236}">
                <a16:creationId xmlns:a16="http://schemas.microsoft.com/office/drawing/2014/main" id="{E3737A64-5E28-07DF-EC3B-44614DE88FF0}"/>
              </a:ext>
            </a:extLst>
          </p:cNvPr>
          <p:cNvSpPr txBox="1">
            <a:spLocks/>
          </p:cNvSpPr>
          <p:nvPr/>
        </p:nvSpPr>
        <p:spPr>
          <a:xfrm>
            <a:off x="590551" y="4604040"/>
            <a:ext cx="4166384" cy="544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Equivalent Function Calls</a:t>
            </a:r>
          </a:p>
        </p:txBody>
      </p:sp>
      <p:pic>
        <p:nvPicPr>
          <p:cNvPr id="15" name="Hình ảnh 14">
            <a:extLst>
              <a:ext uri="{FF2B5EF4-FFF2-40B4-BE49-F238E27FC236}">
                <a16:creationId xmlns:a16="http://schemas.microsoft.com/office/drawing/2014/main" id="{5C46E424-343C-F0BB-C238-185CE429B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4175" y="4668710"/>
            <a:ext cx="55626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9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0C97C8CC-1984-40DF-B096-6A06FE51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1" y="974725"/>
            <a:ext cx="4166384" cy="54451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Avoiding Argument Errors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401AEB8D-8419-4D46-AF65-83A7773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Passing Arguments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F10CB08A-DC1C-44B5-9FE9-A32EAEAA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1" y="1812371"/>
            <a:ext cx="2762250" cy="56197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DB4A7D95-75CD-4B13-BF8B-C17300624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1" y="2857392"/>
            <a:ext cx="10629900" cy="1924050"/>
          </a:xfrm>
          <a:prstGeom prst="rect">
            <a:avLst/>
          </a:prstGeo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9AC32CF-8781-4DA3-B2D5-B3CD576A2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84C08AB-FA14-412F-B98E-5B0E5DE595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9845"/>
      </p:ext>
    </p:extLst>
  </p:cSld>
  <p:clrMapOvr>
    <a:masterClrMapping/>
  </p:clrMapOvr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0031268048949939C79BE2556374A" ma:contentTypeVersion="4" ma:contentTypeDescription="Create a new document." ma:contentTypeScope="" ma:versionID="bb24983b6178fdbc9d919ab5b9e90e3d">
  <xsd:schema xmlns:xsd="http://www.w3.org/2001/XMLSchema" xmlns:xs="http://www.w3.org/2001/XMLSchema" xmlns:p="http://schemas.microsoft.com/office/2006/metadata/properties" xmlns:ns2="26a760f6-d32e-42b8-a766-076a0748943c" targetNamespace="http://schemas.microsoft.com/office/2006/metadata/properties" ma:root="true" ma:fieldsID="61acd87afbafa025807c48a087126394" ns2:_="">
    <xsd:import namespace="26a760f6-d32e-42b8-a766-076a07489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760f6-d32e-42b8-a766-076a07489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C081198-6EAE-4543-9C39-30B41BA6B475}"/>
</file>

<file path=customXml/itemProps2.xml><?xml version="1.0" encoding="utf-8"?>
<ds:datastoreItem xmlns:ds="http://schemas.openxmlformats.org/officeDocument/2006/customXml" ds:itemID="{A4B586AD-22D9-442D-B36B-5D0A4A9BC789}"/>
</file>

<file path=customXml/itemProps3.xml><?xml version="1.0" encoding="utf-8"?>
<ds:datastoreItem xmlns:ds="http://schemas.openxmlformats.org/officeDocument/2006/customXml" ds:itemID="{EE7147B6-8F4F-4D00-8C88-D9E170E9B821}"/>
</file>

<file path=docProps/app.xml><?xml version="1.0" encoding="utf-8"?>
<Properties xmlns="http://schemas.openxmlformats.org/officeDocument/2006/extended-properties" xmlns:vt="http://schemas.openxmlformats.org/officeDocument/2006/docPropsVTypes">
  <Template>7_String and Regular Expression</Template>
  <TotalTime>1436</TotalTime>
  <Words>1313</Words>
  <Application>Microsoft Office PowerPoint</Application>
  <PresentationFormat>Widescreen</PresentationFormat>
  <Paragraphs>209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Arial-ItalicMT</vt:lpstr>
      <vt:lpstr>ArialMT</vt:lpstr>
      <vt:lpstr>Calibri</vt:lpstr>
      <vt:lpstr>Calibri Light</vt:lpstr>
      <vt:lpstr>Futura-CondensedBold</vt:lpstr>
      <vt:lpstr>NewBaskerville-Roman</vt:lpstr>
      <vt:lpstr>Söhne</vt:lpstr>
      <vt:lpstr>Söhne Mono</vt:lpstr>
      <vt:lpstr>TheSansMonoCondensed-Plain</vt:lpstr>
      <vt:lpstr>Times New Roman</vt:lpstr>
      <vt:lpstr>1_Getting Started with Jupyter Notebook</vt:lpstr>
      <vt:lpstr>2_Getting Started with Jupyter Notebook</vt:lpstr>
      <vt:lpstr>Part 1: Python basic</vt:lpstr>
      <vt:lpstr>CONTENTS</vt:lpstr>
      <vt:lpstr>Functions</vt:lpstr>
      <vt:lpstr>What are functions?</vt:lpstr>
      <vt:lpstr>Defining a Function</vt:lpstr>
      <vt:lpstr>Defining a Function</vt:lpstr>
      <vt:lpstr>Practice </vt:lpstr>
      <vt:lpstr>Passing Arguments</vt:lpstr>
      <vt:lpstr>Passing Arguments</vt:lpstr>
      <vt:lpstr>Practice </vt:lpstr>
      <vt:lpstr>Return Values</vt:lpstr>
      <vt:lpstr>Return Values</vt:lpstr>
      <vt:lpstr>Visualizing functions</vt:lpstr>
      <vt:lpstr>Passing an Arbitrary Number of Arguments</vt:lpstr>
      <vt:lpstr>Passing an Arbitrary Number of Arguments</vt:lpstr>
      <vt:lpstr>Order of parameters</vt:lpstr>
      <vt:lpstr>Practice </vt:lpstr>
      <vt:lpstr>Modules</vt:lpstr>
      <vt:lpstr>Practice</vt:lpstr>
      <vt:lpstr>Classes</vt:lpstr>
      <vt:lpstr>What are classes?</vt:lpstr>
      <vt:lpstr>Creating and using a class</vt:lpstr>
      <vt:lpstr>Creating and using a class</vt:lpstr>
      <vt:lpstr>Creating and using a class</vt:lpstr>
      <vt:lpstr>Practice</vt:lpstr>
      <vt:lpstr>PowerPoint Presentation</vt:lpstr>
      <vt:lpstr>Working with Classes and Instances</vt:lpstr>
      <vt:lpstr>Working with Classes and Instances</vt:lpstr>
      <vt:lpstr>Working with Classes and Instances</vt:lpstr>
      <vt:lpstr>Working with Classes and Instances</vt:lpstr>
      <vt:lpstr>Special Methods</vt:lpstr>
      <vt:lpstr>Inheritance</vt:lpstr>
      <vt:lpstr>Inheritance</vt:lpstr>
      <vt:lpstr>Inheritance</vt:lpstr>
      <vt:lpstr>Inheritance</vt:lpstr>
      <vt:lpstr>Inheritance</vt:lpstr>
      <vt:lpstr>Practice</vt:lpstr>
      <vt:lpstr>Importing Classes</vt:lpstr>
      <vt:lpstr>Importing Classes</vt:lpstr>
      <vt:lpstr>Importing Classes</vt:lpstr>
      <vt:lpstr>Importing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Functions and classes </dc:title>
  <dc:creator>Nguyen Long</dc:creator>
  <cp:lastModifiedBy>Nguyen Tuan. Long</cp:lastModifiedBy>
  <cp:revision>1</cp:revision>
  <dcterms:created xsi:type="dcterms:W3CDTF">2020-09-22T03:33:22Z</dcterms:created>
  <dcterms:modified xsi:type="dcterms:W3CDTF">2024-06-17T01:06:22Z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0x0101007A00031268048949939C79BE2556374A</vt:lpwstr>
  </property>
</Properties>
</file>