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53"/>
  </p:notesMasterIdLst>
  <p:sldIdLst>
    <p:sldId id="258" r:id="rId3"/>
    <p:sldId id="263" r:id="rId4"/>
    <p:sldId id="308" r:id="rId5"/>
    <p:sldId id="307"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DFEA"/>
    <a:srgbClr val="0E4663"/>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57E7E6-D090-40A8-83A6-0F6D96C17B5C}" v="1" dt="2024-02-23T02:03:10.967"/>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4660"/>
  </p:normalViewPr>
  <p:slideViewPr>
    <p:cSldViewPr snapToGrid="0">
      <p:cViewPr varScale="1">
        <p:scale>
          <a:sx n="57" d="100"/>
          <a:sy n="57" d="100"/>
        </p:scale>
        <p:origin x="1060" y="3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3.xml"/><Relationship Id="rId61" Type="http://schemas.openxmlformats.org/officeDocument/2006/relationships/customXml" Target="../customXml/item2.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Long" userId="e4e93a65-ca82-41ec-92c8-0e4fdb0a72ae" providerId="ADAL" clId="{AD3567C4-5CA2-4801-8990-94515F1A8105}"/>
    <pc:docChg chg="undo redo custSel addSld delSld modSld sldOrd">
      <pc:chgData name="Nguyen Long" userId="e4e93a65-ca82-41ec-92c8-0e4fdb0a72ae" providerId="ADAL" clId="{AD3567C4-5CA2-4801-8990-94515F1A8105}" dt="2020-12-01T09:11:10.307" v="3618" actId="47"/>
      <pc:docMkLst>
        <pc:docMk/>
      </pc:docMkLst>
      <pc:sldChg chg="modSp mod">
        <pc:chgData name="Nguyen Long" userId="e4e93a65-ca82-41ec-92c8-0e4fdb0a72ae" providerId="ADAL" clId="{AD3567C4-5CA2-4801-8990-94515F1A8105}" dt="2020-11-10T02:02:00.127" v="3" actId="1076"/>
        <pc:sldMkLst>
          <pc:docMk/>
          <pc:sldMk cId="1829236185" sldId="258"/>
        </pc:sldMkLst>
        <pc:spChg chg="mod">
          <ac:chgData name="Nguyen Long" userId="e4e93a65-ca82-41ec-92c8-0e4fdb0a72ae" providerId="ADAL" clId="{AD3567C4-5CA2-4801-8990-94515F1A8105}" dt="2020-11-10T02:02:00.127" v="3" actId="1076"/>
          <ac:spMkLst>
            <pc:docMk/>
            <pc:sldMk cId="1829236185" sldId="258"/>
            <ac:spMk id="2" creationId="{80FE5516-7451-46AD-A1E8-26D02D286C28}"/>
          </ac:spMkLst>
        </pc:spChg>
      </pc:sldChg>
      <pc:sldChg chg="modSp mod modAnim">
        <pc:chgData name="Nguyen Long" userId="e4e93a65-ca82-41ec-92c8-0e4fdb0a72ae" providerId="ADAL" clId="{AD3567C4-5CA2-4801-8990-94515F1A8105}" dt="2020-12-01T08:07:55.213" v="3616" actId="20577"/>
        <pc:sldMkLst>
          <pc:docMk/>
          <pc:sldMk cId="2848987940" sldId="263"/>
        </pc:sldMkLst>
        <pc:spChg chg="mod">
          <ac:chgData name="Nguyen Long" userId="e4e93a65-ca82-41ec-92c8-0e4fdb0a72ae" providerId="ADAL" clId="{AD3567C4-5CA2-4801-8990-94515F1A8105}" dt="2020-12-01T08:07:55.213" v="3616" actId="20577"/>
          <ac:spMkLst>
            <pc:docMk/>
            <pc:sldMk cId="2848987940" sldId="263"/>
            <ac:spMk id="11" creationId="{F413AA2B-2D90-4655-837E-D9E3CC06BC5C}"/>
          </ac:spMkLst>
        </pc:spChg>
        <pc:spChg chg="mod">
          <ac:chgData name="Nguyen Long" userId="e4e93a65-ca82-41ec-92c8-0e4fdb0a72ae" providerId="ADAL" clId="{AD3567C4-5CA2-4801-8990-94515F1A8105}" dt="2020-11-26T01:21:35.209" v="1082" actId="1076"/>
          <ac:spMkLst>
            <pc:docMk/>
            <pc:sldMk cId="2848987940" sldId="263"/>
            <ac:spMk id="13" creationId="{8DCBFF2C-2C51-47AD-942A-27C9869AB267}"/>
          </ac:spMkLst>
        </pc:spChg>
      </pc:sldChg>
      <pc:sldChg chg="delSp modSp del mod">
        <pc:chgData name="Nguyen Long" userId="e4e93a65-ca82-41ec-92c8-0e4fdb0a72ae" providerId="ADAL" clId="{AD3567C4-5CA2-4801-8990-94515F1A8105}" dt="2020-11-29T09:03:30.829" v="2737" actId="2696"/>
        <pc:sldMkLst>
          <pc:docMk/>
          <pc:sldMk cId="2093628872" sldId="264"/>
        </pc:sldMkLst>
        <pc:spChg chg="mod">
          <ac:chgData name="Nguyen Long" userId="e4e93a65-ca82-41ec-92c8-0e4fdb0a72ae" providerId="ADAL" clId="{AD3567C4-5CA2-4801-8990-94515F1A8105}" dt="2020-11-28T08:22:23.805" v="2734" actId="20577"/>
          <ac:spMkLst>
            <pc:docMk/>
            <pc:sldMk cId="2093628872" sldId="264"/>
            <ac:spMk id="3" creationId="{90BF82D9-793B-4262-BF41-DD01625D0D2A}"/>
          </ac:spMkLst>
        </pc:spChg>
        <pc:spChg chg="del">
          <ac:chgData name="Nguyen Long" userId="e4e93a65-ca82-41ec-92c8-0e4fdb0a72ae" providerId="ADAL" clId="{AD3567C4-5CA2-4801-8990-94515F1A8105}" dt="2020-11-28T08:22:34.279" v="2735" actId="478"/>
          <ac:spMkLst>
            <pc:docMk/>
            <pc:sldMk cId="2093628872" sldId="264"/>
            <ac:spMk id="8" creationId="{828A2D7B-F434-4E0F-A8BC-9409DC3A710D}"/>
          </ac:spMkLst>
        </pc:spChg>
      </pc:sldChg>
      <pc:sldChg chg="add del">
        <pc:chgData name="Nguyen Long" userId="e4e93a65-ca82-41ec-92c8-0e4fdb0a72ae" providerId="ADAL" clId="{AD3567C4-5CA2-4801-8990-94515F1A8105}" dt="2020-11-10T02:02:47.404" v="8" actId="47"/>
        <pc:sldMkLst>
          <pc:docMk/>
          <pc:sldMk cId="2084599407" sldId="265"/>
        </pc:sldMkLst>
      </pc:sldChg>
      <pc:sldChg chg="add del">
        <pc:chgData name="Nguyen Long" userId="e4e93a65-ca82-41ec-92c8-0e4fdb0a72ae" providerId="ADAL" clId="{AD3567C4-5CA2-4801-8990-94515F1A8105}" dt="2020-11-10T02:02:59.147" v="9" actId="47"/>
        <pc:sldMkLst>
          <pc:docMk/>
          <pc:sldMk cId="2524215898" sldId="274"/>
        </pc:sldMkLst>
      </pc:sldChg>
      <pc:sldChg chg="add del">
        <pc:chgData name="Nguyen Long" userId="e4e93a65-ca82-41ec-92c8-0e4fdb0a72ae" providerId="ADAL" clId="{AD3567C4-5CA2-4801-8990-94515F1A8105}" dt="2020-11-10T02:02:59.147" v="9" actId="47"/>
        <pc:sldMkLst>
          <pc:docMk/>
          <pc:sldMk cId="1426896324" sldId="275"/>
        </pc:sldMkLst>
      </pc:sldChg>
      <pc:sldChg chg="add del">
        <pc:chgData name="Nguyen Long" userId="e4e93a65-ca82-41ec-92c8-0e4fdb0a72ae" providerId="ADAL" clId="{AD3567C4-5CA2-4801-8990-94515F1A8105}" dt="2020-11-10T02:02:59.147" v="9" actId="47"/>
        <pc:sldMkLst>
          <pc:docMk/>
          <pc:sldMk cId="672762915" sldId="276"/>
        </pc:sldMkLst>
      </pc:sldChg>
      <pc:sldChg chg="add del">
        <pc:chgData name="Nguyen Long" userId="e4e93a65-ca82-41ec-92c8-0e4fdb0a72ae" providerId="ADAL" clId="{AD3567C4-5CA2-4801-8990-94515F1A8105}" dt="2020-11-10T02:02:59.147" v="9" actId="47"/>
        <pc:sldMkLst>
          <pc:docMk/>
          <pc:sldMk cId="2479365905" sldId="277"/>
        </pc:sldMkLst>
      </pc:sldChg>
      <pc:sldChg chg="add del">
        <pc:chgData name="Nguyen Long" userId="e4e93a65-ca82-41ec-92c8-0e4fdb0a72ae" providerId="ADAL" clId="{AD3567C4-5CA2-4801-8990-94515F1A8105}" dt="2020-11-10T02:02:59.147" v="9" actId="47"/>
        <pc:sldMkLst>
          <pc:docMk/>
          <pc:sldMk cId="2186229819" sldId="278"/>
        </pc:sldMkLst>
      </pc:sldChg>
      <pc:sldChg chg="add del">
        <pc:chgData name="Nguyen Long" userId="e4e93a65-ca82-41ec-92c8-0e4fdb0a72ae" providerId="ADAL" clId="{AD3567C4-5CA2-4801-8990-94515F1A8105}" dt="2020-11-10T02:02:59.147" v="9" actId="47"/>
        <pc:sldMkLst>
          <pc:docMk/>
          <pc:sldMk cId="3332933918" sldId="279"/>
        </pc:sldMkLst>
      </pc:sldChg>
      <pc:sldChg chg="add del">
        <pc:chgData name="Nguyen Long" userId="e4e93a65-ca82-41ec-92c8-0e4fdb0a72ae" providerId="ADAL" clId="{AD3567C4-5CA2-4801-8990-94515F1A8105}" dt="2020-11-10T02:02:59.147" v="9" actId="47"/>
        <pc:sldMkLst>
          <pc:docMk/>
          <pc:sldMk cId="3073257754" sldId="280"/>
        </pc:sldMkLst>
      </pc:sldChg>
      <pc:sldChg chg="add del">
        <pc:chgData name="Nguyen Long" userId="e4e93a65-ca82-41ec-92c8-0e4fdb0a72ae" providerId="ADAL" clId="{AD3567C4-5CA2-4801-8990-94515F1A8105}" dt="2020-11-10T02:02:59.147" v="9" actId="47"/>
        <pc:sldMkLst>
          <pc:docMk/>
          <pc:sldMk cId="3332724377" sldId="281"/>
        </pc:sldMkLst>
      </pc:sldChg>
      <pc:sldChg chg="add del">
        <pc:chgData name="Nguyen Long" userId="e4e93a65-ca82-41ec-92c8-0e4fdb0a72ae" providerId="ADAL" clId="{AD3567C4-5CA2-4801-8990-94515F1A8105}" dt="2020-11-10T02:02:59.147" v="9" actId="47"/>
        <pc:sldMkLst>
          <pc:docMk/>
          <pc:sldMk cId="2260784886" sldId="282"/>
        </pc:sldMkLst>
      </pc:sldChg>
      <pc:sldChg chg="del">
        <pc:chgData name="Nguyen Long" userId="e4e93a65-ca82-41ec-92c8-0e4fdb0a72ae" providerId="ADAL" clId="{AD3567C4-5CA2-4801-8990-94515F1A8105}" dt="2020-11-10T02:02:39.901" v="6" actId="47"/>
        <pc:sldMkLst>
          <pc:docMk/>
          <pc:sldMk cId="53562070" sldId="283"/>
        </pc:sldMkLst>
      </pc:sldChg>
      <pc:sldChg chg="del">
        <pc:chgData name="Nguyen Long" userId="e4e93a65-ca82-41ec-92c8-0e4fdb0a72ae" providerId="ADAL" clId="{AD3567C4-5CA2-4801-8990-94515F1A8105}" dt="2020-11-10T02:02:39.901" v="6" actId="47"/>
        <pc:sldMkLst>
          <pc:docMk/>
          <pc:sldMk cId="214700006" sldId="284"/>
        </pc:sldMkLst>
      </pc:sldChg>
      <pc:sldChg chg="del">
        <pc:chgData name="Nguyen Long" userId="e4e93a65-ca82-41ec-92c8-0e4fdb0a72ae" providerId="ADAL" clId="{AD3567C4-5CA2-4801-8990-94515F1A8105}" dt="2020-11-10T02:02:39.901" v="6" actId="47"/>
        <pc:sldMkLst>
          <pc:docMk/>
          <pc:sldMk cId="1324095002" sldId="285"/>
        </pc:sldMkLst>
      </pc:sldChg>
      <pc:sldChg chg="del">
        <pc:chgData name="Nguyen Long" userId="e4e93a65-ca82-41ec-92c8-0e4fdb0a72ae" providerId="ADAL" clId="{AD3567C4-5CA2-4801-8990-94515F1A8105}" dt="2020-11-10T02:02:39.901" v="6" actId="47"/>
        <pc:sldMkLst>
          <pc:docMk/>
          <pc:sldMk cId="1867526002" sldId="286"/>
        </pc:sldMkLst>
      </pc:sldChg>
      <pc:sldChg chg="del">
        <pc:chgData name="Nguyen Long" userId="e4e93a65-ca82-41ec-92c8-0e4fdb0a72ae" providerId="ADAL" clId="{AD3567C4-5CA2-4801-8990-94515F1A8105}" dt="2020-11-10T02:02:39.901" v="6" actId="47"/>
        <pc:sldMkLst>
          <pc:docMk/>
          <pc:sldMk cId="2770051075" sldId="287"/>
        </pc:sldMkLst>
      </pc:sldChg>
      <pc:sldChg chg="del">
        <pc:chgData name="Nguyen Long" userId="e4e93a65-ca82-41ec-92c8-0e4fdb0a72ae" providerId="ADAL" clId="{AD3567C4-5CA2-4801-8990-94515F1A8105}" dt="2020-11-10T02:02:39.901" v="6" actId="47"/>
        <pc:sldMkLst>
          <pc:docMk/>
          <pc:sldMk cId="2934772810" sldId="288"/>
        </pc:sldMkLst>
      </pc:sldChg>
      <pc:sldChg chg="del">
        <pc:chgData name="Nguyen Long" userId="e4e93a65-ca82-41ec-92c8-0e4fdb0a72ae" providerId="ADAL" clId="{AD3567C4-5CA2-4801-8990-94515F1A8105}" dt="2020-11-10T02:02:39.901" v="6" actId="47"/>
        <pc:sldMkLst>
          <pc:docMk/>
          <pc:sldMk cId="1047642461" sldId="289"/>
        </pc:sldMkLst>
      </pc:sldChg>
      <pc:sldChg chg="add del">
        <pc:chgData name="Nguyen Long" userId="e4e93a65-ca82-41ec-92c8-0e4fdb0a72ae" providerId="ADAL" clId="{AD3567C4-5CA2-4801-8990-94515F1A8105}" dt="2020-11-10T02:02:59.147" v="9" actId="47"/>
        <pc:sldMkLst>
          <pc:docMk/>
          <pc:sldMk cId="601029588" sldId="290"/>
        </pc:sldMkLst>
      </pc:sldChg>
      <pc:sldChg chg="add del">
        <pc:chgData name="Nguyen Long" userId="e4e93a65-ca82-41ec-92c8-0e4fdb0a72ae" providerId="ADAL" clId="{AD3567C4-5CA2-4801-8990-94515F1A8105}" dt="2020-11-10T02:02:59.147" v="9" actId="47"/>
        <pc:sldMkLst>
          <pc:docMk/>
          <pc:sldMk cId="2056885706" sldId="291"/>
        </pc:sldMkLst>
      </pc:sldChg>
      <pc:sldChg chg="add del">
        <pc:chgData name="Nguyen Long" userId="e4e93a65-ca82-41ec-92c8-0e4fdb0a72ae" providerId="ADAL" clId="{AD3567C4-5CA2-4801-8990-94515F1A8105}" dt="2020-11-10T02:02:59.147" v="9" actId="47"/>
        <pc:sldMkLst>
          <pc:docMk/>
          <pc:sldMk cId="1738225108" sldId="292"/>
        </pc:sldMkLst>
      </pc:sldChg>
      <pc:sldChg chg="add del">
        <pc:chgData name="Nguyen Long" userId="e4e93a65-ca82-41ec-92c8-0e4fdb0a72ae" providerId="ADAL" clId="{AD3567C4-5CA2-4801-8990-94515F1A8105}" dt="2020-11-10T02:02:59.147" v="9" actId="47"/>
        <pc:sldMkLst>
          <pc:docMk/>
          <pc:sldMk cId="2571023308" sldId="293"/>
        </pc:sldMkLst>
      </pc:sldChg>
      <pc:sldChg chg="add del">
        <pc:chgData name="Nguyen Long" userId="e4e93a65-ca82-41ec-92c8-0e4fdb0a72ae" providerId="ADAL" clId="{AD3567C4-5CA2-4801-8990-94515F1A8105}" dt="2020-11-10T02:02:59.147" v="9" actId="47"/>
        <pc:sldMkLst>
          <pc:docMk/>
          <pc:sldMk cId="2019891524" sldId="294"/>
        </pc:sldMkLst>
      </pc:sldChg>
      <pc:sldChg chg="add del">
        <pc:chgData name="Nguyen Long" userId="e4e93a65-ca82-41ec-92c8-0e4fdb0a72ae" providerId="ADAL" clId="{AD3567C4-5CA2-4801-8990-94515F1A8105}" dt="2020-11-10T02:02:59.147" v="9" actId="47"/>
        <pc:sldMkLst>
          <pc:docMk/>
          <pc:sldMk cId="1436537424" sldId="295"/>
        </pc:sldMkLst>
      </pc:sldChg>
      <pc:sldChg chg="add del">
        <pc:chgData name="Nguyen Long" userId="e4e93a65-ca82-41ec-92c8-0e4fdb0a72ae" providerId="ADAL" clId="{AD3567C4-5CA2-4801-8990-94515F1A8105}" dt="2020-11-10T02:02:59.147" v="9" actId="47"/>
        <pc:sldMkLst>
          <pc:docMk/>
          <pc:sldMk cId="2945794637" sldId="296"/>
        </pc:sldMkLst>
      </pc:sldChg>
      <pc:sldChg chg="add del">
        <pc:chgData name="Nguyen Long" userId="e4e93a65-ca82-41ec-92c8-0e4fdb0a72ae" providerId="ADAL" clId="{AD3567C4-5CA2-4801-8990-94515F1A8105}" dt="2020-11-10T02:02:59.147" v="9" actId="47"/>
        <pc:sldMkLst>
          <pc:docMk/>
          <pc:sldMk cId="655704767" sldId="297"/>
        </pc:sldMkLst>
      </pc:sldChg>
      <pc:sldChg chg="add del">
        <pc:chgData name="Nguyen Long" userId="e4e93a65-ca82-41ec-92c8-0e4fdb0a72ae" providerId="ADAL" clId="{AD3567C4-5CA2-4801-8990-94515F1A8105}" dt="2020-11-10T02:02:59.147" v="9" actId="47"/>
        <pc:sldMkLst>
          <pc:docMk/>
          <pc:sldMk cId="2926194816" sldId="298"/>
        </pc:sldMkLst>
      </pc:sldChg>
      <pc:sldChg chg="add del">
        <pc:chgData name="Nguyen Long" userId="e4e93a65-ca82-41ec-92c8-0e4fdb0a72ae" providerId="ADAL" clId="{AD3567C4-5CA2-4801-8990-94515F1A8105}" dt="2020-11-10T02:02:59.147" v="9" actId="47"/>
        <pc:sldMkLst>
          <pc:docMk/>
          <pc:sldMk cId="4195964939" sldId="299"/>
        </pc:sldMkLst>
      </pc:sldChg>
      <pc:sldChg chg="add del">
        <pc:chgData name="Nguyen Long" userId="e4e93a65-ca82-41ec-92c8-0e4fdb0a72ae" providerId="ADAL" clId="{AD3567C4-5CA2-4801-8990-94515F1A8105}" dt="2020-11-10T02:02:59.147" v="9" actId="47"/>
        <pc:sldMkLst>
          <pc:docMk/>
          <pc:sldMk cId="2977128543" sldId="300"/>
        </pc:sldMkLst>
      </pc:sldChg>
      <pc:sldChg chg="add del">
        <pc:chgData name="Nguyen Long" userId="e4e93a65-ca82-41ec-92c8-0e4fdb0a72ae" providerId="ADAL" clId="{AD3567C4-5CA2-4801-8990-94515F1A8105}" dt="2020-11-10T02:02:59.147" v="9" actId="47"/>
        <pc:sldMkLst>
          <pc:docMk/>
          <pc:sldMk cId="4139047187" sldId="301"/>
        </pc:sldMkLst>
      </pc:sldChg>
      <pc:sldChg chg="modSp add del mod">
        <pc:chgData name="Nguyen Long" userId="e4e93a65-ca82-41ec-92c8-0e4fdb0a72ae" providerId="ADAL" clId="{AD3567C4-5CA2-4801-8990-94515F1A8105}" dt="2020-11-26T01:22:20.093" v="1091"/>
        <pc:sldMkLst>
          <pc:docMk/>
          <pc:sldMk cId="1369740203" sldId="307"/>
        </pc:sldMkLst>
        <pc:spChg chg="mod">
          <ac:chgData name="Nguyen Long" userId="e4e93a65-ca82-41ec-92c8-0e4fdb0a72ae" providerId="ADAL" clId="{AD3567C4-5CA2-4801-8990-94515F1A8105}" dt="2020-11-26T01:22:20.093" v="1091"/>
          <ac:spMkLst>
            <pc:docMk/>
            <pc:sldMk cId="1369740203" sldId="307"/>
            <ac:spMk id="3" creationId="{62A79EAC-0BC8-4DF7-B963-899AA7EF67BA}"/>
          </ac:spMkLst>
        </pc:spChg>
      </pc:sldChg>
      <pc:sldChg chg="addSp modSp add del mod ord modAnim">
        <pc:chgData name="Nguyen Long" userId="e4e93a65-ca82-41ec-92c8-0e4fdb0a72ae" providerId="ADAL" clId="{AD3567C4-5CA2-4801-8990-94515F1A8105}" dt="2020-11-29T12:53:07.563" v="3258"/>
        <pc:sldMkLst>
          <pc:docMk/>
          <pc:sldMk cId="2410743619" sldId="308"/>
        </pc:sldMkLst>
        <pc:spChg chg="mod">
          <ac:chgData name="Nguyen Long" userId="e4e93a65-ca82-41ec-92c8-0e4fdb0a72ae" providerId="ADAL" clId="{AD3567C4-5CA2-4801-8990-94515F1A8105}" dt="2020-11-26T01:22:22.126" v="1092" actId="20577"/>
          <ac:spMkLst>
            <pc:docMk/>
            <pc:sldMk cId="2410743619" sldId="308"/>
            <ac:spMk id="3" creationId="{62A79EAC-0BC8-4DF7-B963-899AA7EF67BA}"/>
          </ac:spMkLst>
        </pc:spChg>
        <pc:spChg chg="mod">
          <ac:chgData name="Nguyen Long" userId="e4e93a65-ca82-41ec-92c8-0e4fdb0a72ae" providerId="ADAL" clId="{AD3567C4-5CA2-4801-8990-94515F1A8105}" dt="2020-11-29T12:52:20.476" v="3244" actId="27636"/>
          <ac:spMkLst>
            <pc:docMk/>
            <pc:sldMk cId="2410743619" sldId="308"/>
            <ac:spMk id="4" creationId="{EFE970DA-31B3-48D7-84D8-E9CFD5B197FD}"/>
          </ac:spMkLst>
        </pc:spChg>
        <pc:spChg chg="add mod">
          <ac:chgData name="Nguyen Long" userId="e4e93a65-ca82-41ec-92c8-0e4fdb0a72ae" providerId="ADAL" clId="{AD3567C4-5CA2-4801-8990-94515F1A8105}" dt="2020-11-29T12:27:12.857" v="3231" actId="14100"/>
          <ac:spMkLst>
            <pc:docMk/>
            <pc:sldMk cId="2410743619" sldId="308"/>
            <ac:spMk id="21" creationId="{4BF2B51A-D7F2-455E-8134-4CAE283F4287}"/>
          </ac:spMkLst>
        </pc:spChg>
        <pc:grpChg chg="mod">
          <ac:chgData name="Nguyen Long" userId="e4e93a65-ca82-41ec-92c8-0e4fdb0a72ae" providerId="ADAL" clId="{AD3567C4-5CA2-4801-8990-94515F1A8105}" dt="2020-11-29T12:23:13.300" v="3217" actId="1036"/>
          <ac:grpSpMkLst>
            <pc:docMk/>
            <pc:sldMk cId="2410743619" sldId="308"/>
            <ac:grpSpMk id="24" creationId="{C9193B48-10FB-4BF7-A2F3-39D099E2AD02}"/>
          </ac:grpSpMkLst>
        </pc:grpChg>
        <pc:grpChg chg="mod">
          <ac:chgData name="Nguyen Long" userId="e4e93a65-ca82-41ec-92c8-0e4fdb0a72ae" providerId="ADAL" clId="{AD3567C4-5CA2-4801-8990-94515F1A8105}" dt="2020-11-29T12:23:13.300" v="3217" actId="1036"/>
          <ac:grpSpMkLst>
            <pc:docMk/>
            <pc:sldMk cId="2410743619" sldId="308"/>
            <ac:grpSpMk id="26" creationId="{E8718E94-A6E1-4E9E-851F-5E1A439E9C42}"/>
          </ac:grpSpMkLst>
        </pc:grpChg>
        <pc:picChg chg="add mod">
          <ac:chgData name="Nguyen Long" userId="e4e93a65-ca82-41ec-92c8-0e4fdb0a72ae" providerId="ADAL" clId="{AD3567C4-5CA2-4801-8990-94515F1A8105}" dt="2020-11-29T12:52:27.143" v="3246" actId="1076"/>
          <ac:picMkLst>
            <pc:docMk/>
            <pc:sldMk cId="2410743619" sldId="308"/>
            <ac:picMk id="7" creationId="{0C084A8D-50FA-4D60-8B88-4DE1EA36133E}"/>
          </ac:picMkLst>
        </pc:picChg>
        <pc:picChg chg="mod">
          <ac:chgData name="Nguyen Long" userId="e4e93a65-ca82-41ec-92c8-0e4fdb0a72ae" providerId="ADAL" clId="{AD3567C4-5CA2-4801-8990-94515F1A8105}" dt="2020-11-29T12:23:13.300" v="3217" actId="1036"/>
          <ac:picMkLst>
            <pc:docMk/>
            <pc:sldMk cId="2410743619" sldId="308"/>
            <ac:picMk id="10" creationId="{B48F304F-C22F-47F3-920A-A25853615458}"/>
          </ac:picMkLst>
        </pc:picChg>
        <pc:picChg chg="mod">
          <ac:chgData name="Nguyen Long" userId="e4e93a65-ca82-41ec-92c8-0e4fdb0a72ae" providerId="ADAL" clId="{AD3567C4-5CA2-4801-8990-94515F1A8105}" dt="2020-11-29T12:23:13.300" v="3217" actId="1036"/>
          <ac:picMkLst>
            <pc:docMk/>
            <pc:sldMk cId="2410743619" sldId="308"/>
            <ac:picMk id="12" creationId="{FAAB4690-1831-4AC5-8D04-D82C3C4848E4}"/>
          </ac:picMkLst>
        </pc:picChg>
        <pc:picChg chg="mod">
          <ac:chgData name="Nguyen Long" userId="e4e93a65-ca82-41ec-92c8-0e4fdb0a72ae" providerId="ADAL" clId="{AD3567C4-5CA2-4801-8990-94515F1A8105}" dt="2020-11-29T12:23:13.300" v="3217" actId="1036"/>
          <ac:picMkLst>
            <pc:docMk/>
            <pc:sldMk cId="2410743619" sldId="308"/>
            <ac:picMk id="14" creationId="{468C3B73-7B75-4C7E-9EC5-EF7F638621D7}"/>
          </ac:picMkLst>
        </pc:picChg>
        <pc:picChg chg="mod">
          <ac:chgData name="Nguyen Long" userId="e4e93a65-ca82-41ec-92c8-0e4fdb0a72ae" providerId="ADAL" clId="{AD3567C4-5CA2-4801-8990-94515F1A8105}" dt="2020-11-29T12:23:13.300" v="3217" actId="1036"/>
          <ac:picMkLst>
            <pc:docMk/>
            <pc:sldMk cId="2410743619" sldId="308"/>
            <ac:picMk id="35" creationId="{3173CDE2-0F2A-4A61-9548-D598408DB4AE}"/>
          </ac:picMkLst>
        </pc:picChg>
        <pc:picChg chg="mod">
          <ac:chgData name="Nguyen Long" userId="e4e93a65-ca82-41ec-92c8-0e4fdb0a72ae" providerId="ADAL" clId="{AD3567C4-5CA2-4801-8990-94515F1A8105}" dt="2020-11-29T12:23:13.300" v="3217" actId="1036"/>
          <ac:picMkLst>
            <pc:docMk/>
            <pc:sldMk cId="2410743619" sldId="308"/>
            <ac:picMk id="37" creationId="{521DA7C7-367A-4544-B1BF-701E0386AE9C}"/>
          </ac:picMkLst>
        </pc:picChg>
      </pc:sldChg>
      <pc:sldChg chg="add del">
        <pc:chgData name="Nguyen Long" userId="e4e93a65-ca82-41ec-92c8-0e4fdb0a72ae" providerId="ADAL" clId="{AD3567C4-5CA2-4801-8990-94515F1A8105}" dt="2020-11-28T09:04:19.857" v="2736" actId="2696"/>
        <pc:sldMkLst>
          <pc:docMk/>
          <pc:sldMk cId="3371151911" sldId="309"/>
        </pc:sldMkLst>
      </pc:sldChg>
      <pc:sldChg chg="add del">
        <pc:chgData name="Nguyen Long" userId="e4e93a65-ca82-41ec-92c8-0e4fdb0a72ae" providerId="ADAL" clId="{AD3567C4-5CA2-4801-8990-94515F1A8105}" dt="2020-11-10T02:02:47.404" v="8" actId="47"/>
        <pc:sldMkLst>
          <pc:docMk/>
          <pc:sldMk cId="1000680932" sldId="310"/>
        </pc:sldMkLst>
      </pc:sldChg>
      <pc:sldChg chg="addSp modSp mod modAnim">
        <pc:chgData name="Nguyen Long" userId="e4e93a65-ca82-41ec-92c8-0e4fdb0a72ae" providerId="ADAL" clId="{AD3567C4-5CA2-4801-8990-94515F1A8105}" dt="2020-11-29T12:51:41.405" v="3242"/>
        <pc:sldMkLst>
          <pc:docMk/>
          <pc:sldMk cId="3280503492" sldId="310"/>
        </pc:sldMkLst>
        <pc:spChg chg="mod">
          <ac:chgData name="Nguyen Long" userId="e4e93a65-ca82-41ec-92c8-0e4fdb0a72ae" providerId="ADAL" clId="{AD3567C4-5CA2-4801-8990-94515F1A8105}" dt="2020-11-26T01:22:10.512" v="1088"/>
          <ac:spMkLst>
            <pc:docMk/>
            <pc:sldMk cId="3280503492" sldId="310"/>
            <ac:spMk id="3" creationId="{62A79EAC-0BC8-4DF7-B963-899AA7EF67BA}"/>
          </ac:spMkLst>
        </pc:spChg>
        <pc:spChg chg="add mod">
          <ac:chgData name="Nguyen Long" userId="e4e93a65-ca82-41ec-92c8-0e4fdb0a72ae" providerId="ADAL" clId="{AD3567C4-5CA2-4801-8990-94515F1A8105}" dt="2020-11-29T12:51:23.193" v="3240" actId="1076"/>
          <ac:spMkLst>
            <pc:docMk/>
            <pc:sldMk cId="3280503492" sldId="310"/>
            <ac:spMk id="11" creationId="{4FBB4010-A915-4D9D-9A98-F76BE82B365C}"/>
          </ac:spMkLst>
        </pc:spChg>
        <pc:picChg chg="mod">
          <ac:chgData name="Nguyen Long" userId="e4e93a65-ca82-41ec-92c8-0e4fdb0a72ae" providerId="ADAL" clId="{AD3567C4-5CA2-4801-8990-94515F1A8105}" dt="2020-11-29T12:51:02.557" v="3234" actId="1076"/>
          <ac:picMkLst>
            <pc:docMk/>
            <pc:sldMk cId="3280503492" sldId="310"/>
            <ac:picMk id="8" creationId="{EC27C412-F6E0-4E9D-B3EB-9750EEC74898}"/>
          </ac:picMkLst>
        </pc:picChg>
        <pc:picChg chg="mod">
          <ac:chgData name="Nguyen Long" userId="e4e93a65-ca82-41ec-92c8-0e4fdb0a72ae" providerId="ADAL" clId="{AD3567C4-5CA2-4801-8990-94515F1A8105}" dt="2020-11-29T12:51:02.557" v="3234" actId="1076"/>
          <ac:picMkLst>
            <pc:docMk/>
            <pc:sldMk cId="3280503492" sldId="310"/>
            <ac:picMk id="10" creationId="{1DF02E6B-B2BB-406C-BCC1-CDC26C016413}"/>
          </ac:picMkLst>
        </pc:picChg>
        <pc:picChg chg="mod">
          <ac:chgData name="Nguyen Long" userId="e4e93a65-ca82-41ec-92c8-0e4fdb0a72ae" providerId="ADAL" clId="{AD3567C4-5CA2-4801-8990-94515F1A8105}" dt="2020-11-29T12:51:04.544" v="3235" actId="1076"/>
          <ac:picMkLst>
            <pc:docMk/>
            <pc:sldMk cId="3280503492" sldId="310"/>
            <ac:picMk id="12" creationId="{E4292C25-D084-435C-BC56-9BF65AD3E2D4}"/>
          </ac:picMkLst>
        </pc:picChg>
      </pc:sldChg>
      <pc:sldChg chg="addSp delSp modSp mod modAnim">
        <pc:chgData name="Nguyen Long" userId="e4e93a65-ca82-41ec-92c8-0e4fdb0a72ae" providerId="ADAL" clId="{AD3567C4-5CA2-4801-8990-94515F1A8105}" dt="2020-11-29T13:02:33.990" v="3317" actId="1035"/>
        <pc:sldMkLst>
          <pc:docMk/>
          <pc:sldMk cId="696162162" sldId="311"/>
        </pc:sldMkLst>
        <pc:spChg chg="mod">
          <ac:chgData name="Nguyen Long" userId="e4e93a65-ca82-41ec-92c8-0e4fdb0a72ae" providerId="ADAL" clId="{AD3567C4-5CA2-4801-8990-94515F1A8105}" dt="2020-11-26T01:15:41.533" v="1044"/>
          <ac:spMkLst>
            <pc:docMk/>
            <pc:sldMk cId="696162162" sldId="311"/>
            <ac:spMk id="3" creationId="{62A79EAC-0BC8-4DF7-B963-899AA7EF67BA}"/>
          </ac:spMkLst>
        </pc:spChg>
        <pc:spChg chg="mod">
          <ac:chgData name="Nguyen Long" userId="e4e93a65-ca82-41ec-92c8-0e4fdb0a72ae" providerId="ADAL" clId="{AD3567C4-5CA2-4801-8990-94515F1A8105}" dt="2020-11-29T12:58:38.995" v="3282" actId="1076"/>
          <ac:spMkLst>
            <pc:docMk/>
            <pc:sldMk cId="696162162" sldId="311"/>
            <ac:spMk id="6" creationId="{983476FE-4EB9-4F48-83BD-A1D2DED6A90A}"/>
          </ac:spMkLst>
        </pc:spChg>
        <pc:spChg chg="add mod">
          <ac:chgData name="Nguyen Long" userId="e4e93a65-ca82-41ec-92c8-0e4fdb0a72ae" providerId="ADAL" clId="{AD3567C4-5CA2-4801-8990-94515F1A8105}" dt="2020-11-29T12:58:49.714" v="3283" actId="1076"/>
          <ac:spMkLst>
            <pc:docMk/>
            <pc:sldMk cId="696162162" sldId="311"/>
            <ac:spMk id="11" creationId="{5C3CEEE7-2116-4299-A985-4C224D4D5389}"/>
          </ac:spMkLst>
        </pc:spChg>
        <pc:spChg chg="add mod">
          <ac:chgData name="Nguyen Long" userId="e4e93a65-ca82-41ec-92c8-0e4fdb0a72ae" providerId="ADAL" clId="{AD3567C4-5CA2-4801-8990-94515F1A8105}" dt="2020-11-29T12:57:30.163" v="3276" actId="208"/>
          <ac:spMkLst>
            <pc:docMk/>
            <pc:sldMk cId="696162162" sldId="311"/>
            <ac:spMk id="13" creationId="{7AB524A6-059E-4B8B-BD51-B1655918B5C1}"/>
          </ac:spMkLst>
        </pc:spChg>
        <pc:spChg chg="add del mod">
          <ac:chgData name="Nguyen Long" userId="e4e93a65-ca82-41ec-92c8-0e4fdb0a72ae" providerId="ADAL" clId="{AD3567C4-5CA2-4801-8990-94515F1A8105}" dt="2020-11-29T13:00:19.814" v="3292" actId="478"/>
          <ac:spMkLst>
            <pc:docMk/>
            <pc:sldMk cId="696162162" sldId="311"/>
            <ac:spMk id="15" creationId="{229240B2-F02A-4127-803A-6B26E5C1653A}"/>
          </ac:spMkLst>
        </pc:spChg>
        <pc:spChg chg="add mod">
          <ac:chgData name="Nguyen Long" userId="e4e93a65-ca82-41ec-92c8-0e4fdb0a72ae" providerId="ADAL" clId="{AD3567C4-5CA2-4801-8990-94515F1A8105}" dt="2020-11-29T13:02:33.990" v="3317" actId="1035"/>
          <ac:spMkLst>
            <pc:docMk/>
            <pc:sldMk cId="696162162" sldId="311"/>
            <ac:spMk id="17" creationId="{25D2F55B-6199-4AFD-9A03-0993480EEE32}"/>
          </ac:spMkLst>
        </pc:spChg>
        <pc:picChg chg="mod">
          <ac:chgData name="Nguyen Long" userId="e4e93a65-ca82-41ec-92c8-0e4fdb0a72ae" providerId="ADAL" clId="{AD3567C4-5CA2-4801-8990-94515F1A8105}" dt="2020-11-29T12:58:28.486" v="3279" actId="1076"/>
          <ac:picMkLst>
            <pc:docMk/>
            <pc:sldMk cId="696162162" sldId="311"/>
            <ac:picMk id="8" creationId="{2E449248-90BB-4845-AD31-FDCEAB12EE04}"/>
          </ac:picMkLst>
        </pc:picChg>
        <pc:picChg chg="mod">
          <ac:chgData name="Nguyen Long" userId="e4e93a65-ca82-41ec-92c8-0e4fdb0a72ae" providerId="ADAL" clId="{AD3567C4-5CA2-4801-8990-94515F1A8105}" dt="2020-11-29T12:57:11.536" v="3273" actId="1076"/>
          <ac:picMkLst>
            <pc:docMk/>
            <pc:sldMk cId="696162162" sldId="311"/>
            <ac:picMk id="10" creationId="{B0397F52-0D4F-4EA0-A767-F5AA23F00FB7}"/>
          </ac:picMkLst>
        </pc:picChg>
        <pc:picChg chg="mod">
          <ac:chgData name="Nguyen Long" userId="e4e93a65-ca82-41ec-92c8-0e4fdb0a72ae" providerId="ADAL" clId="{AD3567C4-5CA2-4801-8990-94515F1A8105}" dt="2020-11-29T13:00:22.527" v="3293" actId="1076"/>
          <ac:picMkLst>
            <pc:docMk/>
            <pc:sldMk cId="696162162" sldId="311"/>
            <ac:picMk id="12" creationId="{5BBFC7BE-1B44-4BC9-9EF0-B50D9FA6B4D2}"/>
          </ac:picMkLst>
        </pc:picChg>
        <pc:picChg chg="mod">
          <ac:chgData name="Nguyen Long" userId="e4e93a65-ca82-41ec-92c8-0e4fdb0a72ae" providerId="ADAL" clId="{AD3567C4-5CA2-4801-8990-94515F1A8105}" dt="2020-11-29T13:01:30.648" v="3294" actId="1076"/>
          <ac:picMkLst>
            <pc:docMk/>
            <pc:sldMk cId="696162162" sldId="311"/>
            <ac:picMk id="16" creationId="{DC406983-AAAA-4D19-83DB-E2DFB0F82F98}"/>
          </ac:picMkLst>
        </pc:picChg>
      </pc:sldChg>
      <pc:sldChg chg="addSp delSp modSp mod delAnim modAnim">
        <pc:chgData name="Nguyen Long" userId="e4e93a65-ca82-41ec-92c8-0e4fdb0a72ae" providerId="ADAL" clId="{AD3567C4-5CA2-4801-8990-94515F1A8105}" dt="2020-11-29T13:10:16.143" v="3339" actId="478"/>
        <pc:sldMkLst>
          <pc:docMk/>
          <pc:sldMk cId="185043276" sldId="312"/>
        </pc:sldMkLst>
        <pc:spChg chg="mod">
          <ac:chgData name="Nguyen Long" userId="e4e93a65-ca82-41ec-92c8-0e4fdb0a72ae" providerId="ADAL" clId="{AD3567C4-5CA2-4801-8990-94515F1A8105}" dt="2020-11-26T01:15:50.282" v="1045"/>
          <ac:spMkLst>
            <pc:docMk/>
            <pc:sldMk cId="185043276" sldId="312"/>
            <ac:spMk id="3" creationId="{62A79EAC-0BC8-4DF7-B963-899AA7EF67BA}"/>
          </ac:spMkLst>
        </pc:spChg>
        <pc:spChg chg="mod">
          <ac:chgData name="Nguyen Long" userId="e4e93a65-ca82-41ec-92c8-0e4fdb0a72ae" providerId="ADAL" clId="{AD3567C4-5CA2-4801-8990-94515F1A8105}" dt="2020-11-29T13:05:23.943" v="3332" actId="12"/>
          <ac:spMkLst>
            <pc:docMk/>
            <pc:sldMk cId="185043276" sldId="312"/>
            <ac:spMk id="6" creationId="{5BC6B310-C194-4B11-B23D-AA7692FA7F7F}"/>
          </ac:spMkLst>
        </pc:spChg>
        <pc:grpChg chg="mod">
          <ac:chgData name="Nguyen Long" userId="e4e93a65-ca82-41ec-92c8-0e4fdb0a72ae" providerId="ADAL" clId="{AD3567C4-5CA2-4801-8990-94515F1A8105}" dt="2020-11-29T13:04:27.654" v="3328" actId="1036"/>
          <ac:grpSpMkLst>
            <pc:docMk/>
            <pc:sldMk cId="185043276" sldId="312"/>
            <ac:grpSpMk id="11" creationId="{B7F979B8-487C-4FE7-9AAC-E72041869711}"/>
          </ac:grpSpMkLst>
        </pc:grpChg>
        <pc:grpChg chg="mod">
          <ac:chgData name="Nguyen Long" userId="e4e93a65-ca82-41ec-92c8-0e4fdb0a72ae" providerId="ADAL" clId="{AD3567C4-5CA2-4801-8990-94515F1A8105}" dt="2020-11-29T13:04:27.654" v="3328" actId="1036"/>
          <ac:grpSpMkLst>
            <pc:docMk/>
            <pc:sldMk cId="185043276" sldId="312"/>
            <ac:grpSpMk id="23" creationId="{2CDF4B34-3460-49D3-A805-2ACACC7B9471}"/>
          </ac:grpSpMkLst>
        </pc:grpChg>
        <pc:grpChg chg="mod">
          <ac:chgData name="Nguyen Long" userId="e4e93a65-ca82-41ec-92c8-0e4fdb0a72ae" providerId="ADAL" clId="{AD3567C4-5CA2-4801-8990-94515F1A8105}" dt="2020-11-29T13:04:27.654" v="3328" actId="1036"/>
          <ac:grpSpMkLst>
            <pc:docMk/>
            <pc:sldMk cId="185043276" sldId="312"/>
            <ac:grpSpMk id="45" creationId="{9884ADC5-14D7-4635-BBC1-C4DE43E6144B}"/>
          </ac:grpSpMkLst>
        </pc:grpChg>
        <pc:grpChg chg="mod">
          <ac:chgData name="Nguyen Long" userId="e4e93a65-ca82-41ec-92c8-0e4fdb0a72ae" providerId="ADAL" clId="{AD3567C4-5CA2-4801-8990-94515F1A8105}" dt="2020-11-29T13:04:27.654" v="3328" actId="1036"/>
          <ac:grpSpMkLst>
            <pc:docMk/>
            <pc:sldMk cId="185043276" sldId="312"/>
            <ac:grpSpMk id="56" creationId="{23E7954F-98A7-40C5-A798-249E76C550EC}"/>
          </ac:grpSpMkLst>
        </pc:grpChg>
        <pc:picChg chg="mod">
          <ac:chgData name="Nguyen Long" userId="e4e93a65-ca82-41ec-92c8-0e4fdb0a72ae" providerId="ADAL" clId="{AD3567C4-5CA2-4801-8990-94515F1A8105}" dt="2020-11-29T13:04:27.654" v="3328" actId="1036"/>
          <ac:picMkLst>
            <pc:docMk/>
            <pc:sldMk cId="185043276" sldId="312"/>
            <ac:picMk id="8" creationId="{94B807DC-9BAD-48AD-A8FD-92F067F82C5F}"/>
          </ac:picMkLst>
        </pc:picChg>
        <pc:picChg chg="mod">
          <ac:chgData name="Nguyen Long" userId="e4e93a65-ca82-41ec-92c8-0e4fdb0a72ae" providerId="ADAL" clId="{AD3567C4-5CA2-4801-8990-94515F1A8105}" dt="2020-11-29T13:04:27.654" v="3328" actId="1036"/>
          <ac:picMkLst>
            <pc:docMk/>
            <pc:sldMk cId="185043276" sldId="312"/>
            <ac:picMk id="10" creationId="{73402DB3-EEB6-454A-A439-461CD076593B}"/>
          </ac:picMkLst>
        </pc:picChg>
        <pc:picChg chg="add del mod">
          <ac:chgData name="Nguyen Long" userId="e4e93a65-ca82-41ec-92c8-0e4fdb0a72ae" providerId="ADAL" clId="{AD3567C4-5CA2-4801-8990-94515F1A8105}" dt="2020-11-29T13:10:13.251" v="3338" actId="478"/>
          <ac:picMkLst>
            <pc:docMk/>
            <pc:sldMk cId="185043276" sldId="312"/>
            <ac:picMk id="28" creationId="{94B3CC2C-3241-4958-82D7-8580D3EA225E}"/>
          </ac:picMkLst>
        </pc:picChg>
        <pc:picChg chg="add del mod">
          <ac:chgData name="Nguyen Long" userId="e4e93a65-ca82-41ec-92c8-0e4fdb0a72ae" providerId="ADAL" clId="{AD3567C4-5CA2-4801-8990-94515F1A8105}" dt="2020-11-29T13:10:16.143" v="3339" actId="478"/>
          <ac:picMkLst>
            <pc:docMk/>
            <pc:sldMk cId="185043276" sldId="312"/>
            <ac:picMk id="29" creationId="{7EC5F2AD-0199-4142-AE21-762BF8C58413}"/>
          </ac:picMkLst>
        </pc:picChg>
      </pc:sldChg>
      <pc:sldChg chg="delSp modSp mod delAnim">
        <pc:chgData name="Nguyen Long" userId="e4e93a65-ca82-41ec-92c8-0e4fdb0a72ae" providerId="ADAL" clId="{AD3567C4-5CA2-4801-8990-94515F1A8105}" dt="2020-11-29T13:20:55.207" v="3341" actId="478"/>
        <pc:sldMkLst>
          <pc:docMk/>
          <pc:sldMk cId="742023045" sldId="313"/>
        </pc:sldMkLst>
        <pc:spChg chg="mod">
          <ac:chgData name="Nguyen Long" userId="e4e93a65-ca82-41ec-92c8-0e4fdb0a72ae" providerId="ADAL" clId="{AD3567C4-5CA2-4801-8990-94515F1A8105}" dt="2020-11-26T01:15:54.640" v="1046"/>
          <ac:spMkLst>
            <pc:docMk/>
            <pc:sldMk cId="742023045" sldId="313"/>
            <ac:spMk id="3" creationId="{62A79EAC-0BC8-4DF7-B963-899AA7EF67BA}"/>
          </ac:spMkLst>
        </pc:spChg>
        <pc:picChg chg="del">
          <ac:chgData name="Nguyen Long" userId="e4e93a65-ca82-41ec-92c8-0e4fdb0a72ae" providerId="ADAL" clId="{AD3567C4-5CA2-4801-8990-94515F1A8105}" dt="2020-11-29T13:20:55.207" v="3341" actId="478"/>
          <ac:picMkLst>
            <pc:docMk/>
            <pc:sldMk cId="742023045" sldId="313"/>
            <ac:picMk id="7" creationId="{2236C505-25E7-4ECA-AD5C-C464F86B8AFE}"/>
          </ac:picMkLst>
        </pc:picChg>
        <pc:picChg chg="del">
          <ac:chgData name="Nguyen Long" userId="e4e93a65-ca82-41ec-92c8-0e4fdb0a72ae" providerId="ADAL" clId="{AD3567C4-5CA2-4801-8990-94515F1A8105}" dt="2020-11-29T13:20:52.617" v="3340" actId="478"/>
          <ac:picMkLst>
            <pc:docMk/>
            <pc:sldMk cId="742023045" sldId="313"/>
            <ac:picMk id="8" creationId="{C7801C77-8B20-4B1D-A853-06754325C85F}"/>
          </ac:picMkLst>
        </pc:picChg>
      </pc:sldChg>
      <pc:sldChg chg="addSp modSp mod modAnim">
        <pc:chgData name="Nguyen Long" userId="e4e93a65-ca82-41ec-92c8-0e4fdb0a72ae" providerId="ADAL" clId="{AD3567C4-5CA2-4801-8990-94515F1A8105}" dt="2020-11-29T13:25:41.789" v="3381"/>
        <pc:sldMkLst>
          <pc:docMk/>
          <pc:sldMk cId="1228385249" sldId="314"/>
        </pc:sldMkLst>
        <pc:spChg chg="mod">
          <ac:chgData name="Nguyen Long" userId="e4e93a65-ca82-41ec-92c8-0e4fdb0a72ae" providerId="ADAL" clId="{AD3567C4-5CA2-4801-8990-94515F1A8105}" dt="2020-11-26T01:15:58.655" v="1047"/>
          <ac:spMkLst>
            <pc:docMk/>
            <pc:sldMk cId="1228385249" sldId="314"/>
            <ac:spMk id="3" creationId="{62A79EAC-0BC8-4DF7-B963-899AA7EF67BA}"/>
          </ac:spMkLst>
        </pc:spChg>
        <pc:spChg chg="add mod">
          <ac:chgData name="Nguyen Long" userId="e4e93a65-ca82-41ec-92c8-0e4fdb0a72ae" providerId="ADAL" clId="{AD3567C4-5CA2-4801-8990-94515F1A8105}" dt="2020-11-29T13:25:10.066" v="3373" actId="14100"/>
          <ac:spMkLst>
            <pc:docMk/>
            <pc:sldMk cId="1228385249" sldId="314"/>
            <ac:spMk id="14" creationId="{38607818-739E-407A-B027-650062092874}"/>
          </ac:spMkLst>
        </pc:spChg>
        <pc:grpChg chg="mod">
          <ac:chgData name="Nguyen Long" userId="e4e93a65-ca82-41ec-92c8-0e4fdb0a72ae" providerId="ADAL" clId="{AD3567C4-5CA2-4801-8990-94515F1A8105}" dt="2020-11-29T13:24:49.467" v="3368" actId="1036"/>
          <ac:grpSpMkLst>
            <pc:docMk/>
            <pc:sldMk cId="1228385249" sldId="314"/>
            <ac:grpSpMk id="20" creationId="{87F78096-EA99-4E58-BD80-EE2CD5DDDF50}"/>
          </ac:grpSpMkLst>
        </pc:grpChg>
        <pc:picChg chg="mod">
          <ac:chgData name="Nguyen Long" userId="e4e93a65-ca82-41ec-92c8-0e4fdb0a72ae" providerId="ADAL" clId="{AD3567C4-5CA2-4801-8990-94515F1A8105}" dt="2020-11-29T13:24:43.531" v="3345" actId="1076"/>
          <ac:picMkLst>
            <pc:docMk/>
            <pc:sldMk cId="1228385249" sldId="314"/>
            <ac:picMk id="12" creationId="{58AEEF09-51E9-4CFA-BE17-4358071F7EA1}"/>
          </ac:picMkLst>
        </pc:picChg>
        <pc:picChg chg="mod">
          <ac:chgData name="Nguyen Long" userId="e4e93a65-ca82-41ec-92c8-0e4fdb0a72ae" providerId="ADAL" clId="{AD3567C4-5CA2-4801-8990-94515F1A8105}" dt="2020-11-29T13:24:49.467" v="3368" actId="1036"/>
          <ac:picMkLst>
            <pc:docMk/>
            <pc:sldMk cId="1228385249" sldId="314"/>
            <ac:picMk id="19" creationId="{C89BF815-F91F-488C-920A-C9BF5C802275}"/>
          </ac:picMkLst>
        </pc:picChg>
      </pc:sldChg>
      <pc:sldChg chg="addSp modSp mod modAnim">
        <pc:chgData name="Nguyen Long" userId="e4e93a65-ca82-41ec-92c8-0e4fdb0a72ae" providerId="ADAL" clId="{AD3567C4-5CA2-4801-8990-94515F1A8105}" dt="2020-11-29T13:29:41.313" v="3435"/>
        <pc:sldMkLst>
          <pc:docMk/>
          <pc:sldMk cId="1789240873" sldId="315"/>
        </pc:sldMkLst>
        <pc:spChg chg="mod">
          <ac:chgData name="Nguyen Long" userId="e4e93a65-ca82-41ec-92c8-0e4fdb0a72ae" providerId="ADAL" clId="{AD3567C4-5CA2-4801-8990-94515F1A8105}" dt="2020-11-26T01:16:03.602" v="1048"/>
          <ac:spMkLst>
            <pc:docMk/>
            <pc:sldMk cId="1789240873" sldId="315"/>
            <ac:spMk id="3" creationId="{62A79EAC-0BC8-4DF7-B963-899AA7EF67BA}"/>
          </ac:spMkLst>
        </pc:spChg>
        <pc:spChg chg="add mod">
          <ac:chgData name="Nguyen Long" userId="e4e93a65-ca82-41ec-92c8-0e4fdb0a72ae" providerId="ADAL" clId="{AD3567C4-5CA2-4801-8990-94515F1A8105}" dt="2020-11-29T13:28:10.914" v="3419" actId="14100"/>
          <ac:spMkLst>
            <pc:docMk/>
            <pc:sldMk cId="1789240873" sldId="315"/>
            <ac:spMk id="9" creationId="{5AE2B23D-39C8-4DEF-87FA-4B55894B1F41}"/>
          </ac:spMkLst>
        </pc:spChg>
        <pc:spChg chg="add mod">
          <ac:chgData name="Nguyen Long" userId="e4e93a65-ca82-41ec-92c8-0e4fdb0a72ae" providerId="ADAL" clId="{AD3567C4-5CA2-4801-8990-94515F1A8105}" dt="2020-11-29T13:29:21.336" v="3427" actId="1076"/>
          <ac:spMkLst>
            <pc:docMk/>
            <pc:sldMk cId="1789240873" sldId="315"/>
            <ac:spMk id="11" creationId="{32BC4BE7-7CE1-4374-9412-8551947D28BD}"/>
          </ac:spMkLst>
        </pc:spChg>
        <pc:picChg chg="mod">
          <ac:chgData name="Nguyen Long" userId="e4e93a65-ca82-41ec-92c8-0e4fdb0a72ae" providerId="ADAL" clId="{AD3567C4-5CA2-4801-8990-94515F1A8105}" dt="2020-11-29T13:29:01.205" v="3421" actId="1076"/>
          <ac:picMkLst>
            <pc:docMk/>
            <pc:sldMk cId="1789240873" sldId="315"/>
            <ac:picMk id="4" creationId="{C9F265C7-A905-4DA7-971F-BC587545BE06}"/>
          </ac:picMkLst>
        </pc:picChg>
        <pc:picChg chg="mod">
          <ac:chgData name="Nguyen Long" userId="e4e93a65-ca82-41ec-92c8-0e4fdb0a72ae" providerId="ADAL" clId="{AD3567C4-5CA2-4801-8990-94515F1A8105}" dt="2020-11-29T13:28:13.900" v="3420" actId="1076"/>
          <ac:picMkLst>
            <pc:docMk/>
            <pc:sldMk cId="1789240873" sldId="315"/>
            <ac:picMk id="13" creationId="{C5ED48DE-975B-4DD4-8118-B74E1D13CC0C}"/>
          </ac:picMkLst>
        </pc:picChg>
      </pc:sldChg>
      <pc:sldChg chg="addSp modSp mod modAnim">
        <pc:chgData name="Nguyen Long" userId="e4e93a65-ca82-41ec-92c8-0e4fdb0a72ae" providerId="ADAL" clId="{AD3567C4-5CA2-4801-8990-94515F1A8105}" dt="2020-11-29T13:36:00.571" v="3507"/>
        <pc:sldMkLst>
          <pc:docMk/>
          <pc:sldMk cId="1458480374" sldId="316"/>
        </pc:sldMkLst>
        <pc:spChg chg="mod">
          <ac:chgData name="Nguyen Long" userId="e4e93a65-ca82-41ec-92c8-0e4fdb0a72ae" providerId="ADAL" clId="{AD3567C4-5CA2-4801-8990-94515F1A8105}" dt="2020-11-26T01:16:12.999" v="1049"/>
          <ac:spMkLst>
            <pc:docMk/>
            <pc:sldMk cId="1458480374" sldId="316"/>
            <ac:spMk id="3" creationId="{62A79EAC-0BC8-4DF7-B963-899AA7EF67BA}"/>
          </ac:spMkLst>
        </pc:spChg>
        <pc:spChg chg="mod">
          <ac:chgData name="Nguyen Long" userId="e4e93a65-ca82-41ec-92c8-0e4fdb0a72ae" providerId="ADAL" clId="{AD3567C4-5CA2-4801-8990-94515F1A8105}" dt="2020-11-29T13:34:02.088" v="3498" actId="1035"/>
          <ac:spMkLst>
            <pc:docMk/>
            <pc:sldMk cId="1458480374" sldId="316"/>
            <ac:spMk id="4" creationId="{EFE970DA-31B3-48D7-84D8-E9CFD5B197FD}"/>
          </ac:spMkLst>
        </pc:spChg>
        <pc:spChg chg="add mod">
          <ac:chgData name="Nguyen Long" userId="e4e93a65-ca82-41ec-92c8-0e4fdb0a72ae" providerId="ADAL" clId="{AD3567C4-5CA2-4801-8990-94515F1A8105}" dt="2020-11-29T13:34:06.979" v="3499" actId="14100"/>
          <ac:spMkLst>
            <pc:docMk/>
            <pc:sldMk cId="1458480374" sldId="316"/>
            <ac:spMk id="13" creationId="{BDCF09D2-6E45-440B-B137-A4DAD6F9B323}"/>
          </ac:spMkLst>
        </pc:spChg>
        <pc:spChg chg="mod">
          <ac:chgData name="Nguyen Long" userId="e4e93a65-ca82-41ec-92c8-0e4fdb0a72ae" providerId="ADAL" clId="{AD3567C4-5CA2-4801-8990-94515F1A8105}" dt="2020-11-29T13:33:48.603" v="3484" actId="1076"/>
          <ac:spMkLst>
            <pc:docMk/>
            <pc:sldMk cId="1458480374" sldId="316"/>
            <ac:spMk id="29" creationId="{3B44278A-8FC8-4EFB-A5FC-1EB70F6E7976}"/>
          </ac:spMkLst>
        </pc:spChg>
        <pc:spChg chg="mod">
          <ac:chgData name="Nguyen Long" userId="e4e93a65-ca82-41ec-92c8-0e4fdb0a72ae" providerId="ADAL" clId="{AD3567C4-5CA2-4801-8990-94515F1A8105}" dt="2020-11-29T13:33:39.245" v="3480" actId="1076"/>
          <ac:spMkLst>
            <pc:docMk/>
            <pc:sldMk cId="1458480374" sldId="316"/>
            <ac:spMk id="39" creationId="{73065C67-EFDB-4E82-96C5-5E984ED3C610}"/>
          </ac:spMkLst>
        </pc:spChg>
        <pc:picChg chg="mod">
          <ac:chgData name="Nguyen Long" userId="e4e93a65-ca82-41ec-92c8-0e4fdb0a72ae" providerId="ADAL" clId="{AD3567C4-5CA2-4801-8990-94515F1A8105}" dt="2020-11-29T13:33:45.478" v="3483" actId="1076"/>
          <ac:picMkLst>
            <pc:docMk/>
            <pc:sldMk cId="1458480374" sldId="316"/>
            <ac:picMk id="7" creationId="{D41B004A-A9DF-4255-AE71-D00677D909C4}"/>
          </ac:picMkLst>
        </pc:picChg>
        <pc:picChg chg="mod">
          <ac:chgData name="Nguyen Long" userId="e4e93a65-ca82-41ec-92c8-0e4fdb0a72ae" providerId="ADAL" clId="{AD3567C4-5CA2-4801-8990-94515F1A8105}" dt="2020-11-29T13:33:44.292" v="3482" actId="1076"/>
          <ac:picMkLst>
            <pc:docMk/>
            <pc:sldMk cId="1458480374" sldId="316"/>
            <ac:picMk id="18" creationId="{186D774D-5497-4B6B-896E-471E28AC9EB4}"/>
          </ac:picMkLst>
        </pc:picChg>
        <pc:picChg chg="mod">
          <ac:chgData name="Nguyen Long" userId="e4e93a65-ca82-41ec-92c8-0e4fdb0a72ae" providerId="ADAL" clId="{AD3567C4-5CA2-4801-8990-94515F1A8105}" dt="2020-11-29T13:32:45.952" v="3449" actId="1036"/>
          <ac:picMkLst>
            <pc:docMk/>
            <pc:sldMk cId="1458480374" sldId="316"/>
            <ac:picMk id="20" creationId="{4422F74C-BEC9-40E5-ADAF-01E428286687}"/>
          </ac:picMkLst>
        </pc:picChg>
        <pc:picChg chg="mod">
          <ac:chgData name="Nguyen Long" userId="e4e93a65-ca82-41ec-92c8-0e4fdb0a72ae" providerId="ADAL" clId="{AD3567C4-5CA2-4801-8990-94515F1A8105}" dt="2020-11-29T13:32:45.952" v="3449" actId="1036"/>
          <ac:picMkLst>
            <pc:docMk/>
            <pc:sldMk cId="1458480374" sldId="316"/>
            <ac:picMk id="31" creationId="{4649AA86-EC69-4E5A-9275-57F8FA8167CD}"/>
          </ac:picMkLst>
        </pc:picChg>
        <pc:picChg chg="mod">
          <ac:chgData name="Nguyen Long" userId="e4e93a65-ca82-41ec-92c8-0e4fdb0a72ae" providerId="ADAL" clId="{AD3567C4-5CA2-4801-8990-94515F1A8105}" dt="2020-11-29T13:32:45.952" v="3449" actId="1036"/>
          <ac:picMkLst>
            <pc:docMk/>
            <pc:sldMk cId="1458480374" sldId="316"/>
            <ac:picMk id="33" creationId="{5CCF45DA-F504-496D-B3CD-1D7A511E4C5A}"/>
          </ac:picMkLst>
        </pc:picChg>
      </pc:sldChg>
      <pc:sldChg chg="modSp mod">
        <pc:chgData name="Nguyen Long" userId="e4e93a65-ca82-41ec-92c8-0e4fdb0a72ae" providerId="ADAL" clId="{AD3567C4-5CA2-4801-8990-94515F1A8105}" dt="2020-11-26T01:16:21.609" v="1051"/>
        <pc:sldMkLst>
          <pc:docMk/>
          <pc:sldMk cId="391946227" sldId="318"/>
        </pc:sldMkLst>
        <pc:spChg chg="mod">
          <ac:chgData name="Nguyen Long" userId="e4e93a65-ca82-41ec-92c8-0e4fdb0a72ae" providerId="ADAL" clId="{AD3567C4-5CA2-4801-8990-94515F1A8105}" dt="2020-11-26T01:16:21.609" v="1051"/>
          <ac:spMkLst>
            <pc:docMk/>
            <pc:sldMk cId="391946227" sldId="318"/>
            <ac:spMk id="3" creationId="{62A79EAC-0BC8-4DF7-B963-899AA7EF67BA}"/>
          </ac:spMkLst>
        </pc:spChg>
      </pc:sldChg>
      <pc:sldChg chg="addSp modSp mod modAnim">
        <pc:chgData name="Nguyen Long" userId="e4e93a65-ca82-41ec-92c8-0e4fdb0a72ae" providerId="ADAL" clId="{AD3567C4-5CA2-4801-8990-94515F1A8105}" dt="2020-11-25T09:02:43.206" v="544" actId="20577"/>
        <pc:sldMkLst>
          <pc:docMk/>
          <pc:sldMk cId="3411714074" sldId="319"/>
        </pc:sldMkLst>
        <pc:spChg chg="add mod">
          <ac:chgData name="Nguyen Long" userId="e4e93a65-ca82-41ec-92c8-0e4fdb0a72ae" providerId="ADAL" clId="{AD3567C4-5CA2-4801-8990-94515F1A8105}" dt="2020-11-25T07:50:56.614" v="127" actId="120"/>
          <ac:spMkLst>
            <pc:docMk/>
            <pc:sldMk cId="3411714074" sldId="319"/>
            <ac:spMk id="12" creationId="{AC578342-081D-42BB-BFEF-BDC16F1950FB}"/>
          </ac:spMkLst>
        </pc:spChg>
        <pc:spChg chg="add mod">
          <ac:chgData name="Nguyen Long" userId="e4e93a65-ca82-41ec-92c8-0e4fdb0a72ae" providerId="ADAL" clId="{AD3567C4-5CA2-4801-8990-94515F1A8105}" dt="2020-11-25T07:51:10.613" v="130" actId="14100"/>
          <ac:spMkLst>
            <pc:docMk/>
            <pc:sldMk cId="3411714074" sldId="319"/>
            <ac:spMk id="17" creationId="{0C4E772F-CE25-4948-9E65-8577A8322582}"/>
          </ac:spMkLst>
        </pc:spChg>
        <pc:spChg chg="add mod">
          <ac:chgData name="Nguyen Long" userId="e4e93a65-ca82-41ec-92c8-0e4fdb0a72ae" providerId="ADAL" clId="{AD3567C4-5CA2-4801-8990-94515F1A8105}" dt="2020-11-25T07:51:16.298" v="134" actId="1038"/>
          <ac:spMkLst>
            <pc:docMk/>
            <pc:sldMk cId="3411714074" sldId="319"/>
            <ac:spMk id="18" creationId="{201F709E-DB9D-4C77-9A91-947051D3521A}"/>
          </ac:spMkLst>
        </pc:spChg>
        <pc:spChg chg="mod">
          <ac:chgData name="Nguyen Long" userId="e4e93a65-ca82-41ec-92c8-0e4fdb0a72ae" providerId="ADAL" clId="{AD3567C4-5CA2-4801-8990-94515F1A8105}" dt="2020-11-25T09:02:43.206" v="544" actId="20577"/>
          <ac:spMkLst>
            <pc:docMk/>
            <pc:sldMk cId="3411714074" sldId="319"/>
            <ac:spMk id="29" creationId="{3B44278A-8FC8-4EFB-A5FC-1EB70F6E7976}"/>
          </ac:spMkLst>
        </pc:spChg>
        <pc:spChg chg="mod">
          <ac:chgData name="Nguyen Long" userId="e4e93a65-ca82-41ec-92c8-0e4fdb0a72ae" providerId="ADAL" clId="{AD3567C4-5CA2-4801-8990-94515F1A8105}" dt="2020-11-25T07:52:54.712" v="184" actId="1076"/>
          <ac:spMkLst>
            <pc:docMk/>
            <pc:sldMk cId="3411714074" sldId="319"/>
            <ac:spMk id="32" creationId="{A6B8F88C-7D92-4F61-8661-8BEAD3E3F00B}"/>
          </ac:spMkLst>
        </pc:spChg>
        <pc:spChg chg="mod">
          <ac:chgData name="Nguyen Long" userId="e4e93a65-ca82-41ec-92c8-0e4fdb0a72ae" providerId="ADAL" clId="{AD3567C4-5CA2-4801-8990-94515F1A8105}" dt="2020-11-25T07:51:59.602" v="175" actId="14100"/>
          <ac:spMkLst>
            <pc:docMk/>
            <pc:sldMk cId="3411714074" sldId="319"/>
            <ac:spMk id="33" creationId="{3A3AAA66-0545-49C3-9AE0-F2FED0C0296A}"/>
          </ac:spMkLst>
        </pc:spChg>
        <pc:spChg chg="mod">
          <ac:chgData name="Nguyen Long" userId="e4e93a65-ca82-41ec-92c8-0e4fdb0a72ae" providerId="ADAL" clId="{AD3567C4-5CA2-4801-8990-94515F1A8105}" dt="2020-11-25T07:52:04.138" v="176" actId="14100"/>
          <ac:spMkLst>
            <pc:docMk/>
            <pc:sldMk cId="3411714074" sldId="319"/>
            <ac:spMk id="34" creationId="{00756D08-080E-49D7-82BC-539663F6B47A}"/>
          </ac:spMkLst>
        </pc:spChg>
        <pc:grpChg chg="add mod">
          <ac:chgData name="Nguyen Long" userId="e4e93a65-ca82-41ec-92c8-0e4fdb0a72ae" providerId="ADAL" clId="{AD3567C4-5CA2-4801-8990-94515F1A8105}" dt="2020-11-25T07:50:19.532" v="122" actId="164"/>
          <ac:grpSpMkLst>
            <pc:docMk/>
            <pc:sldMk cId="3411714074" sldId="319"/>
            <ac:grpSpMk id="25" creationId="{52800EC8-67D8-42E4-AD95-3ACA92B485E1}"/>
          </ac:grpSpMkLst>
        </pc:grpChg>
        <pc:grpChg chg="add mod">
          <ac:chgData name="Nguyen Long" userId="e4e93a65-ca82-41ec-92c8-0e4fdb0a72ae" providerId="ADAL" clId="{AD3567C4-5CA2-4801-8990-94515F1A8105}" dt="2020-11-25T07:51:46.517" v="168" actId="1076"/>
          <ac:grpSpMkLst>
            <pc:docMk/>
            <pc:sldMk cId="3411714074" sldId="319"/>
            <ac:grpSpMk id="31" creationId="{055B7BEC-774D-4879-B116-21E453721387}"/>
          </ac:grpSpMkLst>
        </pc:grpChg>
        <pc:picChg chg="add mod">
          <ac:chgData name="Nguyen Long" userId="e4e93a65-ca82-41ec-92c8-0e4fdb0a72ae" providerId="ADAL" clId="{AD3567C4-5CA2-4801-8990-94515F1A8105}" dt="2020-11-25T07:45:43.160" v="19" actId="1076"/>
          <ac:picMkLst>
            <pc:docMk/>
            <pc:sldMk cId="3411714074" sldId="319"/>
            <ac:picMk id="4" creationId="{255DA448-BCE2-4700-852A-7AA83905CF79}"/>
          </ac:picMkLst>
        </pc:picChg>
        <pc:picChg chg="add mod">
          <ac:chgData name="Nguyen Long" userId="e4e93a65-ca82-41ec-92c8-0e4fdb0a72ae" providerId="ADAL" clId="{AD3567C4-5CA2-4801-8990-94515F1A8105}" dt="2020-11-25T07:45:44.748" v="20" actId="1076"/>
          <ac:picMkLst>
            <pc:docMk/>
            <pc:sldMk cId="3411714074" sldId="319"/>
            <ac:picMk id="7" creationId="{74C0A6BE-A6F8-4BF8-BDD1-245F72A39211}"/>
          </ac:picMkLst>
        </pc:picChg>
        <pc:picChg chg="add mod">
          <ac:chgData name="Nguyen Long" userId="e4e93a65-ca82-41ec-92c8-0e4fdb0a72ae" providerId="ADAL" clId="{AD3567C4-5CA2-4801-8990-94515F1A8105}" dt="2020-11-25T07:45:49.905" v="21" actId="1076"/>
          <ac:picMkLst>
            <pc:docMk/>
            <pc:sldMk cId="3411714074" sldId="319"/>
            <ac:picMk id="9" creationId="{6249EB67-F0AE-4CA6-BBCC-6C89070F501F}"/>
          </ac:picMkLst>
        </pc:picChg>
        <pc:picChg chg="add mod">
          <ac:chgData name="Nguyen Long" userId="e4e93a65-ca82-41ec-92c8-0e4fdb0a72ae" providerId="ADAL" clId="{AD3567C4-5CA2-4801-8990-94515F1A8105}" dt="2020-11-25T07:47:32.891" v="41" actId="1076"/>
          <ac:picMkLst>
            <pc:docMk/>
            <pc:sldMk cId="3411714074" sldId="319"/>
            <ac:picMk id="13" creationId="{6E61C807-B931-454E-B09C-3C9BDAFEB081}"/>
          </ac:picMkLst>
        </pc:picChg>
        <pc:picChg chg="add mod">
          <ac:chgData name="Nguyen Long" userId="e4e93a65-ca82-41ec-92c8-0e4fdb0a72ae" providerId="ADAL" clId="{AD3567C4-5CA2-4801-8990-94515F1A8105}" dt="2020-11-25T07:50:02.032" v="120" actId="1076"/>
          <ac:picMkLst>
            <pc:docMk/>
            <pc:sldMk cId="3411714074" sldId="319"/>
            <ac:picMk id="15" creationId="{9CD749F1-BA1A-4B41-BB58-758B01842282}"/>
          </ac:picMkLst>
        </pc:picChg>
        <pc:cxnChg chg="add mod">
          <ac:chgData name="Nguyen Long" userId="e4e93a65-ca82-41ec-92c8-0e4fdb0a72ae" providerId="ADAL" clId="{AD3567C4-5CA2-4801-8990-94515F1A8105}" dt="2020-11-25T07:51:16.298" v="134" actId="1038"/>
          <ac:cxnSpMkLst>
            <pc:docMk/>
            <pc:sldMk cId="3411714074" sldId="319"/>
            <ac:cxnSpMk id="19" creationId="{9E4EDF20-4343-4D9A-B28B-A9C710A20D4F}"/>
          </ac:cxnSpMkLst>
        </pc:cxnChg>
        <pc:cxnChg chg="add mod">
          <ac:chgData name="Nguyen Long" userId="e4e93a65-ca82-41ec-92c8-0e4fdb0a72ae" providerId="ADAL" clId="{AD3567C4-5CA2-4801-8990-94515F1A8105}" dt="2020-11-25T07:51:10.613" v="130" actId="14100"/>
          <ac:cxnSpMkLst>
            <pc:docMk/>
            <pc:sldMk cId="3411714074" sldId="319"/>
            <ac:cxnSpMk id="21" creationId="{1AE3B35F-3B91-4930-AE2C-54BE7367D788}"/>
          </ac:cxnSpMkLst>
        </pc:cxnChg>
        <pc:cxnChg chg="mod">
          <ac:chgData name="Nguyen Long" userId="e4e93a65-ca82-41ec-92c8-0e4fdb0a72ae" providerId="ADAL" clId="{AD3567C4-5CA2-4801-8990-94515F1A8105}" dt="2020-11-25T07:52:54.712" v="184" actId="1076"/>
          <ac:cxnSpMkLst>
            <pc:docMk/>
            <pc:sldMk cId="3411714074" sldId="319"/>
            <ac:cxnSpMk id="35" creationId="{7CD809B4-7E72-4DE8-9550-7774CCBC60E7}"/>
          </ac:cxnSpMkLst>
        </pc:cxnChg>
        <pc:cxnChg chg="mod">
          <ac:chgData name="Nguyen Long" userId="e4e93a65-ca82-41ec-92c8-0e4fdb0a72ae" providerId="ADAL" clId="{AD3567C4-5CA2-4801-8990-94515F1A8105}" dt="2020-11-25T07:52:54.712" v="184" actId="1076"/>
          <ac:cxnSpMkLst>
            <pc:docMk/>
            <pc:sldMk cId="3411714074" sldId="319"/>
            <ac:cxnSpMk id="36" creationId="{CEC4C81C-D1ED-4203-BC1A-887826210C50}"/>
          </ac:cxnSpMkLst>
        </pc:cxnChg>
      </pc:sldChg>
      <pc:sldChg chg="addSp delSp modSp mod delAnim modAnim">
        <pc:chgData name="Nguyen Long" userId="e4e93a65-ca82-41ec-92c8-0e4fdb0a72ae" providerId="ADAL" clId="{AD3567C4-5CA2-4801-8990-94515F1A8105}" dt="2020-11-29T13:48:04.810" v="3508" actId="478"/>
        <pc:sldMkLst>
          <pc:docMk/>
          <pc:sldMk cId="2190611551" sldId="320"/>
        </pc:sldMkLst>
        <pc:spChg chg="mod">
          <ac:chgData name="Nguyen Long" userId="e4e93a65-ca82-41ec-92c8-0e4fdb0a72ae" providerId="ADAL" clId="{AD3567C4-5CA2-4801-8990-94515F1A8105}" dt="2020-11-25T07:55:23.372" v="192"/>
          <ac:spMkLst>
            <pc:docMk/>
            <pc:sldMk cId="2190611551" sldId="320"/>
            <ac:spMk id="4" creationId="{EFE970DA-31B3-48D7-84D8-E9CFD5B197FD}"/>
          </ac:spMkLst>
        </pc:spChg>
        <pc:spChg chg="add del mod">
          <ac:chgData name="Nguyen Long" userId="e4e93a65-ca82-41ec-92c8-0e4fdb0a72ae" providerId="ADAL" clId="{AD3567C4-5CA2-4801-8990-94515F1A8105}" dt="2020-11-25T08:00:24.715" v="227" actId="478"/>
          <ac:spMkLst>
            <pc:docMk/>
            <pc:sldMk cId="2190611551" sldId="320"/>
            <ac:spMk id="7" creationId="{EF8E4B1A-AFA7-4744-BF76-BCF122D35AD2}"/>
          </ac:spMkLst>
        </pc:spChg>
        <pc:spChg chg="mod topLvl">
          <ac:chgData name="Nguyen Long" userId="e4e93a65-ca82-41ec-92c8-0e4fdb0a72ae" providerId="ADAL" clId="{AD3567C4-5CA2-4801-8990-94515F1A8105}" dt="2020-11-25T08:05:54.418" v="321" actId="1582"/>
          <ac:spMkLst>
            <pc:docMk/>
            <pc:sldMk cId="2190611551" sldId="320"/>
            <ac:spMk id="22" creationId="{54F329D4-6C57-4ADB-8F52-2211E0F16B8D}"/>
          </ac:spMkLst>
        </pc:spChg>
        <pc:spChg chg="del mod">
          <ac:chgData name="Nguyen Long" userId="e4e93a65-ca82-41ec-92c8-0e4fdb0a72ae" providerId="ADAL" clId="{AD3567C4-5CA2-4801-8990-94515F1A8105}" dt="2020-11-25T08:04:37.713" v="290" actId="478"/>
          <ac:spMkLst>
            <pc:docMk/>
            <pc:sldMk cId="2190611551" sldId="320"/>
            <ac:spMk id="23" creationId="{E1869E9C-F5FB-4722-B01A-930759EBA9F9}"/>
          </ac:spMkLst>
        </pc:spChg>
        <pc:spChg chg="mod">
          <ac:chgData name="Nguyen Long" userId="e4e93a65-ca82-41ec-92c8-0e4fdb0a72ae" providerId="ADAL" clId="{AD3567C4-5CA2-4801-8990-94515F1A8105}" dt="2020-11-25T07:55:53.124" v="193"/>
          <ac:spMkLst>
            <pc:docMk/>
            <pc:sldMk cId="2190611551" sldId="320"/>
            <ac:spMk id="29" creationId="{3B44278A-8FC8-4EFB-A5FC-1EB70F6E7976}"/>
          </ac:spMkLst>
        </pc:spChg>
        <pc:grpChg chg="add del mod">
          <ac:chgData name="Nguyen Long" userId="e4e93a65-ca82-41ec-92c8-0e4fdb0a72ae" providerId="ADAL" clId="{AD3567C4-5CA2-4801-8990-94515F1A8105}" dt="2020-11-25T08:05:01.354" v="293" actId="478"/>
          <ac:grpSpMkLst>
            <pc:docMk/>
            <pc:sldMk cId="2190611551" sldId="320"/>
            <ac:grpSpMk id="20" creationId="{F4CCCD1B-E9EA-45AD-A756-7DB97ED548FD}"/>
          </ac:grpSpMkLst>
        </pc:grpChg>
        <pc:grpChg chg="del mod">
          <ac:chgData name="Nguyen Long" userId="e4e93a65-ca82-41ec-92c8-0e4fdb0a72ae" providerId="ADAL" clId="{AD3567C4-5CA2-4801-8990-94515F1A8105}" dt="2020-11-25T08:04:37.713" v="290" actId="478"/>
          <ac:grpSpMkLst>
            <pc:docMk/>
            <pc:sldMk cId="2190611551" sldId="320"/>
            <ac:grpSpMk id="21" creationId="{DB930DE9-BB71-451A-BE7F-EF1D83B5A150}"/>
          </ac:grpSpMkLst>
        </pc:grpChg>
        <pc:grpChg chg="add mod">
          <ac:chgData name="Nguyen Long" userId="e4e93a65-ca82-41ec-92c8-0e4fdb0a72ae" providerId="ADAL" clId="{AD3567C4-5CA2-4801-8990-94515F1A8105}" dt="2020-11-25T08:05:40.856" v="317" actId="164"/>
          <ac:grpSpMkLst>
            <pc:docMk/>
            <pc:sldMk cId="2190611551" sldId="320"/>
            <ac:grpSpMk id="28" creationId="{C64A2FEF-75C5-4C26-90C0-BA0EF2CA52EC}"/>
          </ac:grpSpMkLst>
        </pc:grpChg>
        <pc:picChg chg="add mod modCrop">
          <ac:chgData name="Nguyen Long" userId="e4e93a65-ca82-41ec-92c8-0e4fdb0a72ae" providerId="ADAL" clId="{AD3567C4-5CA2-4801-8990-94515F1A8105}" dt="2020-11-25T08:02:53.110" v="278" actId="732"/>
          <ac:picMkLst>
            <pc:docMk/>
            <pc:sldMk cId="2190611551" sldId="320"/>
            <ac:picMk id="8" creationId="{F93B430B-7F0D-494D-8907-A9B91365919E}"/>
          </ac:picMkLst>
        </pc:picChg>
        <pc:picChg chg="add del mod">
          <ac:chgData name="Nguyen Long" userId="e4e93a65-ca82-41ec-92c8-0e4fdb0a72ae" providerId="ADAL" clId="{AD3567C4-5CA2-4801-8990-94515F1A8105}" dt="2020-11-25T08:03:17.264" v="279" actId="478"/>
          <ac:picMkLst>
            <pc:docMk/>
            <pc:sldMk cId="2190611551" sldId="320"/>
            <ac:picMk id="10" creationId="{AE284749-662E-49F7-ACD4-675F3B550B74}"/>
          </ac:picMkLst>
        </pc:picChg>
        <pc:picChg chg="add mod">
          <ac:chgData name="Nguyen Long" userId="e4e93a65-ca82-41ec-92c8-0e4fdb0a72ae" providerId="ADAL" clId="{AD3567C4-5CA2-4801-8990-94515F1A8105}" dt="2020-11-25T08:03:34.523" v="284" actId="1076"/>
          <ac:picMkLst>
            <pc:docMk/>
            <pc:sldMk cId="2190611551" sldId="320"/>
            <ac:picMk id="12" creationId="{BFA8C061-FF09-4FA0-BCD6-0A8B385C8B27}"/>
          </ac:picMkLst>
        </pc:picChg>
        <pc:picChg chg="add mod">
          <ac:chgData name="Nguyen Long" userId="e4e93a65-ca82-41ec-92c8-0e4fdb0a72ae" providerId="ADAL" clId="{AD3567C4-5CA2-4801-8990-94515F1A8105}" dt="2020-11-25T08:03:32.136" v="283" actId="1076"/>
          <ac:picMkLst>
            <pc:docMk/>
            <pc:sldMk cId="2190611551" sldId="320"/>
            <ac:picMk id="14" creationId="{9C74A574-30A2-4DE2-9E84-2B7192AF5537}"/>
          </ac:picMkLst>
        </pc:picChg>
        <pc:picChg chg="add mod">
          <ac:chgData name="Nguyen Long" userId="e4e93a65-ca82-41ec-92c8-0e4fdb0a72ae" providerId="ADAL" clId="{AD3567C4-5CA2-4801-8990-94515F1A8105}" dt="2020-11-25T08:03:21.545" v="281" actId="1076"/>
          <ac:picMkLst>
            <pc:docMk/>
            <pc:sldMk cId="2190611551" sldId="320"/>
            <ac:picMk id="16" creationId="{E69D6B41-5EA6-4B43-A1E3-12EF372AE3C0}"/>
          </ac:picMkLst>
        </pc:picChg>
        <pc:picChg chg="add mod">
          <ac:chgData name="Nguyen Long" userId="e4e93a65-ca82-41ec-92c8-0e4fdb0a72ae" providerId="ADAL" clId="{AD3567C4-5CA2-4801-8990-94515F1A8105}" dt="2020-11-25T08:05:54.418" v="321" actId="1582"/>
          <ac:picMkLst>
            <pc:docMk/>
            <pc:sldMk cId="2190611551" sldId="320"/>
            <ac:picMk id="18" creationId="{455F8E4F-266E-404C-8644-B0A2BF94F5C1}"/>
          </ac:picMkLst>
        </pc:picChg>
        <pc:picChg chg="add del mod">
          <ac:chgData name="Nguyen Long" userId="e4e93a65-ca82-41ec-92c8-0e4fdb0a72ae" providerId="ADAL" clId="{AD3567C4-5CA2-4801-8990-94515F1A8105}" dt="2020-11-29T13:48:04.810" v="3508" actId="478"/>
          <ac:picMkLst>
            <pc:docMk/>
            <pc:sldMk cId="2190611551" sldId="320"/>
            <ac:picMk id="31" creationId="{C3993CA1-7BF6-417D-84AA-E87DD054EE98}"/>
          </ac:picMkLst>
        </pc:picChg>
        <pc:cxnChg chg="del mod topLvl">
          <ac:chgData name="Nguyen Long" userId="e4e93a65-ca82-41ec-92c8-0e4fdb0a72ae" providerId="ADAL" clId="{AD3567C4-5CA2-4801-8990-94515F1A8105}" dt="2020-11-25T08:05:01.354" v="293" actId="478"/>
          <ac:cxnSpMkLst>
            <pc:docMk/>
            <pc:sldMk cId="2190611551" sldId="320"/>
            <ac:cxnSpMk id="24" creationId="{2D4E737B-8342-46DF-B805-B1D86645B13C}"/>
          </ac:cxnSpMkLst>
        </pc:cxnChg>
        <pc:cxnChg chg="add mod">
          <ac:chgData name="Nguyen Long" userId="e4e93a65-ca82-41ec-92c8-0e4fdb0a72ae" providerId="ADAL" clId="{AD3567C4-5CA2-4801-8990-94515F1A8105}" dt="2020-11-25T08:05:54.418" v="321" actId="1582"/>
          <ac:cxnSpMkLst>
            <pc:docMk/>
            <pc:sldMk cId="2190611551" sldId="320"/>
            <ac:cxnSpMk id="25" creationId="{BDEA6A8A-3A39-40A3-9323-7C04AE8E30C5}"/>
          </ac:cxnSpMkLst>
        </pc:cxnChg>
      </pc:sldChg>
      <pc:sldChg chg="addSp delSp modSp mod modAnim">
        <pc:chgData name="Nguyen Long" userId="e4e93a65-ca82-41ec-92c8-0e4fdb0a72ae" providerId="ADAL" clId="{AD3567C4-5CA2-4801-8990-94515F1A8105}" dt="2020-11-25T08:36:51.028" v="422" actId="1076"/>
        <pc:sldMkLst>
          <pc:docMk/>
          <pc:sldMk cId="3969836493" sldId="321"/>
        </pc:sldMkLst>
        <pc:spChg chg="del">
          <ac:chgData name="Nguyen Long" userId="e4e93a65-ca82-41ec-92c8-0e4fdb0a72ae" providerId="ADAL" clId="{AD3567C4-5CA2-4801-8990-94515F1A8105}" dt="2020-11-25T08:15:42.901" v="330" actId="478"/>
          <ac:spMkLst>
            <pc:docMk/>
            <pc:sldMk cId="3969836493" sldId="321"/>
            <ac:spMk id="4" creationId="{EFE970DA-31B3-48D7-84D8-E9CFD5B197FD}"/>
          </ac:spMkLst>
        </pc:spChg>
        <pc:spChg chg="add del mod">
          <ac:chgData name="Nguyen Long" userId="e4e93a65-ca82-41ec-92c8-0e4fdb0a72ae" providerId="ADAL" clId="{AD3567C4-5CA2-4801-8990-94515F1A8105}" dt="2020-11-25T08:15:45.839" v="331" actId="478"/>
          <ac:spMkLst>
            <pc:docMk/>
            <pc:sldMk cId="3969836493" sldId="321"/>
            <ac:spMk id="6" creationId="{DDD3778E-EDA4-47D7-BE8E-C4C81E50E3B2}"/>
          </ac:spMkLst>
        </pc:spChg>
        <pc:spChg chg="mod ord">
          <ac:chgData name="Nguyen Long" userId="e4e93a65-ca82-41ec-92c8-0e4fdb0a72ae" providerId="ADAL" clId="{AD3567C4-5CA2-4801-8990-94515F1A8105}" dt="2020-11-25T08:30:10.943" v="408" actId="1076"/>
          <ac:spMkLst>
            <pc:docMk/>
            <pc:sldMk cId="3969836493" sldId="321"/>
            <ac:spMk id="29" creationId="{3B44278A-8FC8-4EFB-A5FC-1EB70F6E7976}"/>
          </ac:spMkLst>
        </pc:spChg>
        <pc:picChg chg="add del mod">
          <ac:chgData name="Nguyen Long" userId="e4e93a65-ca82-41ec-92c8-0e4fdb0a72ae" providerId="ADAL" clId="{AD3567C4-5CA2-4801-8990-94515F1A8105}" dt="2020-11-25T08:16:11.909" v="337" actId="478"/>
          <ac:picMkLst>
            <pc:docMk/>
            <pc:sldMk cId="3969836493" sldId="321"/>
            <ac:picMk id="8" creationId="{EAE9BD9D-2EB7-46BA-AEB7-E31B74BDF99F}"/>
          </ac:picMkLst>
        </pc:picChg>
        <pc:picChg chg="add mod">
          <ac:chgData name="Nguyen Long" userId="e4e93a65-ca82-41ec-92c8-0e4fdb0a72ae" providerId="ADAL" clId="{AD3567C4-5CA2-4801-8990-94515F1A8105}" dt="2020-11-25T08:36:31.399" v="416" actId="1076"/>
          <ac:picMkLst>
            <pc:docMk/>
            <pc:sldMk cId="3969836493" sldId="321"/>
            <ac:picMk id="10" creationId="{AA058610-E3A2-4338-A414-3502C21949BB}"/>
          </ac:picMkLst>
        </pc:picChg>
        <pc:picChg chg="add mod">
          <ac:chgData name="Nguyen Long" userId="e4e93a65-ca82-41ec-92c8-0e4fdb0a72ae" providerId="ADAL" clId="{AD3567C4-5CA2-4801-8990-94515F1A8105}" dt="2020-11-25T08:36:26.843" v="414" actId="1076"/>
          <ac:picMkLst>
            <pc:docMk/>
            <pc:sldMk cId="3969836493" sldId="321"/>
            <ac:picMk id="12" creationId="{640DD497-F27C-4EF3-8A00-8CAA4B392B22}"/>
          </ac:picMkLst>
        </pc:picChg>
        <pc:picChg chg="add mod">
          <ac:chgData name="Nguyen Long" userId="e4e93a65-ca82-41ec-92c8-0e4fdb0a72ae" providerId="ADAL" clId="{AD3567C4-5CA2-4801-8990-94515F1A8105}" dt="2020-11-25T08:36:51.028" v="422" actId="1076"/>
          <ac:picMkLst>
            <pc:docMk/>
            <pc:sldMk cId="3969836493" sldId="321"/>
            <ac:picMk id="14" creationId="{0DAC4CB8-42D1-4DD7-AA51-34C9288C1A77}"/>
          </ac:picMkLst>
        </pc:picChg>
        <pc:picChg chg="add mod">
          <ac:chgData name="Nguyen Long" userId="e4e93a65-ca82-41ec-92c8-0e4fdb0a72ae" providerId="ADAL" clId="{AD3567C4-5CA2-4801-8990-94515F1A8105}" dt="2020-11-25T08:36:48.688" v="421" actId="1076"/>
          <ac:picMkLst>
            <pc:docMk/>
            <pc:sldMk cId="3969836493" sldId="321"/>
            <ac:picMk id="16" creationId="{995B4774-45D0-4C04-BD2F-FFC7EAC59E1C}"/>
          </ac:picMkLst>
        </pc:picChg>
      </pc:sldChg>
      <pc:sldChg chg="addSp delSp modSp mod modAnim">
        <pc:chgData name="Nguyen Long" userId="e4e93a65-ca82-41ec-92c8-0e4fdb0a72ae" providerId="ADAL" clId="{AD3567C4-5CA2-4801-8990-94515F1A8105}" dt="2020-11-25T09:01:49.302" v="543"/>
        <pc:sldMkLst>
          <pc:docMk/>
          <pc:sldMk cId="2579293052" sldId="322"/>
        </pc:sldMkLst>
        <pc:spChg chg="del">
          <ac:chgData name="Nguyen Long" userId="e4e93a65-ca82-41ec-92c8-0e4fdb0a72ae" providerId="ADAL" clId="{AD3567C4-5CA2-4801-8990-94515F1A8105}" dt="2020-11-25T08:53:28.326" v="423" actId="478"/>
          <ac:spMkLst>
            <pc:docMk/>
            <pc:sldMk cId="2579293052" sldId="322"/>
            <ac:spMk id="4" creationId="{EFE970DA-31B3-48D7-84D8-E9CFD5B197FD}"/>
          </ac:spMkLst>
        </pc:spChg>
        <pc:spChg chg="add del mod">
          <ac:chgData name="Nguyen Long" userId="e4e93a65-ca82-41ec-92c8-0e4fdb0a72ae" providerId="ADAL" clId="{AD3567C4-5CA2-4801-8990-94515F1A8105}" dt="2020-11-25T08:53:30.427" v="424" actId="478"/>
          <ac:spMkLst>
            <pc:docMk/>
            <pc:sldMk cId="2579293052" sldId="322"/>
            <ac:spMk id="6" creationId="{BD037365-0842-44FB-BD6D-635097D6DC00}"/>
          </ac:spMkLst>
        </pc:spChg>
        <pc:spChg chg="add mod">
          <ac:chgData name="Nguyen Long" userId="e4e93a65-ca82-41ec-92c8-0e4fdb0a72ae" providerId="ADAL" clId="{AD3567C4-5CA2-4801-8990-94515F1A8105}" dt="2020-11-25T08:59:14.760" v="490" actId="113"/>
          <ac:spMkLst>
            <pc:docMk/>
            <pc:sldMk cId="2579293052" sldId="322"/>
            <ac:spMk id="21" creationId="{87366330-DA78-4412-8BEA-ECDDC7B07591}"/>
          </ac:spMkLst>
        </pc:spChg>
        <pc:spChg chg="del">
          <ac:chgData name="Nguyen Long" userId="e4e93a65-ca82-41ec-92c8-0e4fdb0a72ae" providerId="ADAL" clId="{AD3567C4-5CA2-4801-8990-94515F1A8105}" dt="2020-11-25T08:54:10.492" v="425" actId="478"/>
          <ac:spMkLst>
            <pc:docMk/>
            <pc:sldMk cId="2579293052" sldId="322"/>
            <ac:spMk id="29" creationId="{3B44278A-8FC8-4EFB-A5FC-1EB70F6E7976}"/>
          </ac:spMkLst>
        </pc:spChg>
        <pc:picChg chg="add del mod">
          <ac:chgData name="Nguyen Long" userId="e4e93a65-ca82-41ec-92c8-0e4fdb0a72ae" providerId="ADAL" clId="{AD3567C4-5CA2-4801-8990-94515F1A8105}" dt="2020-11-25T08:54:55.295" v="431" actId="478"/>
          <ac:picMkLst>
            <pc:docMk/>
            <pc:sldMk cId="2579293052" sldId="322"/>
            <ac:picMk id="8" creationId="{3CAE9BA9-3016-4782-AA06-CD304C87CE7F}"/>
          </ac:picMkLst>
        </pc:picChg>
        <pc:picChg chg="add del mod">
          <ac:chgData name="Nguyen Long" userId="e4e93a65-ca82-41ec-92c8-0e4fdb0a72ae" providerId="ADAL" clId="{AD3567C4-5CA2-4801-8990-94515F1A8105}" dt="2020-11-25T08:54:57.449" v="432" actId="478"/>
          <ac:picMkLst>
            <pc:docMk/>
            <pc:sldMk cId="2579293052" sldId="322"/>
            <ac:picMk id="10" creationId="{350D878B-B6C5-4DB1-9DC7-95A94CA77D24}"/>
          </ac:picMkLst>
        </pc:picChg>
        <pc:picChg chg="add mod">
          <ac:chgData name="Nguyen Long" userId="e4e93a65-ca82-41ec-92c8-0e4fdb0a72ae" providerId="ADAL" clId="{AD3567C4-5CA2-4801-8990-94515F1A8105}" dt="2020-11-25T08:55:10.851" v="434" actId="1076"/>
          <ac:picMkLst>
            <pc:docMk/>
            <pc:sldMk cId="2579293052" sldId="322"/>
            <ac:picMk id="12" creationId="{A164542A-5FE2-4326-AA24-07B8BBB09882}"/>
          </ac:picMkLst>
        </pc:picChg>
        <pc:picChg chg="add mod">
          <ac:chgData name="Nguyen Long" userId="e4e93a65-ca82-41ec-92c8-0e4fdb0a72ae" providerId="ADAL" clId="{AD3567C4-5CA2-4801-8990-94515F1A8105}" dt="2020-11-25T08:55:23.691" v="436" actId="1076"/>
          <ac:picMkLst>
            <pc:docMk/>
            <pc:sldMk cId="2579293052" sldId="322"/>
            <ac:picMk id="14" creationId="{F5A4FB4B-2EEC-44D8-B2D4-1721132DBB67}"/>
          </ac:picMkLst>
        </pc:picChg>
        <pc:picChg chg="add mod">
          <ac:chgData name="Nguyen Long" userId="e4e93a65-ca82-41ec-92c8-0e4fdb0a72ae" providerId="ADAL" clId="{AD3567C4-5CA2-4801-8990-94515F1A8105}" dt="2020-11-25T09:00:54.038" v="530" actId="1037"/>
          <ac:picMkLst>
            <pc:docMk/>
            <pc:sldMk cId="2579293052" sldId="322"/>
            <ac:picMk id="16" creationId="{61F87314-BD8D-4813-AD07-A2A2205FD352}"/>
          </ac:picMkLst>
        </pc:picChg>
        <pc:picChg chg="add mod">
          <ac:chgData name="Nguyen Long" userId="e4e93a65-ca82-41ec-92c8-0e4fdb0a72ae" providerId="ADAL" clId="{AD3567C4-5CA2-4801-8990-94515F1A8105}" dt="2020-11-25T09:00:59.152" v="531" actId="1076"/>
          <ac:picMkLst>
            <pc:docMk/>
            <pc:sldMk cId="2579293052" sldId="322"/>
            <ac:picMk id="18" creationId="{07613B30-D823-4F33-AE16-DEC77C7C4078}"/>
          </ac:picMkLst>
        </pc:picChg>
        <pc:picChg chg="add mod">
          <ac:chgData name="Nguyen Long" userId="e4e93a65-ca82-41ec-92c8-0e4fdb0a72ae" providerId="ADAL" clId="{AD3567C4-5CA2-4801-8990-94515F1A8105}" dt="2020-11-25T09:01:13.310" v="537" actId="208"/>
          <ac:picMkLst>
            <pc:docMk/>
            <pc:sldMk cId="2579293052" sldId="322"/>
            <ac:picMk id="22" creationId="{6644E5E9-2998-4435-9A0D-A201C62ED6C4}"/>
          </ac:picMkLst>
        </pc:picChg>
      </pc:sldChg>
      <pc:sldChg chg="addSp delSp modSp mod modAnim">
        <pc:chgData name="Nguyen Long" userId="e4e93a65-ca82-41ec-92c8-0e4fdb0a72ae" providerId="ADAL" clId="{AD3567C4-5CA2-4801-8990-94515F1A8105}" dt="2020-11-29T13:58:29.853" v="3551"/>
        <pc:sldMkLst>
          <pc:docMk/>
          <pc:sldMk cId="3246617614" sldId="323"/>
        </pc:sldMkLst>
        <pc:spChg chg="add del">
          <ac:chgData name="Nguyen Long" userId="e4e93a65-ca82-41ec-92c8-0e4fdb0a72ae" providerId="ADAL" clId="{AD3567C4-5CA2-4801-8990-94515F1A8105}" dt="2020-11-25T09:39:34.955" v="545" actId="478"/>
          <ac:spMkLst>
            <pc:docMk/>
            <pc:sldMk cId="3246617614" sldId="323"/>
            <ac:spMk id="4" creationId="{EFE970DA-31B3-48D7-84D8-E9CFD5B197FD}"/>
          </ac:spMkLst>
        </pc:spChg>
        <pc:spChg chg="add del mod">
          <ac:chgData name="Nguyen Long" userId="e4e93a65-ca82-41ec-92c8-0e4fdb0a72ae" providerId="ADAL" clId="{AD3567C4-5CA2-4801-8990-94515F1A8105}" dt="2020-11-25T09:00:28.817" v="499" actId="478"/>
          <ac:spMkLst>
            <pc:docMk/>
            <pc:sldMk cId="3246617614" sldId="323"/>
            <ac:spMk id="6" creationId="{BB71E7F7-F304-4394-94F1-CDF591EB61ED}"/>
          </ac:spMkLst>
        </pc:spChg>
        <pc:spChg chg="add del mod">
          <ac:chgData name="Nguyen Long" userId="e4e93a65-ca82-41ec-92c8-0e4fdb0a72ae" providerId="ADAL" clId="{AD3567C4-5CA2-4801-8990-94515F1A8105}" dt="2020-11-25T09:39:38.906" v="546" actId="478"/>
          <ac:spMkLst>
            <pc:docMk/>
            <pc:sldMk cId="3246617614" sldId="323"/>
            <ac:spMk id="10" creationId="{059E65BB-CC2D-4D37-80F7-97E7192613CD}"/>
          </ac:spMkLst>
        </pc:spChg>
        <pc:spChg chg="add mod">
          <ac:chgData name="Nguyen Long" userId="e4e93a65-ca82-41ec-92c8-0e4fdb0a72ae" providerId="ADAL" clId="{AD3567C4-5CA2-4801-8990-94515F1A8105}" dt="2020-11-29T13:55:59.605" v="3523" actId="1076"/>
          <ac:spMkLst>
            <pc:docMk/>
            <pc:sldMk cId="3246617614" sldId="323"/>
            <ac:spMk id="10" creationId="{A91B3DB7-0129-4F7A-BA05-FF4C8B371E3A}"/>
          </ac:spMkLst>
        </pc:spChg>
        <pc:spChg chg="add mod">
          <ac:chgData name="Nguyen Long" userId="e4e93a65-ca82-41ec-92c8-0e4fdb0a72ae" providerId="ADAL" clId="{AD3567C4-5CA2-4801-8990-94515F1A8105}" dt="2020-11-29T13:57:50.883" v="3537" actId="14100"/>
          <ac:spMkLst>
            <pc:docMk/>
            <pc:sldMk cId="3246617614" sldId="323"/>
            <ac:spMk id="12" creationId="{771CFD23-DBBF-44F3-837D-A9282780180E}"/>
          </ac:spMkLst>
        </pc:spChg>
        <pc:spChg chg="add mod">
          <ac:chgData name="Nguyen Long" userId="e4e93a65-ca82-41ec-92c8-0e4fdb0a72ae" providerId="ADAL" clId="{AD3567C4-5CA2-4801-8990-94515F1A8105}" dt="2020-11-29T13:55:22.516" v="3515" actId="14100"/>
          <ac:spMkLst>
            <pc:docMk/>
            <pc:sldMk cId="3246617614" sldId="323"/>
            <ac:spMk id="13" creationId="{12234218-5811-423C-B093-F7CA3352B908}"/>
          </ac:spMkLst>
        </pc:spChg>
        <pc:spChg chg="add del mod">
          <ac:chgData name="Nguyen Long" userId="e4e93a65-ca82-41ec-92c8-0e4fdb0a72ae" providerId="ADAL" clId="{AD3567C4-5CA2-4801-8990-94515F1A8105}" dt="2020-11-25T09:39:51.964" v="576" actId="1035"/>
          <ac:spMkLst>
            <pc:docMk/>
            <pc:sldMk cId="3246617614" sldId="323"/>
            <ac:spMk id="29" creationId="{3B44278A-8FC8-4EFB-A5FC-1EB70F6E7976}"/>
          </ac:spMkLst>
        </pc:spChg>
        <pc:picChg chg="add del mod">
          <ac:chgData name="Nguyen Long" userId="e4e93a65-ca82-41ec-92c8-0e4fdb0a72ae" providerId="ADAL" clId="{AD3567C4-5CA2-4801-8990-94515F1A8105}" dt="2020-11-25T09:00:27.399" v="497" actId="22"/>
          <ac:picMkLst>
            <pc:docMk/>
            <pc:sldMk cId="3246617614" sldId="323"/>
            <ac:picMk id="8" creationId="{598F8C3E-3150-4085-ABD7-FA2E2D31F54B}"/>
          </ac:picMkLst>
        </pc:picChg>
        <pc:picChg chg="add mod">
          <ac:chgData name="Nguyen Long" userId="e4e93a65-ca82-41ec-92c8-0e4fdb0a72ae" providerId="ADAL" clId="{AD3567C4-5CA2-4801-8990-94515F1A8105}" dt="2020-11-29T13:55:18.397" v="3514" actId="1076"/>
          <ac:picMkLst>
            <pc:docMk/>
            <pc:sldMk cId="3246617614" sldId="323"/>
            <ac:picMk id="14" creationId="{98C70C9D-35ED-4FE9-9E1B-2254FA456312}"/>
          </ac:picMkLst>
        </pc:picChg>
        <pc:picChg chg="add mod">
          <ac:chgData name="Nguyen Long" userId="e4e93a65-ca82-41ec-92c8-0e4fdb0a72ae" providerId="ADAL" clId="{AD3567C4-5CA2-4801-8990-94515F1A8105}" dt="2020-11-29T13:57:04.848" v="3526" actId="1076"/>
          <ac:picMkLst>
            <pc:docMk/>
            <pc:sldMk cId="3246617614" sldId="323"/>
            <ac:picMk id="16" creationId="{6E25781A-23DD-495C-9550-743F5DACD347}"/>
          </ac:picMkLst>
        </pc:picChg>
        <pc:picChg chg="add mod">
          <ac:chgData name="Nguyen Long" userId="e4e93a65-ca82-41ec-92c8-0e4fdb0a72ae" providerId="ADAL" clId="{AD3567C4-5CA2-4801-8990-94515F1A8105}" dt="2020-11-29T13:57:40.706" v="3535" actId="1076"/>
          <ac:picMkLst>
            <pc:docMk/>
            <pc:sldMk cId="3246617614" sldId="323"/>
            <ac:picMk id="18" creationId="{42E6EB9D-445F-4417-BD13-7A03FDC907ED}"/>
          </ac:picMkLst>
        </pc:picChg>
      </pc:sldChg>
      <pc:sldChg chg="addSp delSp modSp mod modAnim">
        <pc:chgData name="Nguyen Long" userId="e4e93a65-ca82-41ec-92c8-0e4fdb0a72ae" providerId="ADAL" clId="{AD3567C4-5CA2-4801-8990-94515F1A8105}" dt="2020-11-25T09:53:00.820" v="616"/>
        <pc:sldMkLst>
          <pc:docMk/>
          <pc:sldMk cId="1812962466" sldId="324"/>
        </pc:sldMkLst>
        <pc:spChg chg="mod">
          <ac:chgData name="Nguyen Long" userId="e4e93a65-ca82-41ec-92c8-0e4fdb0a72ae" providerId="ADAL" clId="{AD3567C4-5CA2-4801-8990-94515F1A8105}" dt="2020-11-25T09:44:03.327" v="592"/>
          <ac:spMkLst>
            <pc:docMk/>
            <pc:sldMk cId="1812962466" sldId="324"/>
            <ac:spMk id="3" creationId="{62A79EAC-0BC8-4DF7-B963-899AA7EF67BA}"/>
          </ac:spMkLst>
        </pc:spChg>
        <pc:spChg chg="mod">
          <ac:chgData name="Nguyen Long" userId="e4e93a65-ca82-41ec-92c8-0e4fdb0a72ae" providerId="ADAL" clId="{AD3567C4-5CA2-4801-8990-94515F1A8105}" dt="2020-11-25T09:50:59.815" v="596"/>
          <ac:spMkLst>
            <pc:docMk/>
            <pc:sldMk cId="1812962466" sldId="324"/>
            <ac:spMk id="4" creationId="{EFE970DA-31B3-48D7-84D8-E9CFD5B197FD}"/>
          </ac:spMkLst>
        </pc:spChg>
        <pc:spChg chg="del">
          <ac:chgData name="Nguyen Long" userId="e4e93a65-ca82-41ec-92c8-0e4fdb0a72ae" providerId="ADAL" clId="{AD3567C4-5CA2-4801-8990-94515F1A8105}" dt="2020-11-25T09:51:03.727" v="597" actId="478"/>
          <ac:spMkLst>
            <pc:docMk/>
            <pc:sldMk cId="1812962466" sldId="324"/>
            <ac:spMk id="29" creationId="{3B44278A-8FC8-4EFB-A5FC-1EB70F6E7976}"/>
          </ac:spMkLst>
        </pc:spChg>
        <pc:picChg chg="add mod">
          <ac:chgData name="Nguyen Long" userId="e4e93a65-ca82-41ec-92c8-0e4fdb0a72ae" providerId="ADAL" clId="{AD3567C4-5CA2-4801-8990-94515F1A8105}" dt="2020-11-25T09:51:54.066" v="604" actId="1076"/>
          <ac:picMkLst>
            <pc:docMk/>
            <pc:sldMk cId="1812962466" sldId="324"/>
            <ac:picMk id="6" creationId="{1E169B25-EA61-409E-A63B-DB9876538BDB}"/>
          </ac:picMkLst>
        </pc:picChg>
        <pc:picChg chg="add mod">
          <ac:chgData name="Nguyen Long" userId="e4e93a65-ca82-41ec-92c8-0e4fdb0a72ae" providerId="ADAL" clId="{AD3567C4-5CA2-4801-8990-94515F1A8105}" dt="2020-11-25T09:52:36.049" v="610" actId="1076"/>
          <ac:picMkLst>
            <pc:docMk/>
            <pc:sldMk cId="1812962466" sldId="324"/>
            <ac:picMk id="8" creationId="{6F7918B4-8E6D-4D18-8FB6-56494879B74D}"/>
          </ac:picMkLst>
        </pc:picChg>
        <pc:picChg chg="add mod">
          <ac:chgData name="Nguyen Long" userId="e4e93a65-ca82-41ec-92c8-0e4fdb0a72ae" providerId="ADAL" clId="{AD3567C4-5CA2-4801-8990-94515F1A8105}" dt="2020-11-25T09:52:47.695" v="612" actId="1076"/>
          <ac:picMkLst>
            <pc:docMk/>
            <pc:sldMk cId="1812962466" sldId="324"/>
            <ac:picMk id="10" creationId="{9EF0854A-EC41-40CB-A0DA-33649F0068F8}"/>
          </ac:picMkLst>
        </pc:picChg>
        <pc:picChg chg="add mod">
          <ac:chgData name="Nguyen Long" userId="e4e93a65-ca82-41ec-92c8-0e4fdb0a72ae" providerId="ADAL" clId="{AD3567C4-5CA2-4801-8990-94515F1A8105}" dt="2020-11-25T09:52:40.054" v="611" actId="1076"/>
          <ac:picMkLst>
            <pc:docMk/>
            <pc:sldMk cId="1812962466" sldId="324"/>
            <ac:picMk id="12" creationId="{4748CA86-969B-48DA-B239-0E3DFE1EFD47}"/>
          </ac:picMkLst>
        </pc:picChg>
      </pc:sldChg>
      <pc:sldChg chg="addSp delSp modSp add mod delAnim modAnim">
        <pc:chgData name="Nguyen Long" userId="e4e93a65-ca82-41ec-92c8-0e4fdb0a72ae" providerId="ADAL" clId="{AD3567C4-5CA2-4801-8990-94515F1A8105}" dt="2020-11-29T14:03:33.119" v="3553"/>
        <pc:sldMkLst>
          <pc:docMk/>
          <pc:sldMk cId="1548158913" sldId="325"/>
        </pc:sldMkLst>
        <pc:spChg chg="mod">
          <ac:chgData name="Nguyen Long" userId="e4e93a65-ca82-41ec-92c8-0e4fdb0a72ae" providerId="ADAL" clId="{AD3567C4-5CA2-4801-8990-94515F1A8105}" dt="2020-11-25T09:54:14.959" v="621"/>
          <ac:spMkLst>
            <pc:docMk/>
            <pc:sldMk cId="1548158913" sldId="325"/>
            <ac:spMk id="3" creationId="{62A79EAC-0BC8-4DF7-B963-899AA7EF67BA}"/>
          </ac:spMkLst>
        </pc:spChg>
        <pc:spChg chg="mod">
          <ac:chgData name="Nguyen Long" userId="e4e93a65-ca82-41ec-92c8-0e4fdb0a72ae" providerId="ADAL" clId="{AD3567C4-5CA2-4801-8990-94515F1A8105}" dt="2020-11-25T09:54:22.931" v="622"/>
          <ac:spMkLst>
            <pc:docMk/>
            <pc:sldMk cId="1548158913" sldId="325"/>
            <ac:spMk id="4" creationId="{EFE970DA-31B3-48D7-84D8-E9CFD5B197FD}"/>
          </ac:spMkLst>
        </pc:spChg>
        <pc:spChg chg="add mod">
          <ac:chgData name="Nguyen Long" userId="e4e93a65-ca82-41ec-92c8-0e4fdb0a72ae" providerId="ADAL" clId="{AD3567C4-5CA2-4801-8990-94515F1A8105}" dt="2020-11-25T09:58:03.315" v="640" actId="1076"/>
          <ac:spMkLst>
            <pc:docMk/>
            <pc:sldMk cId="1548158913" sldId="325"/>
            <ac:spMk id="19" creationId="{3513522D-8D18-4FBE-8017-3EAA923DBD55}"/>
          </ac:spMkLst>
        </pc:spChg>
        <pc:spChg chg="mod">
          <ac:chgData name="Nguyen Long" userId="e4e93a65-ca82-41ec-92c8-0e4fdb0a72ae" providerId="ADAL" clId="{AD3567C4-5CA2-4801-8990-94515F1A8105}" dt="2020-11-25T09:54:38.998" v="623"/>
          <ac:spMkLst>
            <pc:docMk/>
            <pc:sldMk cId="1548158913" sldId="325"/>
            <ac:spMk id="29" creationId="{3B44278A-8FC8-4EFB-A5FC-1EB70F6E7976}"/>
          </ac:spMkLst>
        </pc:spChg>
        <pc:grpChg chg="del">
          <ac:chgData name="Nguyen Long" userId="e4e93a65-ca82-41ec-92c8-0e4fdb0a72ae" providerId="ADAL" clId="{AD3567C4-5CA2-4801-8990-94515F1A8105}" dt="2020-11-25T09:53:56.951" v="619" actId="478"/>
          <ac:grpSpMkLst>
            <pc:docMk/>
            <pc:sldMk cId="1548158913" sldId="325"/>
            <ac:grpSpMk id="28" creationId="{C64A2FEF-75C5-4C26-90C0-BA0EF2CA52EC}"/>
          </ac:grpSpMkLst>
        </pc:grpChg>
        <pc:picChg chg="add mod">
          <ac:chgData name="Nguyen Long" userId="e4e93a65-ca82-41ec-92c8-0e4fdb0a72ae" providerId="ADAL" clId="{AD3567C4-5CA2-4801-8990-94515F1A8105}" dt="2020-11-25T10:50:39.668" v="656" actId="1036"/>
          <ac:picMkLst>
            <pc:docMk/>
            <pc:sldMk cId="1548158913" sldId="325"/>
            <ac:picMk id="6" creationId="{85F88A35-16B7-42D7-84D6-A74A3E9537E9}"/>
          </ac:picMkLst>
        </pc:picChg>
        <pc:picChg chg="del">
          <ac:chgData name="Nguyen Long" userId="e4e93a65-ca82-41ec-92c8-0e4fdb0a72ae" providerId="ADAL" clId="{AD3567C4-5CA2-4801-8990-94515F1A8105}" dt="2020-11-25T09:53:54.494" v="618" actId="478"/>
          <ac:picMkLst>
            <pc:docMk/>
            <pc:sldMk cId="1548158913" sldId="325"/>
            <ac:picMk id="8" creationId="{F93B430B-7F0D-494D-8907-A9B91365919E}"/>
          </ac:picMkLst>
        </pc:picChg>
        <pc:picChg chg="add del mod">
          <ac:chgData name="Nguyen Long" userId="e4e93a65-ca82-41ec-92c8-0e4fdb0a72ae" providerId="ADAL" clId="{AD3567C4-5CA2-4801-8990-94515F1A8105}" dt="2020-11-25T10:00:20.461" v="643" actId="478"/>
          <ac:picMkLst>
            <pc:docMk/>
            <pc:sldMk cId="1548158913" sldId="325"/>
            <ac:picMk id="10" creationId="{96971F2E-ACEE-46B4-A3EC-101C1C049280}"/>
          </ac:picMkLst>
        </pc:picChg>
        <pc:picChg chg="del">
          <ac:chgData name="Nguyen Long" userId="e4e93a65-ca82-41ec-92c8-0e4fdb0a72ae" providerId="ADAL" clId="{AD3567C4-5CA2-4801-8990-94515F1A8105}" dt="2020-11-25T09:53:54.494" v="618" actId="478"/>
          <ac:picMkLst>
            <pc:docMk/>
            <pc:sldMk cId="1548158913" sldId="325"/>
            <ac:picMk id="12" creationId="{BFA8C061-FF09-4FA0-BCD6-0A8B385C8B27}"/>
          </ac:picMkLst>
        </pc:picChg>
        <pc:picChg chg="add del mod">
          <ac:chgData name="Nguyen Long" userId="e4e93a65-ca82-41ec-92c8-0e4fdb0a72ae" providerId="ADAL" clId="{AD3567C4-5CA2-4801-8990-94515F1A8105}" dt="2020-11-25T10:00:57.180" v="646" actId="478"/>
          <ac:picMkLst>
            <pc:docMk/>
            <pc:sldMk cId="1548158913" sldId="325"/>
            <ac:picMk id="13" creationId="{42F2354B-2F91-4052-BB72-F98B394A2E3C}"/>
          </ac:picMkLst>
        </pc:picChg>
        <pc:picChg chg="del">
          <ac:chgData name="Nguyen Long" userId="e4e93a65-ca82-41ec-92c8-0e4fdb0a72ae" providerId="ADAL" clId="{AD3567C4-5CA2-4801-8990-94515F1A8105}" dt="2020-11-25T09:53:54.494" v="618" actId="478"/>
          <ac:picMkLst>
            <pc:docMk/>
            <pc:sldMk cId="1548158913" sldId="325"/>
            <ac:picMk id="14" creationId="{9C74A574-30A2-4DE2-9E84-2B7192AF5537}"/>
          </ac:picMkLst>
        </pc:picChg>
        <pc:picChg chg="del">
          <ac:chgData name="Nguyen Long" userId="e4e93a65-ca82-41ec-92c8-0e4fdb0a72ae" providerId="ADAL" clId="{AD3567C4-5CA2-4801-8990-94515F1A8105}" dt="2020-11-25T09:53:54.494" v="618" actId="478"/>
          <ac:picMkLst>
            <pc:docMk/>
            <pc:sldMk cId="1548158913" sldId="325"/>
            <ac:picMk id="16" creationId="{E69D6B41-5EA6-4B43-A1E3-12EF372AE3C0}"/>
          </ac:picMkLst>
        </pc:picChg>
        <pc:picChg chg="add mod">
          <ac:chgData name="Nguyen Long" userId="e4e93a65-ca82-41ec-92c8-0e4fdb0a72ae" providerId="ADAL" clId="{AD3567C4-5CA2-4801-8990-94515F1A8105}" dt="2020-11-25T10:01:02.321" v="648" actId="1076"/>
          <ac:picMkLst>
            <pc:docMk/>
            <pc:sldMk cId="1548158913" sldId="325"/>
            <ac:picMk id="17" creationId="{5FDE9FCD-2BA3-4A8C-9D9E-D9B15DD803CD}"/>
          </ac:picMkLst>
        </pc:picChg>
        <pc:picChg chg="add del mod">
          <ac:chgData name="Nguyen Long" userId="e4e93a65-ca82-41ec-92c8-0e4fdb0a72ae" providerId="ADAL" clId="{AD3567C4-5CA2-4801-8990-94515F1A8105}" dt="2020-11-25T10:02:13.855" v="651" actId="478"/>
          <ac:picMkLst>
            <pc:docMk/>
            <pc:sldMk cId="1548158913" sldId="325"/>
            <ac:picMk id="21" creationId="{EA019DAD-3A31-4538-8BA2-D0EC65773E59}"/>
          </ac:picMkLst>
        </pc:picChg>
        <pc:picChg chg="add mod">
          <ac:chgData name="Nguyen Long" userId="e4e93a65-ca82-41ec-92c8-0e4fdb0a72ae" providerId="ADAL" clId="{AD3567C4-5CA2-4801-8990-94515F1A8105}" dt="2020-11-25T10:02:17.397" v="653" actId="1076"/>
          <ac:picMkLst>
            <pc:docMk/>
            <pc:sldMk cId="1548158913" sldId="325"/>
            <ac:picMk id="24" creationId="{34CF6E77-D766-4068-8929-407ECB45ECF8}"/>
          </ac:picMkLst>
        </pc:picChg>
        <pc:picChg chg="add mod">
          <ac:chgData name="Nguyen Long" userId="e4e93a65-ca82-41ec-92c8-0e4fdb0a72ae" providerId="ADAL" clId="{AD3567C4-5CA2-4801-8990-94515F1A8105}" dt="2020-11-25T10:02:45.227" v="655" actId="1076"/>
          <ac:picMkLst>
            <pc:docMk/>
            <pc:sldMk cId="1548158913" sldId="325"/>
            <ac:picMk id="27" creationId="{445B2A5E-A090-46F5-B244-4C7FDC870BD3}"/>
          </ac:picMkLst>
        </pc:picChg>
        <pc:picChg chg="del">
          <ac:chgData name="Nguyen Long" userId="e4e93a65-ca82-41ec-92c8-0e4fdb0a72ae" providerId="ADAL" clId="{AD3567C4-5CA2-4801-8990-94515F1A8105}" dt="2020-11-25T09:53:57.876" v="620" actId="478"/>
          <ac:picMkLst>
            <pc:docMk/>
            <pc:sldMk cId="1548158913" sldId="325"/>
            <ac:picMk id="31" creationId="{C3993CA1-7BF6-417D-84AA-E87DD054EE98}"/>
          </ac:picMkLst>
        </pc:picChg>
        <pc:cxnChg chg="mod">
          <ac:chgData name="Nguyen Long" userId="e4e93a65-ca82-41ec-92c8-0e4fdb0a72ae" providerId="ADAL" clId="{AD3567C4-5CA2-4801-8990-94515F1A8105}" dt="2020-11-25T09:53:56.951" v="619" actId="478"/>
          <ac:cxnSpMkLst>
            <pc:docMk/>
            <pc:sldMk cId="1548158913" sldId="325"/>
            <ac:cxnSpMk id="25" creationId="{BDEA6A8A-3A39-40A3-9323-7C04AE8E30C5}"/>
          </ac:cxnSpMkLst>
        </pc:cxnChg>
      </pc:sldChg>
      <pc:sldChg chg="addSp">
        <pc:chgData name="Nguyen Long" userId="e4e93a65-ca82-41ec-92c8-0e4fdb0a72ae" providerId="ADAL" clId="{AD3567C4-5CA2-4801-8990-94515F1A8105}" dt="2020-11-25T12:55:13.028" v="683"/>
        <pc:sldMkLst>
          <pc:docMk/>
          <pc:sldMk cId="2220560636" sldId="326"/>
        </pc:sldMkLst>
        <pc:spChg chg="add">
          <ac:chgData name="Nguyen Long" userId="e4e93a65-ca82-41ec-92c8-0e4fdb0a72ae" providerId="ADAL" clId="{AD3567C4-5CA2-4801-8990-94515F1A8105}" dt="2020-11-25T12:55:13.028" v="683"/>
          <ac:spMkLst>
            <pc:docMk/>
            <pc:sldMk cId="2220560636" sldId="326"/>
            <ac:spMk id="2" creationId="{84E60295-5449-4ABA-A134-6339D457817C}"/>
          </ac:spMkLst>
        </pc:spChg>
      </pc:sldChg>
      <pc:sldChg chg="addSp delSp modSp add del mod modAnim">
        <pc:chgData name="Nguyen Long" userId="e4e93a65-ca82-41ec-92c8-0e4fdb0a72ae" providerId="ADAL" clId="{AD3567C4-5CA2-4801-8990-94515F1A8105}" dt="2020-11-25T13:16:49.557" v="738" actId="208"/>
        <pc:sldMkLst>
          <pc:docMk/>
          <pc:sldMk cId="3996310755" sldId="326"/>
        </pc:sldMkLst>
        <pc:spChg chg="del">
          <ac:chgData name="Nguyen Long" userId="e4e93a65-ca82-41ec-92c8-0e4fdb0a72ae" providerId="ADAL" clId="{AD3567C4-5CA2-4801-8990-94515F1A8105}" dt="2020-11-25T11:10:00.993" v="658" actId="478"/>
          <ac:spMkLst>
            <pc:docMk/>
            <pc:sldMk cId="3996310755" sldId="326"/>
            <ac:spMk id="4" creationId="{EFE970DA-31B3-48D7-84D8-E9CFD5B197FD}"/>
          </ac:spMkLst>
        </pc:spChg>
        <pc:spChg chg="add del mod">
          <ac:chgData name="Nguyen Long" userId="e4e93a65-ca82-41ec-92c8-0e4fdb0a72ae" providerId="ADAL" clId="{AD3567C4-5CA2-4801-8990-94515F1A8105}" dt="2020-11-25T11:10:03.302" v="659" actId="478"/>
          <ac:spMkLst>
            <pc:docMk/>
            <pc:sldMk cId="3996310755" sldId="326"/>
            <ac:spMk id="6" creationId="{47C48BB0-5D5A-4BC5-8F38-564ACDF60754}"/>
          </ac:spMkLst>
        </pc:spChg>
        <pc:spChg chg="add mod">
          <ac:chgData name="Nguyen Long" userId="e4e93a65-ca82-41ec-92c8-0e4fdb0a72ae" providerId="ADAL" clId="{AD3567C4-5CA2-4801-8990-94515F1A8105}" dt="2020-11-25T12:55:58.651" v="705" actId="21"/>
          <ac:spMkLst>
            <pc:docMk/>
            <pc:sldMk cId="3996310755" sldId="326"/>
            <ac:spMk id="9" creationId="{EDB5A2D8-5C78-4688-A7DB-2FA245FF734B}"/>
          </ac:spMkLst>
        </pc:spChg>
        <pc:spChg chg="add mod">
          <ac:chgData name="Nguyen Long" userId="e4e93a65-ca82-41ec-92c8-0e4fdb0a72ae" providerId="ADAL" clId="{AD3567C4-5CA2-4801-8990-94515F1A8105}" dt="2020-11-25T13:16:49.557" v="738" actId="208"/>
          <ac:spMkLst>
            <pc:docMk/>
            <pc:sldMk cId="3996310755" sldId="326"/>
            <ac:spMk id="17" creationId="{DB9762B0-A591-4885-B7E0-5D8DE1A64246}"/>
          </ac:spMkLst>
        </pc:spChg>
        <pc:spChg chg="mod">
          <ac:chgData name="Nguyen Long" userId="e4e93a65-ca82-41ec-92c8-0e4fdb0a72ae" providerId="ADAL" clId="{AD3567C4-5CA2-4801-8990-94515F1A8105}" dt="2020-11-25T11:10:09.247" v="682" actId="1035"/>
          <ac:spMkLst>
            <pc:docMk/>
            <pc:sldMk cId="3996310755" sldId="326"/>
            <ac:spMk id="29" creationId="{3B44278A-8FC8-4EFB-A5FC-1EB70F6E7976}"/>
          </ac:spMkLst>
        </pc:spChg>
        <pc:picChg chg="add mod">
          <ac:chgData name="Nguyen Long" userId="e4e93a65-ca82-41ec-92c8-0e4fdb0a72ae" providerId="ADAL" clId="{AD3567C4-5CA2-4801-8990-94515F1A8105}" dt="2020-11-25T12:56:41.443" v="707" actId="1076"/>
          <ac:picMkLst>
            <pc:docMk/>
            <pc:sldMk cId="3996310755" sldId="326"/>
            <ac:picMk id="10" creationId="{03FF43E3-EBB3-49E6-8D18-9A2DFF5109B2}"/>
          </ac:picMkLst>
        </pc:picChg>
        <pc:picChg chg="add mod">
          <ac:chgData name="Nguyen Long" userId="e4e93a65-ca82-41ec-92c8-0e4fdb0a72ae" providerId="ADAL" clId="{AD3567C4-5CA2-4801-8990-94515F1A8105}" dt="2020-11-25T13:16:11.776" v="735" actId="1076"/>
          <ac:picMkLst>
            <pc:docMk/>
            <pc:sldMk cId="3996310755" sldId="326"/>
            <ac:picMk id="12" creationId="{BFA0559E-D4F2-4DDD-9E85-B07586F41F8D}"/>
          </ac:picMkLst>
        </pc:picChg>
        <pc:picChg chg="add mod">
          <ac:chgData name="Nguyen Long" userId="e4e93a65-ca82-41ec-92c8-0e4fdb0a72ae" providerId="ADAL" clId="{AD3567C4-5CA2-4801-8990-94515F1A8105}" dt="2020-11-25T13:14:57.950" v="717" actId="1076"/>
          <ac:picMkLst>
            <pc:docMk/>
            <pc:sldMk cId="3996310755" sldId="326"/>
            <ac:picMk id="14" creationId="{7178AB23-180E-45D5-8DCB-70405081A7C4}"/>
          </ac:picMkLst>
        </pc:picChg>
      </pc:sldChg>
      <pc:sldChg chg="addSp">
        <pc:chgData name="Nguyen Long" userId="e4e93a65-ca82-41ec-92c8-0e4fdb0a72ae" providerId="ADAL" clId="{AD3567C4-5CA2-4801-8990-94515F1A8105}" dt="2020-11-25T13:22:34.980" v="833"/>
        <pc:sldMkLst>
          <pc:docMk/>
          <pc:sldMk cId="796970893" sldId="327"/>
        </pc:sldMkLst>
        <pc:spChg chg="add">
          <ac:chgData name="Nguyen Long" userId="e4e93a65-ca82-41ec-92c8-0e4fdb0a72ae" providerId="ADAL" clId="{AD3567C4-5CA2-4801-8990-94515F1A8105}" dt="2020-11-25T13:22:34.980" v="833"/>
          <ac:spMkLst>
            <pc:docMk/>
            <pc:sldMk cId="796970893" sldId="327"/>
            <ac:spMk id="2" creationId="{517215C0-C92A-40C3-BD6E-B1DC1403C7CF}"/>
          </ac:spMkLst>
        </pc:spChg>
      </pc:sldChg>
      <pc:sldChg chg="addSp delSp modSp add del mod modAnim">
        <pc:chgData name="Nguyen Long" userId="e4e93a65-ca82-41ec-92c8-0e4fdb0a72ae" providerId="ADAL" clId="{AD3567C4-5CA2-4801-8990-94515F1A8105}" dt="2020-11-25T13:27:07.590" v="955" actId="1076"/>
        <pc:sldMkLst>
          <pc:docMk/>
          <pc:sldMk cId="1423860730" sldId="327"/>
        </pc:sldMkLst>
        <pc:spChg chg="del">
          <ac:chgData name="Nguyen Long" userId="e4e93a65-ca82-41ec-92c8-0e4fdb0a72ae" providerId="ADAL" clId="{AD3567C4-5CA2-4801-8990-94515F1A8105}" dt="2020-11-25T13:18:29.355" v="740" actId="478"/>
          <ac:spMkLst>
            <pc:docMk/>
            <pc:sldMk cId="1423860730" sldId="327"/>
            <ac:spMk id="4" creationId="{EFE970DA-31B3-48D7-84D8-E9CFD5B197FD}"/>
          </ac:spMkLst>
        </pc:spChg>
        <pc:spChg chg="add del mod">
          <ac:chgData name="Nguyen Long" userId="e4e93a65-ca82-41ec-92c8-0e4fdb0a72ae" providerId="ADAL" clId="{AD3567C4-5CA2-4801-8990-94515F1A8105}" dt="2020-11-25T13:18:33.013" v="741" actId="478"/>
          <ac:spMkLst>
            <pc:docMk/>
            <pc:sldMk cId="1423860730" sldId="327"/>
            <ac:spMk id="6" creationId="{596FD8EB-918A-4D78-8937-CDFA49698522}"/>
          </ac:spMkLst>
        </pc:spChg>
        <pc:spChg chg="add mod">
          <ac:chgData name="Nguyen Long" userId="e4e93a65-ca82-41ec-92c8-0e4fdb0a72ae" providerId="ADAL" clId="{AD3567C4-5CA2-4801-8990-94515F1A8105}" dt="2020-11-25T13:19:03.019" v="751" actId="1076"/>
          <ac:spMkLst>
            <pc:docMk/>
            <pc:sldMk cId="1423860730" sldId="327"/>
            <ac:spMk id="9" creationId="{57B9A9D9-B655-4E7F-AB57-B3023C375609}"/>
          </ac:spMkLst>
        </pc:spChg>
        <pc:spChg chg="mod">
          <ac:chgData name="Nguyen Long" userId="e4e93a65-ca82-41ec-92c8-0e4fdb0a72ae" providerId="ADAL" clId="{AD3567C4-5CA2-4801-8990-94515F1A8105}" dt="2020-11-25T13:21:22.170" v="787" actId="1035"/>
          <ac:spMkLst>
            <pc:docMk/>
            <pc:sldMk cId="1423860730" sldId="327"/>
            <ac:spMk id="16" creationId="{45AB0B94-7C1F-4BEF-9FB9-DBE9EB13751E}"/>
          </ac:spMkLst>
        </pc:spChg>
        <pc:spChg chg="del mod topLvl">
          <ac:chgData name="Nguyen Long" userId="e4e93a65-ca82-41ec-92c8-0e4fdb0a72ae" providerId="ADAL" clId="{AD3567C4-5CA2-4801-8990-94515F1A8105}" dt="2020-11-25T13:24:50.799" v="890" actId="478"/>
          <ac:spMkLst>
            <pc:docMk/>
            <pc:sldMk cId="1423860730" sldId="327"/>
            <ac:spMk id="25" creationId="{EDDC0265-A08D-47A7-8739-06A18A4B53E7}"/>
          </ac:spMkLst>
        </pc:spChg>
        <pc:spChg chg="add mod">
          <ac:chgData name="Nguyen Long" userId="e4e93a65-ca82-41ec-92c8-0e4fdb0a72ae" providerId="ADAL" clId="{AD3567C4-5CA2-4801-8990-94515F1A8105}" dt="2020-11-25T13:25:40.503" v="940" actId="1037"/>
          <ac:spMkLst>
            <pc:docMk/>
            <pc:sldMk cId="1423860730" sldId="327"/>
            <ac:spMk id="28" creationId="{95072165-E398-4317-8F3C-809ACAA0D085}"/>
          </ac:spMkLst>
        </pc:spChg>
        <pc:spChg chg="del">
          <ac:chgData name="Nguyen Long" userId="e4e93a65-ca82-41ec-92c8-0e4fdb0a72ae" providerId="ADAL" clId="{AD3567C4-5CA2-4801-8990-94515F1A8105}" dt="2020-11-25T13:18:26.868" v="739" actId="478"/>
          <ac:spMkLst>
            <pc:docMk/>
            <pc:sldMk cId="1423860730" sldId="327"/>
            <ac:spMk id="29" creationId="{3B44278A-8FC8-4EFB-A5FC-1EB70F6E7976}"/>
          </ac:spMkLst>
        </pc:spChg>
        <pc:grpChg chg="del">
          <ac:chgData name="Nguyen Long" userId="e4e93a65-ca82-41ec-92c8-0e4fdb0a72ae" providerId="ADAL" clId="{AD3567C4-5CA2-4801-8990-94515F1A8105}" dt="2020-11-25T13:24:21.728" v="879" actId="478"/>
          <ac:grpSpMkLst>
            <pc:docMk/>
            <pc:sldMk cId="1423860730" sldId="327"/>
            <ac:grpSpMk id="2" creationId="{66B81173-BE11-46A6-A0F5-332468753D70}"/>
          </ac:grpSpMkLst>
        </pc:grpChg>
        <pc:grpChg chg="add mod">
          <ac:chgData name="Nguyen Long" userId="e4e93a65-ca82-41ec-92c8-0e4fdb0a72ae" providerId="ADAL" clId="{AD3567C4-5CA2-4801-8990-94515F1A8105}" dt="2020-11-25T13:21:56.451" v="814" actId="164"/>
          <ac:grpSpMkLst>
            <pc:docMk/>
            <pc:sldMk cId="1423860730" sldId="327"/>
            <ac:grpSpMk id="14" creationId="{E323EC03-A149-4C44-A4AF-28CAFC66C380}"/>
          </ac:grpSpMkLst>
        </pc:grpChg>
        <pc:grpChg chg="add mod">
          <ac:chgData name="Nguyen Long" userId="e4e93a65-ca82-41ec-92c8-0e4fdb0a72ae" providerId="ADAL" clId="{AD3567C4-5CA2-4801-8990-94515F1A8105}" dt="2020-11-25T13:25:05.809" v="918" actId="1038"/>
          <ac:grpSpMkLst>
            <pc:docMk/>
            <pc:sldMk cId="1423860730" sldId="327"/>
            <ac:grpSpMk id="20" creationId="{1DC4A03C-B300-433D-B6FA-46BC3C393549}"/>
          </ac:grpSpMkLst>
        </pc:grpChg>
        <pc:grpChg chg="add del mod">
          <ac:chgData name="Nguyen Long" userId="e4e93a65-ca82-41ec-92c8-0e4fdb0a72ae" providerId="ADAL" clId="{AD3567C4-5CA2-4801-8990-94515F1A8105}" dt="2020-11-25T13:24:16.472" v="878" actId="478"/>
          <ac:grpSpMkLst>
            <pc:docMk/>
            <pc:sldMk cId="1423860730" sldId="327"/>
            <ac:grpSpMk id="22" creationId="{D756AA46-5E87-430F-9363-2A022417C14D}"/>
          </ac:grpSpMkLst>
        </pc:grpChg>
        <pc:grpChg chg="del mod topLvl">
          <ac:chgData name="Nguyen Long" userId="e4e93a65-ca82-41ec-92c8-0e4fdb0a72ae" providerId="ADAL" clId="{AD3567C4-5CA2-4801-8990-94515F1A8105}" dt="2020-11-25T13:24:50.799" v="890" actId="478"/>
          <ac:grpSpMkLst>
            <pc:docMk/>
            <pc:sldMk cId="1423860730" sldId="327"/>
            <ac:grpSpMk id="24" creationId="{66B81173-BE11-46A6-A0F5-332468753D70}"/>
          </ac:grpSpMkLst>
        </pc:grpChg>
        <pc:grpChg chg="add mod">
          <ac:chgData name="Nguyen Long" userId="e4e93a65-ca82-41ec-92c8-0e4fdb0a72ae" providerId="ADAL" clId="{AD3567C4-5CA2-4801-8990-94515F1A8105}" dt="2020-11-25T13:26:09.694" v="944" actId="164"/>
          <ac:grpSpMkLst>
            <pc:docMk/>
            <pc:sldMk cId="1423860730" sldId="327"/>
            <ac:grpSpMk id="31" creationId="{E0D5D31C-EFD9-4673-B2F7-5E386959D538}"/>
          </ac:grpSpMkLst>
        </pc:grpChg>
        <pc:grpChg chg="add del mod">
          <ac:chgData name="Nguyen Long" userId="e4e93a65-ca82-41ec-92c8-0e4fdb0a72ae" providerId="ADAL" clId="{AD3567C4-5CA2-4801-8990-94515F1A8105}" dt="2020-11-25T13:26:21.815" v="948" actId="478"/>
          <ac:grpSpMkLst>
            <pc:docMk/>
            <pc:sldMk cId="1423860730" sldId="327"/>
            <ac:grpSpMk id="40" creationId="{012CECC6-1805-4C63-8016-ACCE45F72285}"/>
          </ac:grpSpMkLst>
        </pc:grpChg>
        <pc:picChg chg="add mod">
          <ac:chgData name="Nguyen Long" userId="e4e93a65-ca82-41ec-92c8-0e4fdb0a72ae" providerId="ADAL" clId="{AD3567C4-5CA2-4801-8990-94515F1A8105}" dt="2020-11-25T13:20:02.348" v="754" actId="1076"/>
          <ac:picMkLst>
            <pc:docMk/>
            <pc:sldMk cId="1423860730" sldId="327"/>
            <ac:picMk id="10" creationId="{73A6AC5A-5A2D-4A0C-9179-47A4578FA278}"/>
          </ac:picMkLst>
        </pc:picChg>
        <pc:picChg chg="add mod">
          <ac:chgData name="Nguyen Long" userId="e4e93a65-ca82-41ec-92c8-0e4fdb0a72ae" providerId="ADAL" clId="{AD3567C4-5CA2-4801-8990-94515F1A8105}" dt="2020-11-25T13:21:56.451" v="814" actId="164"/>
          <ac:picMkLst>
            <pc:docMk/>
            <pc:sldMk cId="1423860730" sldId="327"/>
            <ac:picMk id="12" creationId="{81A103BF-75BF-411C-8A38-E80BADD530BA}"/>
          </ac:picMkLst>
        </pc:picChg>
        <pc:picChg chg="del mod">
          <ac:chgData name="Nguyen Long" userId="e4e93a65-ca82-41ec-92c8-0e4fdb0a72ae" providerId="ADAL" clId="{AD3567C4-5CA2-4801-8990-94515F1A8105}" dt="2020-11-25T13:21:06.041" v="760" actId="478"/>
          <ac:picMkLst>
            <pc:docMk/>
            <pc:sldMk cId="1423860730" sldId="327"/>
            <ac:picMk id="15" creationId="{0CC9BF7C-EE43-4354-94BB-ED6A1AB271FD}"/>
          </ac:picMkLst>
        </pc:picChg>
        <pc:picChg chg="del mod topLvl">
          <ac:chgData name="Nguyen Long" userId="e4e93a65-ca82-41ec-92c8-0e4fdb0a72ae" providerId="ADAL" clId="{AD3567C4-5CA2-4801-8990-94515F1A8105}" dt="2020-11-25T13:24:16.472" v="878" actId="478"/>
          <ac:picMkLst>
            <pc:docMk/>
            <pc:sldMk cId="1423860730" sldId="327"/>
            <ac:picMk id="23" creationId="{5A1522B4-1DAE-410E-BFB1-A12B01BB1F92}"/>
          </ac:picMkLst>
        </pc:picChg>
        <pc:picChg chg="add del mod">
          <ac:chgData name="Nguyen Long" userId="e4e93a65-ca82-41ec-92c8-0e4fdb0a72ae" providerId="ADAL" clId="{AD3567C4-5CA2-4801-8990-94515F1A8105}" dt="2020-11-25T13:24:03.297" v="876" actId="22"/>
          <ac:picMkLst>
            <pc:docMk/>
            <pc:sldMk cId="1423860730" sldId="327"/>
            <ac:picMk id="33" creationId="{FCAC94D2-ADCE-4889-AEF6-AB8D8AF991A8}"/>
          </ac:picMkLst>
        </pc:picChg>
        <pc:picChg chg="add mod">
          <ac:chgData name="Nguyen Long" userId="e4e93a65-ca82-41ec-92c8-0e4fdb0a72ae" providerId="ADAL" clId="{AD3567C4-5CA2-4801-8990-94515F1A8105}" dt="2020-11-25T13:27:07.590" v="955" actId="1076"/>
          <ac:picMkLst>
            <pc:docMk/>
            <pc:sldMk cId="1423860730" sldId="327"/>
            <ac:picMk id="42" creationId="{77EE4F01-8252-4F91-8A2B-F5970DE07F81}"/>
          </ac:picMkLst>
        </pc:picChg>
        <pc:cxnChg chg="del mod">
          <ac:chgData name="Nguyen Long" userId="e4e93a65-ca82-41ec-92c8-0e4fdb0a72ae" providerId="ADAL" clId="{AD3567C4-5CA2-4801-8990-94515F1A8105}" dt="2020-11-25T13:24:21.728" v="879" actId="478"/>
          <ac:cxnSpMkLst>
            <pc:docMk/>
            <pc:sldMk cId="1423860730" sldId="327"/>
            <ac:cxnSpMk id="6" creationId="{2126F55B-57D7-4903-A84A-91C230D23755}"/>
          </ac:cxnSpMkLst>
        </pc:cxnChg>
        <pc:cxnChg chg="mod">
          <ac:chgData name="Nguyen Long" userId="e4e93a65-ca82-41ec-92c8-0e4fdb0a72ae" providerId="ADAL" clId="{AD3567C4-5CA2-4801-8990-94515F1A8105}" dt="2020-11-25T13:21:46.278" v="813" actId="1037"/>
          <ac:cxnSpMkLst>
            <pc:docMk/>
            <pc:sldMk cId="1423860730" sldId="327"/>
            <ac:cxnSpMk id="17" creationId="{6E54F30E-C02F-4737-A19D-0B64D0EDEF49}"/>
          </ac:cxnSpMkLst>
        </pc:cxnChg>
        <pc:cxnChg chg="mod topLvl">
          <ac:chgData name="Nguyen Long" userId="e4e93a65-ca82-41ec-92c8-0e4fdb0a72ae" providerId="ADAL" clId="{AD3567C4-5CA2-4801-8990-94515F1A8105}" dt="2020-11-25T13:26:21.815" v="948" actId="478"/>
          <ac:cxnSpMkLst>
            <pc:docMk/>
            <pc:sldMk cId="1423860730" sldId="327"/>
            <ac:cxnSpMk id="26" creationId="{2126F55B-57D7-4903-A84A-91C230D23755}"/>
          </ac:cxnSpMkLst>
        </pc:cxnChg>
      </pc:sldChg>
      <pc:sldChg chg="addSp">
        <pc:chgData name="Nguyen Long" userId="e4e93a65-ca82-41ec-92c8-0e4fdb0a72ae" providerId="ADAL" clId="{AD3567C4-5CA2-4801-8990-94515F1A8105}" dt="2020-11-25T13:18:35.642" v="742"/>
        <pc:sldMkLst>
          <pc:docMk/>
          <pc:sldMk cId="3975973134" sldId="327"/>
        </pc:sldMkLst>
        <pc:spChg chg="add">
          <ac:chgData name="Nguyen Long" userId="e4e93a65-ca82-41ec-92c8-0e4fdb0a72ae" providerId="ADAL" clId="{AD3567C4-5CA2-4801-8990-94515F1A8105}" dt="2020-11-25T13:18:35.642" v="742"/>
          <ac:spMkLst>
            <pc:docMk/>
            <pc:sldMk cId="3975973134" sldId="327"/>
            <ac:spMk id="2" creationId="{A225FC8F-1AF9-46AA-B6C5-99433F0DD3F3}"/>
          </ac:spMkLst>
        </pc:spChg>
      </pc:sldChg>
      <pc:sldChg chg="addSp delSp modSp add mod modAnim">
        <pc:chgData name="Nguyen Long" userId="e4e93a65-ca82-41ec-92c8-0e4fdb0a72ae" providerId="ADAL" clId="{AD3567C4-5CA2-4801-8990-94515F1A8105}" dt="2020-11-25T13:39:07.334" v="996"/>
        <pc:sldMkLst>
          <pc:docMk/>
          <pc:sldMk cId="2073233524" sldId="328"/>
        </pc:sldMkLst>
        <pc:spChg chg="mod">
          <ac:chgData name="Nguyen Long" userId="e4e93a65-ca82-41ec-92c8-0e4fdb0a72ae" providerId="ADAL" clId="{AD3567C4-5CA2-4801-8990-94515F1A8105}" dt="2020-11-25T13:27:44.776" v="956"/>
          <ac:spMkLst>
            <pc:docMk/>
            <pc:sldMk cId="2073233524" sldId="328"/>
            <ac:spMk id="4" creationId="{EFE970DA-31B3-48D7-84D8-E9CFD5B197FD}"/>
          </ac:spMkLst>
        </pc:spChg>
        <pc:spChg chg="add mod">
          <ac:chgData name="Nguyen Long" userId="e4e93a65-ca82-41ec-92c8-0e4fdb0a72ae" providerId="ADAL" clId="{AD3567C4-5CA2-4801-8990-94515F1A8105}" dt="2020-11-25T13:30:24.054" v="976" actId="12"/>
          <ac:spMkLst>
            <pc:docMk/>
            <pc:sldMk cId="2073233524" sldId="328"/>
            <ac:spMk id="11" creationId="{D87D8453-E6AC-4252-BDC8-5EC897EEAF9C}"/>
          </ac:spMkLst>
        </pc:spChg>
        <pc:spChg chg="add mod">
          <ac:chgData name="Nguyen Long" userId="e4e93a65-ca82-41ec-92c8-0e4fdb0a72ae" providerId="ADAL" clId="{AD3567C4-5CA2-4801-8990-94515F1A8105}" dt="2020-11-25T13:38:50.695" v="990" actId="1076"/>
          <ac:spMkLst>
            <pc:docMk/>
            <pc:sldMk cId="2073233524" sldId="328"/>
            <ac:spMk id="15" creationId="{A1E86E18-4818-4BFD-829D-16C7AAAAB1C3}"/>
          </ac:spMkLst>
        </pc:spChg>
        <pc:spChg chg="del">
          <ac:chgData name="Nguyen Long" userId="e4e93a65-ca82-41ec-92c8-0e4fdb0a72ae" providerId="ADAL" clId="{AD3567C4-5CA2-4801-8990-94515F1A8105}" dt="2020-11-25T13:27:51.703" v="957" actId="478"/>
          <ac:spMkLst>
            <pc:docMk/>
            <pc:sldMk cId="2073233524" sldId="328"/>
            <ac:spMk id="29" creationId="{3B44278A-8FC8-4EFB-A5FC-1EB70F6E7976}"/>
          </ac:spMkLst>
        </pc:spChg>
        <pc:picChg chg="add mod">
          <ac:chgData name="Nguyen Long" userId="e4e93a65-ca82-41ec-92c8-0e4fdb0a72ae" providerId="ADAL" clId="{AD3567C4-5CA2-4801-8990-94515F1A8105}" dt="2020-11-25T13:28:23.290" v="959" actId="1076"/>
          <ac:picMkLst>
            <pc:docMk/>
            <pc:sldMk cId="2073233524" sldId="328"/>
            <ac:picMk id="6" creationId="{6EC84ECA-34ED-4DCA-9BBE-DF3B0E41737E}"/>
          </ac:picMkLst>
        </pc:picChg>
        <pc:picChg chg="add mod">
          <ac:chgData name="Nguyen Long" userId="e4e93a65-ca82-41ec-92c8-0e4fdb0a72ae" providerId="ADAL" clId="{AD3567C4-5CA2-4801-8990-94515F1A8105}" dt="2020-11-25T13:28:40.463" v="961" actId="1076"/>
          <ac:picMkLst>
            <pc:docMk/>
            <pc:sldMk cId="2073233524" sldId="328"/>
            <ac:picMk id="8" creationId="{660A2D6E-625B-41F5-BEDF-D3D2497C1518}"/>
          </ac:picMkLst>
        </pc:picChg>
        <pc:picChg chg="add mod">
          <ac:chgData name="Nguyen Long" userId="e4e93a65-ca82-41ec-92c8-0e4fdb0a72ae" providerId="ADAL" clId="{AD3567C4-5CA2-4801-8990-94515F1A8105}" dt="2020-11-25T13:38:52.073" v="991" actId="1076"/>
          <ac:picMkLst>
            <pc:docMk/>
            <pc:sldMk cId="2073233524" sldId="328"/>
            <ac:picMk id="12" creationId="{0CD23C3A-C468-48A0-8100-D59E48038307}"/>
          </ac:picMkLst>
        </pc:picChg>
      </pc:sldChg>
      <pc:sldChg chg="addSp">
        <pc:chgData name="Nguyen Long" userId="e4e93a65-ca82-41ec-92c8-0e4fdb0a72ae" providerId="ADAL" clId="{AD3567C4-5CA2-4801-8990-94515F1A8105}" dt="2020-11-25T13:41:15.363" v="1009"/>
        <pc:sldMkLst>
          <pc:docMk/>
          <pc:sldMk cId="1533797547" sldId="329"/>
        </pc:sldMkLst>
        <pc:spChg chg="add">
          <ac:chgData name="Nguyen Long" userId="e4e93a65-ca82-41ec-92c8-0e4fdb0a72ae" providerId="ADAL" clId="{AD3567C4-5CA2-4801-8990-94515F1A8105}" dt="2020-11-25T13:41:15.363" v="1009"/>
          <ac:spMkLst>
            <pc:docMk/>
            <pc:sldMk cId="1533797547" sldId="329"/>
            <ac:spMk id="2" creationId="{4C960A02-1D24-4240-B353-1FB608DF45C9}"/>
          </ac:spMkLst>
        </pc:spChg>
      </pc:sldChg>
      <pc:sldChg chg="addSp delSp modSp add del mod modAnim">
        <pc:chgData name="Nguyen Long" userId="e4e93a65-ca82-41ec-92c8-0e4fdb0a72ae" providerId="ADAL" clId="{AD3567C4-5CA2-4801-8990-94515F1A8105}" dt="2020-11-29T14:17:04.095" v="3557"/>
        <pc:sldMkLst>
          <pc:docMk/>
          <pc:sldMk cId="3774375456" sldId="329"/>
        </pc:sldMkLst>
        <pc:spChg chg="del">
          <ac:chgData name="Nguyen Long" userId="e4e93a65-ca82-41ec-92c8-0e4fdb0a72ae" providerId="ADAL" clId="{AD3567C4-5CA2-4801-8990-94515F1A8105}" dt="2020-11-25T13:36:48.873" v="980" actId="478"/>
          <ac:spMkLst>
            <pc:docMk/>
            <pc:sldMk cId="3774375456" sldId="329"/>
            <ac:spMk id="4" creationId="{EFE970DA-31B3-48D7-84D8-E9CFD5B197FD}"/>
          </ac:spMkLst>
        </pc:spChg>
        <pc:spChg chg="add del mod">
          <ac:chgData name="Nguyen Long" userId="e4e93a65-ca82-41ec-92c8-0e4fdb0a72ae" providerId="ADAL" clId="{AD3567C4-5CA2-4801-8990-94515F1A8105}" dt="2020-11-25T13:36:52.943" v="981" actId="478"/>
          <ac:spMkLst>
            <pc:docMk/>
            <pc:sldMk cId="3774375456" sldId="329"/>
            <ac:spMk id="6" creationId="{28B4201C-5BA1-4419-9286-1FEB14BFDFCF}"/>
          </ac:spMkLst>
        </pc:spChg>
        <pc:spChg chg="add mod">
          <ac:chgData name="Nguyen Long" userId="e4e93a65-ca82-41ec-92c8-0e4fdb0a72ae" providerId="ADAL" clId="{AD3567C4-5CA2-4801-8990-94515F1A8105}" dt="2020-11-25T13:41:09.155" v="1008" actId="14100"/>
          <ac:spMkLst>
            <pc:docMk/>
            <pc:sldMk cId="3774375456" sldId="329"/>
            <ac:spMk id="9" creationId="{E6A933BE-F54F-40FF-8A92-4CC26CEAFCFE}"/>
          </ac:spMkLst>
        </pc:spChg>
        <pc:spChg chg="add mod">
          <ac:chgData name="Nguyen Long" userId="e4e93a65-ca82-41ec-92c8-0e4fdb0a72ae" providerId="ADAL" clId="{AD3567C4-5CA2-4801-8990-94515F1A8105}" dt="2020-11-25T13:44:26.905" v="1030" actId="14100"/>
          <ac:spMkLst>
            <pc:docMk/>
            <pc:sldMk cId="3774375456" sldId="329"/>
            <ac:spMk id="13" creationId="{A589BECD-BBAF-4A60-BDDF-B19778EC59B7}"/>
          </ac:spMkLst>
        </pc:spChg>
        <pc:spChg chg="del">
          <ac:chgData name="Nguyen Long" userId="e4e93a65-ca82-41ec-92c8-0e4fdb0a72ae" providerId="ADAL" clId="{AD3567C4-5CA2-4801-8990-94515F1A8105}" dt="2020-11-25T13:36:45.584" v="979" actId="478"/>
          <ac:spMkLst>
            <pc:docMk/>
            <pc:sldMk cId="3774375456" sldId="329"/>
            <ac:spMk id="29" creationId="{3B44278A-8FC8-4EFB-A5FC-1EB70F6E7976}"/>
          </ac:spMkLst>
        </pc:spChg>
        <pc:picChg chg="add mod">
          <ac:chgData name="Nguyen Long" userId="e4e93a65-ca82-41ec-92c8-0e4fdb0a72ae" providerId="ADAL" clId="{AD3567C4-5CA2-4801-8990-94515F1A8105}" dt="2020-11-29T14:16:59.527" v="3556" actId="1076"/>
          <ac:picMkLst>
            <pc:docMk/>
            <pc:sldMk cId="3774375456" sldId="329"/>
            <ac:picMk id="4" creationId="{E3713F0A-8D9F-4C15-832B-0ED80287C04D}"/>
          </ac:picMkLst>
        </pc:picChg>
        <pc:picChg chg="add mod">
          <ac:chgData name="Nguyen Long" userId="e4e93a65-ca82-41ec-92c8-0e4fdb0a72ae" providerId="ADAL" clId="{AD3567C4-5CA2-4801-8990-94515F1A8105}" dt="2020-11-25T13:40:57.402" v="1006" actId="1076"/>
          <ac:picMkLst>
            <pc:docMk/>
            <pc:sldMk cId="3774375456" sldId="329"/>
            <ac:picMk id="10" creationId="{703B3411-6978-4ED8-8088-B701C909F9F3}"/>
          </ac:picMkLst>
        </pc:picChg>
        <pc:picChg chg="add del mod">
          <ac:chgData name="Nguyen Long" userId="e4e93a65-ca82-41ec-92c8-0e4fdb0a72ae" providerId="ADAL" clId="{AD3567C4-5CA2-4801-8990-94515F1A8105}" dt="2020-11-25T13:43:36.705" v="1021" actId="478"/>
          <ac:picMkLst>
            <pc:docMk/>
            <pc:sldMk cId="3774375456" sldId="329"/>
            <ac:picMk id="14" creationId="{F8543F71-08FB-4769-840C-42D18F7FB061}"/>
          </ac:picMkLst>
        </pc:picChg>
        <pc:picChg chg="add mod">
          <ac:chgData name="Nguyen Long" userId="e4e93a65-ca82-41ec-92c8-0e4fdb0a72ae" providerId="ADAL" clId="{AD3567C4-5CA2-4801-8990-94515F1A8105}" dt="2020-11-25T13:44:29.564" v="1031" actId="1076"/>
          <ac:picMkLst>
            <pc:docMk/>
            <pc:sldMk cId="3774375456" sldId="329"/>
            <ac:picMk id="16" creationId="{1EB90FC2-7E88-4823-80ED-847B669C6FBD}"/>
          </ac:picMkLst>
        </pc:picChg>
        <pc:picChg chg="add mod">
          <ac:chgData name="Nguyen Long" userId="e4e93a65-ca82-41ec-92c8-0e4fdb0a72ae" providerId="ADAL" clId="{AD3567C4-5CA2-4801-8990-94515F1A8105}" dt="2020-11-29T14:16:45.575" v="3554" actId="1076"/>
          <ac:picMkLst>
            <pc:docMk/>
            <pc:sldMk cId="3774375456" sldId="329"/>
            <ac:picMk id="18" creationId="{961EE1E6-8DB0-4EAE-AEB8-74BA50A333D5}"/>
          </ac:picMkLst>
        </pc:picChg>
      </pc:sldChg>
      <pc:sldChg chg="addSp delSp modSp add mod">
        <pc:chgData name="Nguyen Long" userId="e4e93a65-ca82-41ec-92c8-0e4fdb0a72ae" providerId="ADAL" clId="{AD3567C4-5CA2-4801-8990-94515F1A8105}" dt="2020-11-29T11:56:07.952" v="3168" actId="1076"/>
        <pc:sldMkLst>
          <pc:docMk/>
          <pc:sldMk cId="3733753095" sldId="330"/>
        </pc:sldMkLst>
        <pc:spChg chg="mod">
          <ac:chgData name="Nguyen Long" userId="e4e93a65-ca82-41ec-92c8-0e4fdb0a72ae" providerId="ADAL" clId="{AD3567C4-5CA2-4801-8990-94515F1A8105}" dt="2020-11-26T01:23:03.782" v="1093"/>
          <ac:spMkLst>
            <pc:docMk/>
            <pc:sldMk cId="3733753095" sldId="330"/>
            <ac:spMk id="3" creationId="{62A79EAC-0BC8-4DF7-B963-899AA7EF67BA}"/>
          </ac:spMkLst>
        </pc:spChg>
        <pc:spChg chg="mod">
          <ac:chgData name="Nguyen Long" userId="e4e93a65-ca82-41ec-92c8-0e4fdb0a72ae" providerId="ADAL" clId="{AD3567C4-5CA2-4801-8990-94515F1A8105}" dt="2020-11-29T11:56:01.720" v="3166" actId="1076"/>
          <ac:spMkLst>
            <pc:docMk/>
            <pc:sldMk cId="3733753095" sldId="330"/>
            <ac:spMk id="4" creationId="{EFE970DA-31B3-48D7-84D8-E9CFD5B197FD}"/>
          </ac:spMkLst>
        </pc:spChg>
        <pc:spChg chg="add del mod">
          <ac:chgData name="Nguyen Long" userId="e4e93a65-ca82-41ec-92c8-0e4fdb0a72ae" providerId="ADAL" clId="{AD3567C4-5CA2-4801-8990-94515F1A8105}" dt="2020-11-26T01:26:45.796" v="1143" actId="478"/>
          <ac:spMkLst>
            <pc:docMk/>
            <pc:sldMk cId="3733753095" sldId="330"/>
            <ac:spMk id="7" creationId="{F97F7C6C-3BD4-44B7-9C3E-F0DDBF782464}"/>
          </ac:spMkLst>
        </pc:spChg>
        <pc:spChg chg="add mod">
          <ac:chgData name="Nguyen Long" userId="e4e93a65-ca82-41ec-92c8-0e4fdb0a72ae" providerId="ADAL" clId="{AD3567C4-5CA2-4801-8990-94515F1A8105}" dt="2020-11-29T11:56:04.378" v="3167" actId="1076"/>
          <ac:spMkLst>
            <pc:docMk/>
            <pc:sldMk cId="3733753095" sldId="330"/>
            <ac:spMk id="8" creationId="{2FC302AF-6774-4106-A58A-C33A2C60F6E8}"/>
          </ac:spMkLst>
        </pc:spChg>
        <pc:spChg chg="add mod">
          <ac:chgData name="Nguyen Long" userId="e4e93a65-ca82-41ec-92c8-0e4fdb0a72ae" providerId="ADAL" clId="{AD3567C4-5CA2-4801-8990-94515F1A8105}" dt="2020-11-26T01:27:23.632" v="1151" actId="1076"/>
          <ac:spMkLst>
            <pc:docMk/>
            <pc:sldMk cId="3733753095" sldId="330"/>
            <ac:spMk id="9" creationId="{A19F0BCB-A251-4AB5-B952-85A538544360}"/>
          </ac:spMkLst>
        </pc:spChg>
        <pc:spChg chg="add mod">
          <ac:chgData name="Nguyen Long" userId="e4e93a65-ca82-41ec-92c8-0e4fdb0a72ae" providerId="ADAL" clId="{AD3567C4-5CA2-4801-8990-94515F1A8105}" dt="2020-11-29T11:56:07.952" v="3168" actId="1076"/>
          <ac:spMkLst>
            <pc:docMk/>
            <pc:sldMk cId="3733753095" sldId="330"/>
            <ac:spMk id="10" creationId="{FF0DE6D1-595A-490D-9C66-FB3A00066274}"/>
          </ac:spMkLst>
        </pc:spChg>
        <pc:spChg chg="del mod">
          <ac:chgData name="Nguyen Long" userId="e4e93a65-ca82-41ec-92c8-0e4fdb0a72ae" providerId="ADAL" clId="{AD3567C4-5CA2-4801-8990-94515F1A8105}" dt="2020-11-26T01:48:17.648" v="1152" actId="478"/>
          <ac:spMkLst>
            <pc:docMk/>
            <pc:sldMk cId="3733753095" sldId="330"/>
            <ac:spMk id="29" creationId="{3B44278A-8FC8-4EFB-A5FC-1EB70F6E7976}"/>
          </ac:spMkLst>
        </pc:spChg>
      </pc:sldChg>
      <pc:sldChg chg="addSp delSp modSp add del mod modAnim">
        <pc:chgData name="Nguyen Long" userId="e4e93a65-ca82-41ec-92c8-0e4fdb0a72ae" providerId="ADAL" clId="{AD3567C4-5CA2-4801-8990-94515F1A8105}" dt="2020-11-26T01:57:47.424" v="1251"/>
        <pc:sldMkLst>
          <pc:docMk/>
          <pc:sldMk cId="793491857" sldId="331"/>
        </pc:sldMkLst>
        <pc:spChg chg="del">
          <ac:chgData name="Nguyen Long" userId="e4e93a65-ca82-41ec-92c8-0e4fdb0a72ae" providerId="ADAL" clId="{AD3567C4-5CA2-4801-8990-94515F1A8105}" dt="2020-11-26T01:49:04.831" v="1157" actId="478"/>
          <ac:spMkLst>
            <pc:docMk/>
            <pc:sldMk cId="793491857" sldId="331"/>
            <ac:spMk id="4" creationId="{EFE970DA-31B3-48D7-84D8-E9CFD5B197FD}"/>
          </ac:spMkLst>
        </pc:spChg>
        <pc:spChg chg="add del mod">
          <ac:chgData name="Nguyen Long" userId="e4e93a65-ca82-41ec-92c8-0e4fdb0a72ae" providerId="ADAL" clId="{AD3567C4-5CA2-4801-8990-94515F1A8105}" dt="2020-11-26T01:49:16.049" v="1160" actId="478"/>
          <ac:spMkLst>
            <pc:docMk/>
            <pc:sldMk cId="793491857" sldId="331"/>
            <ac:spMk id="6" creationId="{9D16B7AE-43A4-450D-B6EC-B61105080001}"/>
          </ac:spMkLst>
        </pc:spChg>
        <pc:spChg chg="add mod">
          <ac:chgData name="Nguyen Long" userId="e4e93a65-ca82-41ec-92c8-0e4fdb0a72ae" providerId="ADAL" clId="{AD3567C4-5CA2-4801-8990-94515F1A8105}" dt="2020-11-26T01:51:44.429" v="1204" actId="313"/>
          <ac:spMkLst>
            <pc:docMk/>
            <pc:sldMk cId="793491857" sldId="331"/>
            <ac:spMk id="9" creationId="{4B31F449-B587-46C5-B1FA-29E8531E0FD1}"/>
          </ac:spMkLst>
        </pc:spChg>
        <pc:spChg chg="add mod">
          <ac:chgData name="Nguyen Long" userId="e4e93a65-ca82-41ec-92c8-0e4fdb0a72ae" providerId="ADAL" clId="{AD3567C4-5CA2-4801-8990-94515F1A8105}" dt="2020-11-26T01:55:26.359" v="1219" actId="164"/>
          <ac:spMkLst>
            <pc:docMk/>
            <pc:sldMk cId="793491857" sldId="331"/>
            <ac:spMk id="12" creationId="{072FBD41-0858-4F7F-9D06-A2CA78402FBD}"/>
          </ac:spMkLst>
        </pc:spChg>
        <pc:spChg chg="add mod">
          <ac:chgData name="Nguyen Long" userId="e4e93a65-ca82-41ec-92c8-0e4fdb0a72ae" providerId="ADAL" clId="{AD3567C4-5CA2-4801-8990-94515F1A8105}" dt="2020-11-26T01:56:34.750" v="1241" actId="1035"/>
          <ac:spMkLst>
            <pc:docMk/>
            <pc:sldMk cId="793491857" sldId="331"/>
            <ac:spMk id="13" creationId="{9B6485EC-0547-4B5A-AF0F-75B3D555C830}"/>
          </ac:spMkLst>
        </pc:spChg>
        <pc:spChg chg="mod">
          <ac:chgData name="Nguyen Long" userId="e4e93a65-ca82-41ec-92c8-0e4fdb0a72ae" providerId="ADAL" clId="{AD3567C4-5CA2-4801-8990-94515F1A8105}" dt="2020-11-26T01:49:31.132" v="1194" actId="1035"/>
          <ac:spMkLst>
            <pc:docMk/>
            <pc:sldMk cId="793491857" sldId="331"/>
            <ac:spMk id="29" creationId="{3B44278A-8FC8-4EFB-A5FC-1EB70F6E7976}"/>
          </ac:spMkLst>
        </pc:spChg>
        <pc:grpChg chg="add mod">
          <ac:chgData name="Nguyen Long" userId="e4e93a65-ca82-41ec-92c8-0e4fdb0a72ae" providerId="ADAL" clId="{AD3567C4-5CA2-4801-8990-94515F1A8105}" dt="2020-11-26T01:57:03.013" v="1244" actId="164"/>
          <ac:grpSpMkLst>
            <pc:docMk/>
            <pc:sldMk cId="793491857" sldId="331"/>
            <ac:grpSpMk id="17" creationId="{029B9C30-440B-44A3-A09F-1B10442310B3}"/>
          </ac:grpSpMkLst>
        </pc:grpChg>
        <pc:grpChg chg="add mod">
          <ac:chgData name="Nguyen Long" userId="e4e93a65-ca82-41ec-92c8-0e4fdb0a72ae" providerId="ADAL" clId="{AD3567C4-5CA2-4801-8990-94515F1A8105}" dt="2020-11-26T01:57:03.013" v="1244" actId="164"/>
          <ac:grpSpMkLst>
            <pc:docMk/>
            <pc:sldMk cId="793491857" sldId="331"/>
            <ac:grpSpMk id="24" creationId="{FC78AA60-6F00-43CB-A0D8-8D47C369A0CA}"/>
          </ac:grpSpMkLst>
        </pc:grpChg>
        <pc:picChg chg="add mod">
          <ac:chgData name="Nguyen Long" userId="e4e93a65-ca82-41ec-92c8-0e4fdb0a72ae" providerId="ADAL" clId="{AD3567C4-5CA2-4801-8990-94515F1A8105}" dt="2020-11-26T01:52:43.990" v="1206" actId="1076"/>
          <ac:picMkLst>
            <pc:docMk/>
            <pc:sldMk cId="793491857" sldId="331"/>
            <ac:picMk id="10" creationId="{52DABCDF-A3B7-49B3-B0C1-A066513BC551}"/>
          </ac:picMkLst>
        </pc:picChg>
        <pc:picChg chg="add mod">
          <ac:chgData name="Nguyen Long" userId="e4e93a65-ca82-41ec-92c8-0e4fdb0a72ae" providerId="ADAL" clId="{AD3567C4-5CA2-4801-8990-94515F1A8105}" dt="2020-11-26T01:57:35.142" v="1248" actId="1076"/>
          <ac:picMkLst>
            <pc:docMk/>
            <pc:sldMk cId="793491857" sldId="331"/>
            <ac:picMk id="19" creationId="{774B0FAD-CB6B-4E24-91C6-6C0B4DAB1FDC}"/>
          </ac:picMkLst>
        </pc:picChg>
        <pc:picChg chg="add mod">
          <ac:chgData name="Nguyen Long" userId="e4e93a65-ca82-41ec-92c8-0e4fdb0a72ae" providerId="ADAL" clId="{AD3567C4-5CA2-4801-8990-94515F1A8105}" dt="2020-11-26T01:57:37.297" v="1249" actId="1076"/>
          <ac:picMkLst>
            <pc:docMk/>
            <pc:sldMk cId="793491857" sldId="331"/>
            <ac:picMk id="26" creationId="{7519274F-A565-4898-9ADF-3BB8255D36E3}"/>
          </ac:picMkLst>
        </pc:picChg>
        <pc:cxnChg chg="add del mod">
          <ac:chgData name="Nguyen Long" userId="e4e93a65-ca82-41ec-92c8-0e4fdb0a72ae" providerId="ADAL" clId="{AD3567C4-5CA2-4801-8990-94515F1A8105}" dt="2020-11-26T01:56:40.930" v="1242" actId="478"/>
          <ac:cxnSpMkLst>
            <pc:docMk/>
            <pc:sldMk cId="793491857" sldId="331"/>
            <ac:cxnSpMk id="15" creationId="{550DE1C3-512B-4618-8593-AA1079249222}"/>
          </ac:cxnSpMkLst>
        </pc:cxnChg>
        <pc:cxnChg chg="add mod">
          <ac:chgData name="Nguyen Long" userId="e4e93a65-ca82-41ec-92c8-0e4fdb0a72ae" providerId="ADAL" clId="{AD3567C4-5CA2-4801-8990-94515F1A8105}" dt="2020-11-26T01:57:03.013" v="1244" actId="164"/>
          <ac:cxnSpMkLst>
            <pc:docMk/>
            <pc:sldMk cId="793491857" sldId="331"/>
            <ac:cxnSpMk id="23" creationId="{D2B8B8A4-AC10-4346-9BC4-C6DE1DDBC414}"/>
          </ac:cxnSpMkLst>
        </pc:cxnChg>
      </pc:sldChg>
      <pc:sldChg chg="add del">
        <pc:chgData name="Nguyen Long" userId="e4e93a65-ca82-41ec-92c8-0e4fdb0a72ae" providerId="ADAL" clId="{AD3567C4-5CA2-4801-8990-94515F1A8105}" dt="2020-11-26T01:25:11.305" v="1095" actId="47"/>
        <pc:sldMkLst>
          <pc:docMk/>
          <pc:sldMk cId="947774852" sldId="331"/>
        </pc:sldMkLst>
      </pc:sldChg>
      <pc:sldChg chg="addSp">
        <pc:chgData name="Nguyen Long" userId="e4e93a65-ca82-41ec-92c8-0e4fdb0a72ae" providerId="ADAL" clId="{AD3567C4-5CA2-4801-8990-94515F1A8105}" dt="2020-11-26T01:51:14.104" v="1195"/>
        <pc:sldMkLst>
          <pc:docMk/>
          <pc:sldMk cId="1910471789" sldId="331"/>
        </pc:sldMkLst>
        <pc:spChg chg="add">
          <ac:chgData name="Nguyen Long" userId="e4e93a65-ca82-41ec-92c8-0e4fdb0a72ae" providerId="ADAL" clId="{AD3567C4-5CA2-4801-8990-94515F1A8105}" dt="2020-11-26T01:51:14.104" v="1195"/>
          <ac:spMkLst>
            <pc:docMk/>
            <pc:sldMk cId="1910471789" sldId="331"/>
            <ac:spMk id="2" creationId="{EE00236A-67EF-4D5E-BE62-9690B5D39FA3}"/>
          </ac:spMkLst>
        </pc:spChg>
      </pc:sldChg>
      <pc:sldChg chg="add del">
        <pc:chgData name="Nguyen Long" userId="e4e93a65-ca82-41ec-92c8-0e4fdb0a72ae" providerId="ADAL" clId="{AD3567C4-5CA2-4801-8990-94515F1A8105}" dt="2020-11-26T01:25:11.305" v="1095" actId="47"/>
        <pc:sldMkLst>
          <pc:docMk/>
          <pc:sldMk cId="1566571103" sldId="332"/>
        </pc:sldMkLst>
      </pc:sldChg>
      <pc:sldChg chg="addSp delSp modSp add mod modAnim">
        <pc:chgData name="Nguyen Long" userId="e4e93a65-ca82-41ec-92c8-0e4fdb0a72ae" providerId="ADAL" clId="{AD3567C4-5CA2-4801-8990-94515F1A8105}" dt="2020-11-29T14:21:05.564" v="3564"/>
        <pc:sldMkLst>
          <pc:docMk/>
          <pc:sldMk cId="1649709414" sldId="332"/>
        </pc:sldMkLst>
        <pc:spChg chg="del">
          <ac:chgData name="Nguyen Long" userId="e4e93a65-ca82-41ec-92c8-0e4fdb0a72ae" providerId="ADAL" clId="{AD3567C4-5CA2-4801-8990-94515F1A8105}" dt="2020-11-26T01:58:31.341" v="1253" actId="478"/>
          <ac:spMkLst>
            <pc:docMk/>
            <pc:sldMk cId="1649709414" sldId="332"/>
            <ac:spMk id="4" creationId="{EFE970DA-31B3-48D7-84D8-E9CFD5B197FD}"/>
          </ac:spMkLst>
        </pc:spChg>
        <pc:spChg chg="add del mod">
          <ac:chgData name="Nguyen Long" userId="e4e93a65-ca82-41ec-92c8-0e4fdb0a72ae" providerId="ADAL" clId="{AD3567C4-5CA2-4801-8990-94515F1A8105}" dt="2020-11-26T01:58:36.443" v="1254" actId="478"/>
          <ac:spMkLst>
            <pc:docMk/>
            <pc:sldMk cId="1649709414" sldId="332"/>
            <ac:spMk id="6" creationId="{24A1D2C2-320F-48DF-9B0E-E33D758407C0}"/>
          </ac:spMkLst>
        </pc:spChg>
        <pc:spChg chg="add mod">
          <ac:chgData name="Nguyen Long" userId="e4e93a65-ca82-41ec-92c8-0e4fdb0a72ae" providerId="ADAL" clId="{AD3567C4-5CA2-4801-8990-94515F1A8105}" dt="2020-11-26T02:04:00.452" v="1315" actId="12"/>
          <ac:spMkLst>
            <pc:docMk/>
            <pc:sldMk cId="1649709414" sldId="332"/>
            <ac:spMk id="17" creationId="{8770BD45-05D9-42B0-BF17-0F8196BB2672}"/>
          </ac:spMkLst>
        </pc:spChg>
        <pc:spChg chg="add mod">
          <ac:chgData name="Nguyen Long" userId="e4e93a65-ca82-41ec-92c8-0e4fdb0a72ae" providerId="ADAL" clId="{AD3567C4-5CA2-4801-8990-94515F1A8105}" dt="2020-11-26T02:04:59.296" v="1323" actId="14100"/>
          <ac:spMkLst>
            <pc:docMk/>
            <pc:sldMk cId="1649709414" sldId="332"/>
            <ac:spMk id="19" creationId="{1A074D60-51E3-4AEF-ADE9-D6965FA53138}"/>
          </ac:spMkLst>
        </pc:spChg>
        <pc:spChg chg="mod">
          <ac:chgData name="Nguyen Long" userId="e4e93a65-ca82-41ec-92c8-0e4fdb0a72ae" providerId="ADAL" clId="{AD3567C4-5CA2-4801-8990-94515F1A8105}" dt="2020-11-26T01:58:43.182" v="1284" actId="1035"/>
          <ac:spMkLst>
            <pc:docMk/>
            <pc:sldMk cId="1649709414" sldId="332"/>
            <ac:spMk id="29" creationId="{3B44278A-8FC8-4EFB-A5FC-1EB70F6E7976}"/>
          </ac:spMkLst>
        </pc:spChg>
        <pc:picChg chg="add mod">
          <ac:chgData name="Nguyen Long" userId="e4e93a65-ca82-41ec-92c8-0e4fdb0a72ae" providerId="ADAL" clId="{AD3567C4-5CA2-4801-8990-94515F1A8105}" dt="2020-11-26T02:01:50.004" v="1286" actId="1076"/>
          <ac:picMkLst>
            <pc:docMk/>
            <pc:sldMk cId="1649709414" sldId="332"/>
            <ac:picMk id="8" creationId="{A1D7E07F-BB4A-459A-AEFE-1A19AEA620F8}"/>
          </ac:picMkLst>
        </pc:picChg>
        <pc:picChg chg="add mod">
          <ac:chgData name="Nguyen Long" userId="e4e93a65-ca82-41ec-92c8-0e4fdb0a72ae" providerId="ADAL" clId="{AD3567C4-5CA2-4801-8990-94515F1A8105}" dt="2020-11-26T02:02:37.453" v="1288" actId="1076"/>
          <ac:picMkLst>
            <pc:docMk/>
            <pc:sldMk cId="1649709414" sldId="332"/>
            <ac:picMk id="10" creationId="{9C02D13F-7862-4C37-8F93-0A63AF018F86}"/>
          </ac:picMkLst>
        </pc:picChg>
        <pc:picChg chg="add mod">
          <ac:chgData name="Nguyen Long" userId="e4e93a65-ca82-41ec-92c8-0e4fdb0a72ae" providerId="ADAL" clId="{AD3567C4-5CA2-4801-8990-94515F1A8105}" dt="2020-11-26T02:02:50.072" v="1290" actId="1076"/>
          <ac:picMkLst>
            <pc:docMk/>
            <pc:sldMk cId="1649709414" sldId="332"/>
            <ac:picMk id="12" creationId="{BAB9B48B-CEE9-4741-9B06-84A3A565D684}"/>
          </ac:picMkLst>
        </pc:picChg>
        <pc:picChg chg="add mod">
          <ac:chgData name="Nguyen Long" userId="e4e93a65-ca82-41ec-92c8-0e4fdb0a72ae" providerId="ADAL" clId="{AD3567C4-5CA2-4801-8990-94515F1A8105}" dt="2020-11-26T02:03:51.992" v="1314" actId="1035"/>
          <ac:picMkLst>
            <pc:docMk/>
            <pc:sldMk cId="1649709414" sldId="332"/>
            <ac:picMk id="14" creationId="{4C5A721D-F1D1-4DAA-9DD4-72CA5848606D}"/>
          </ac:picMkLst>
        </pc:picChg>
        <pc:picChg chg="add del mod">
          <ac:chgData name="Nguyen Long" userId="e4e93a65-ca82-41ec-92c8-0e4fdb0a72ae" providerId="ADAL" clId="{AD3567C4-5CA2-4801-8990-94515F1A8105}" dt="2020-11-26T02:05:32.856" v="1326" actId="478"/>
          <ac:picMkLst>
            <pc:docMk/>
            <pc:sldMk cId="1649709414" sldId="332"/>
            <ac:picMk id="20" creationId="{D8F9F432-627D-47E5-B9E4-C6BBC623855A}"/>
          </ac:picMkLst>
        </pc:picChg>
        <pc:picChg chg="add mod">
          <ac:chgData name="Nguyen Long" userId="e4e93a65-ca82-41ec-92c8-0e4fdb0a72ae" providerId="ADAL" clId="{AD3567C4-5CA2-4801-8990-94515F1A8105}" dt="2020-11-26T02:06:54.688" v="1328" actId="1076"/>
          <ac:picMkLst>
            <pc:docMk/>
            <pc:sldMk cId="1649709414" sldId="332"/>
            <ac:picMk id="22" creationId="{41665A30-87DC-4DB1-9933-A72676199674}"/>
          </ac:picMkLst>
        </pc:picChg>
      </pc:sldChg>
      <pc:sldChg chg="addSp delSp modSp add mod">
        <pc:chgData name="Nguyen Long" userId="e4e93a65-ca82-41ec-92c8-0e4fdb0a72ae" providerId="ADAL" clId="{AD3567C4-5CA2-4801-8990-94515F1A8105}" dt="2020-11-26T02:12:10.717" v="1375" actId="1076"/>
        <pc:sldMkLst>
          <pc:docMk/>
          <pc:sldMk cId="2435738948" sldId="333"/>
        </pc:sldMkLst>
        <pc:spChg chg="del">
          <ac:chgData name="Nguyen Long" userId="e4e93a65-ca82-41ec-92c8-0e4fdb0a72ae" providerId="ADAL" clId="{AD3567C4-5CA2-4801-8990-94515F1A8105}" dt="2020-11-26T02:08:39.890" v="1330" actId="478"/>
          <ac:spMkLst>
            <pc:docMk/>
            <pc:sldMk cId="2435738948" sldId="333"/>
            <ac:spMk id="4" creationId="{EFE970DA-31B3-48D7-84D8-E9CFD5B197FD}"/>
          </ac:spMkLst>
        </pc:spChg>
        <pc:spChg chg="add del mod">
          <ac:chgData name="Nguyen Long" userId="e4e93a65-ca82-41ec-92c8-0e4fdb0a72ae" providerId="ADAL" clId="{AD3567C4-5CA2-4801-8990-94515F1A8105}" dt="2020-11-26T02:08:40.845" v="1331" actId="478"/>
          <ac:spMkLst>
            <pc:docMk/>
            <pc:sldMk cId="2435738948" sldId="333"/>
            <ac:spMk id="6" creationId="{B92E102A-7D36-4170-930F-A83EDE1DA179}"/>
          </ac:spMkLst>
        </pc:spChg>
        <pc:spChg chg="add mod">
          <ac:chgData name="Nguyen Long" userId="e4e93a65-ca82-41ec-92c8-0e4fdb0a72ae" providerId="ADAL" clId="{AD3567C4-5CA2-4801-8990-94515F1A8105}" dt="2020-11-26T02:10:04.647" v="1366" actId="14100"/>
          <ac:spMkLst>
            <pc:docMk/>
            <pc:sldMk cId="2435738948" sldId="333"/>
            <ac:spMk id="9" creationId="{B0BAD8CA-04A9-40B6-9615-1A3521D79F4B}"/>
          </ac:spMkLst>
        </pc:spChg>
        <pc:spChg chg="add mod">
          <ac:chgData name="Nguyen Long" userId="e4e93a65-ca82-41ec-92c8-0e4fdb0a72ae" providerId="ADAL" clId="{AD3567C4-5CA2-4801-8990-94515F1A8105}" dt="2020-11-26T02:11:37.694" v="1373" actId="1076"/>
          <ac:spMkLst>
            <pc:docMk/>
            <pc:sldMk cId="2435738948" sldId="333"/>
            <ac:spMk id="13" creationId="{8B8FAC8A-B369-4DBA-910F-60257A88855A}"/>
          </ac:spMkLst>
        </pc:spChg>
        <pc:spChg chg="mod">
          <ac:chgData name="Nguyen Long" userId="e4e93a65-ca82-41ec-92c8-0e4fdb0a72ae" providerId="ADAL" clId="{AD3567C4-5CA2-4801-8990-94515F1A8105}" dt="2020-11-26T02:08:47.318" v="1362" actId="1035"/>
          <ac:spMkLst>
            <pc:docMk/>
            <pc:sldMk cId="2435738948" sldId="333"/>
            <ac:spMk id="29" creationId="{3B44278A-8FC8-4EFB-A5FC-1EB70F6E7976}"/>
          </ac:spMkLst>
        </pc:spChg>
        <pc:picChg chg="add mod">
          <ac:chgData name="Nguyen Long" userId="e4e93a65-ca82-41ec-92c8-0e4fdb0a72ae" providerId="ADAL" clId="{AD3567C4-5CA2-4801-8990-94515F1A8105}" dt="2020-11-26T02:10:18.600" v="1368" actId="1076"/>
          <ac:picMkLst>
            <pc:docMk/>
            <pc:sldMk cId="2435738948" sldId="333"/>
            <ac:picMk id="10" creationId="{0E2813CB-7E90-4CAB-8F6A-2CE7CE673481}"/>
          </ac:picMkLst>
        </pc:picChg>
        <pc:picChg chg="add mod">
          <ac:chgData name="Nguyen Long" userId="e4e93a65-ca82-41ec-92c8-0e4fdb0a72ae" providerId="ADAL" clId="{AD3567C4-5CA2-4801-8990-94515F1A8105}" dt="2020-11-26T02:12:10.717" v="1375" actId="1076"/>
          <ac:picMkLst>
            <pc:docMk/>
            <pc:sldMk cId="2435738948" sldId="333"/>
            <ac:picMk id="14" creationId="{D7D30FA6-E5DB-4F1B-8D58-E486F1C779C3}"/>
          </ac:picMkLst>
        </pc:picChg>
      </pc:sldChg>
      <pc:sldChg chg="addSp">
        <pc:chgData name="Nguyen Long" userId="e4e93a65-ca82-41ec-92c8-0e4fdb0a72ae" providerId="ADAL" clId="{AD3567C4-5CA2-4801-8990-94515F1A8105}" dt="2020-11-26T02:17:56.387" v="1403"/>
        <pc:sldMkLst>
          <pc:docMk/>
          <pc:sldMk cId="546838362" sldId="334"/>
        </pc:sldMkLst>
        <pc:spChg chg="add">
          <ac:chgData name="Nguyen Long" userId="e4e93a65-ca82-41ec-92c8-0e4fdb0a72ae" providerId="ADAL" clId="{AD3567C4-5CA2-4801-8990-94515F1A8105}" dt="2020-11-26T02:17:56.387" v="1403"/>
          <ac:spMkLst>
            <pc:docMk/>
            <pc:sldMk cId="546838362" sldId="334"/>
            <ac:spMk id="2" creationId="{8BCB54F2-FEC2-42A4-8B0B-20AA2AC5D722}"/>
          </ac:spMkLst>
        </pc:spChg>
      </pc:sldChg>
      <pc:sldChg chg="addSp delSp modSp add del mod modAnim">
        <pc:chgData name="Nguyen Long" userId="e4e93a65-ca82-41ec-92c8-0e4fdb0a72ae" providerId="ADAL" clId="{AD3567C4-5CA2-4801-8990-94515F1A8105}" dt="2020-11-29T09:04:39.075" v="2738"/>
        <pc:sldMkLst>
          <pc:docMk/>
          <pc:sldMk cId="552481527" sldId="334"/>
        </pc:sldMkLst>
        <pc:spChg chg="del">
          <ac:chgData name="Nguyen Long" userId="e4e93a65-ca82-41ec-92c8-0e4fdb0a72ae" providerId="ADAL" clId="{AD3567C4-5CA2-4801-8990-94515F1A8105}" dt="2020-11-26T02:16:43.695" v="1377" actId="478"/>
          <ac:spMkLst>
            <pc:docMk/>
            <pc:sldMk cId="552481527" sldId="334"/>
            <ac:spMk id="4" creationId="{EFE970DA-31B3-48D7-84D8-E9CFD5B197FD}"/>
          </ac:spMkLst>
        </pc:spChg>
        <pc:spChg chg="add del mod">
          <ac:chgData name="Nguyen Long" userId="e4e93a65-ca82-41ec-92c8-0e4fdb0a72ae" providerId="ADAL" clId="{AD3567C4-5CA2-4801-8990-94515F1A8105}" dt="2020-11-26T02:16:46.639" v="1378" actId="478"/>
          <ac:spMkLst>
            <pc:docMk/>
            <pc:sldMk cId="552481527" sldId="334"/>
            <ac:spMk id="6" creationId="{0365C424-1A11-4EDA-9445-C9C752FFAF1A}"/>
          </ac:spMkLst>
        </pc:spChg>
        <pc:spChg chg="add mod">
          <ac:chgData name="Nguyen Long" userId="e4e93a65-ca82-41ec-92c8-0e4fdb0a72ae" providerId="ADAL" clId="{AD3567C4-5CA2-4801-8990-94515F1A8105}" dt="2020-11-26T02:20:58.994" v="1500" actId="1035"/>
          <ac:spMkLst>
            <pc:docMk/>
            <pc:sldMk cId="552481527" sldId="334"/>
            <ac:spMk id="9" creationId="{E680E60A-5E86-42A7-9786-DEA4FD027CD1}"/>
          </ac:spMkLst>
        </pc:spChg>
        <pc:spChg chg="add del mod">
          <ac:chgData name="Nguyen Long" userId="e4e93a65-ca82-41ec-92c8-0e4fdb0a72ae" providerId="ADAL" clId="{AD3567C4-5CA2-4801-8990-94515F1A8105}" dt="2020-11-26T02:20:07.760" v="1455"/>
          <ac:spMkLst>
            <pc:docMk/>
            <pc:sldMk cId="552481527" sldId="334"/>
            <ac:spMk id="12" creationId="{7D63D17D-B17E-454A-B711-6D7D1E8F9B9D}"/>
          </ac:spMkLst>
        </pc:spChg>
        <pc:spChg chg="add mod">
          <ac:chgData name="Nguyen Long" userId="e4e93a65-ca82-41ec-92c8-0e4fdb0a72ae" providerId="ADAL" clId="{AD3567C4-5CA2-4801-8990-94515F1A8105}" dt="2020-11-26T02:20:38.188" v="1470"/>
          <ac:spMkLst>
            <pc:docMk/>
            <pc:sldMk cId="552481527" sldId="334"/>
            <ac:spMk id="13" creationId="{E04E32B0-4012-4209-BC45-FB6774311633}"/>
          </ac:spMkLst>
        </pc:spChg>
        <pc:spChg chg="add mod">
          <ac:chgData name="Nguyen Long" userId="e4e93a65-ca82-41ec-92c8-0e4fdb0a72ae" providerId="ADAL" clId="{AD3567C4-5CA2-4801-8990-94515F1A8105}" dt="2020-11-26T02:26:17.644" v="1522" actId="123"/>
          <ac:spMkLst>
            <pc:docMk/>
            <pc:sldMk cId="552481527" sldId="334"/>
            <ac:spMk id="15" creationId="{02B3E970-A0E6-4858-9FE9-7C6560BA926B}"/>
          </ac:spMkLst>
        </pc:spChg>
        <pc:spChg chg="add mod">
          <ac:chgData name="Nguyen Long" userId="e4e93a65-ca82-41ec-92c8-0e4fdb0a72ae" providerId="ADAL" clId="{AD3567C4-5CA2-4801-8990-94515F1A8105}" dt="2020-11-26T02:27:38.761" v="1537" actId="1076"/>
          <ac:spMkLst>
            <pc:docMk/>
            <pc:sldMk cId="552481527" sldId="334"/>
            <ac:spMk id="21" creationId="{03DB9597-2F5B-4979-A99B-EAAF0390C3FA}"/>
          </ac:spMkLst>
        </pc:spChg>
        <pc:spChg chg="del mod">
          <ac:chgData name="Nguyen Long" userId="e4e93a65-ca82-41ec-92c8-0e4fdb0a72ae" providerId="ADAL" clId="{AD3567C4-5CA2-4801-8990-94515F1A8105}" dt="2020-11-26T02:20:42.010" v="1471" actId="478"/>
          <ac:spMkLst>
            <pc:docMk/>
            <pc:sldMk cId="552481527" sldId="334"/>
            <ac:spMk id="29" creationId="{3B44278A-8FC8-4EFB-A5FC-1EB70F6E7976}"/>
          </ac:spMkLst>
        </pc:spChg>
        <pc:picChg chg="add mod">
          <ac:chgData name="Nguyen Long" userId="e4e93a65-ca82-41ec-92c8-0e4fdb0a72ae" providerId="ADAL" clId="{AD3567C4-5CA2-4801-8990-94515F1A8105}" dt="2020-11-26T02:24:37.182" v="1515" actId="1076"/>
          <ac:picMkLst>
            <pc:docMk/>
            <pc:sldMk cId="552481527" sldId="334"/>
            <ac:picMk id="10" creationId="{9352A0BE-90E7-4297-920E-6D52EB5DCC22}"/>
          </ac:picMkLst>
        </pc:picChg>
        <pc:picChg chg="add mod">
          <ac:chgData name="Nguyen Long" userId="e4e93a65-ca82-41ec-92c8-0e4fdb0a72ae" providerId="ADAL" clId="{AD3567C4-5CA2-4801-8990-94515F1A8105}" dt="2020-11-26T02:25:22.062" v="1518" actId="1076"/>
          <ac:picMkLst>
            <pc:docMk/>
            <pc:sldMk cId="552481527" sldId="334"/>
            <ac:picMk id="16" creationId="{5EBFD348-C27C-45F0-98A9-82D2C8B34379}"/>
          </ac:picMkLst>
        </pc:picChg>
        <pc:picChg chg="add mod">
          <ac:chgData name="Nguyen Long" userId="e4e93a65-ca82-41ec-92c8-0e4fdb0a72ae" providerId="ADAL" clId="{AD3567C4-5CA2-4801-8990-94515F1A8105}" dt="2020-11-26T02:26:57.875" v="1526" actId="1076"/>
          <ac:picMkLst>
            <pc:docMk/>
            <pc:sldMk cId="552481527" sldId="334"/>
            <ac:picMk id="18" creationId="{85BF3174-946B-44CC-A01B-CDBEB995B5F5}"/>
          </ac:picMkLst>
        </pc:picChg>
      </pc:sldChg>
      <pc:sldChg chg="addSp">
        <pc:chgData name="Nguyen Long" userId="e4e93a65-ca82-41ec-92c8-0e4fdb0a72ae" providerId="ADAL" clId="{AD3567C4-5CA2-4801-8990-94515F1A8105}" dt="2020-11-26T02:23:31.419" v="1501"/>
        <pc:sldMkLst>
          <pc:docMk/>
          <pc:sldMk cId="3462588219" sldId="334"/>
        </pc:sldMkLst>
        <pc:spChg chg="add">
          <ac:chgData name="Nguyen Long" userId="e4e93a65-ca82-41ec-92c8-0e4fdb0a72ae" providerId="ADAL" clId="{AD3567C4-5CA2-4801-8990-94515F1A8105}" dt="2020-11-26T02:23:31.419" v="1501"/>
          <ac:spMkLst>
            <pc:docMk/>
            <pc:sldMk cId="3462588219" sldId="334"/>
            <ac:spMk id="2" creationId="{29C2E730-7F2E-4D95-8174-FA20A066F965}"/>
          </ac:spMkLst>
        </pc:spChg>
      </pc:sldChg>
      <pc:sldChg chg="addSp">
        <pc:chgData name="Nguyen Long" userId="e4e93a65-ca82-41ec-92c8-0e4fdb0a72ae" providerId="ADAL" clId="{AD3567C4-5CA2-4801-8990-94515F1A8105}" dt="2020-11-26T02:33:09.798" v="1582"/>
        <pc:sldMkLst>
          <pc:docMk/>
          <pc:sldMk cId="572843029" sldId="335"/>
        </pc:sldMkLst>
        <pc:spChg chg="add">
          <ac:chgData name="Nguyen Long" userId="e4e93a65-ca82-41ec-92c8-0e4fdb0a72ae" providerId="ADAL" clId="{AD3567C4-5CA2-4801-8990-94515F1A8105}" dt="2020-11-26T02:33:09.798" v="1582"/>
          <ac:spMkLst>
            <pc:docMk/>
            <pc:sldMk cId="572843029" sldId="335"/>
            <ac:spMk id="2" creationId="{D6864D0C-A059-439C-9845-9960B78ADE00}"/>
          </ac:spMkLst>
        </pc:spChg>
      </pc:sldChg>
      <pc:sldChg chg="addSp delSp modSp add del mod modAnim">
        <pc:chgData name="Nguyen Long" userId="e4e93a65-ca82-41ec-92c8-0e4fdb0a72ae" providerId="ADAL" clId="{AD3567C4-5CA2-4801-8990-94515F1A8105}" dt="2020-11-29T14:28:30.883" v="3572"/>
        <pc:sldMkLst>
          <pc:docMk/>
          <pc:sldMk cId="823410867" sldId="335"/>
        </pc:sldMkLst>
        <pc:spChg chg="del">
          <ac:chgData name="Nguyen Long" userId="e4e93a65-ca82-41ec-92c8-0e4fdb0a72ae" providerId="ADAL" clId="{AD3567C4-5CA2-4801-8990-94515F1A8105}" dt="2020-11-26T02:28:37.526" v="1544" actId="478"/>
          <ac:spMkLst>
            <pc:docMk/>
            <pc:sldMk cId="823410867" sldId="335"/>
            <ac:spMk id="4" creationId="{EFE970DA-31B3-48D7-84D8-E9CFD5B197FD}"/>
          </ac:spMkLst>
        </pc:spChg>
        <pc:spChg chg="add del mod">
          <ac:chgData name="Nguyen Long" userId="e4e93a65-ca82-41ec-92c8-0e4fdb0a72ae" providerId="ADAL" clId="{AD3567C4-5CA2-4801-8990-94515F1A8105}" dt="2020-11-26T02:28:40.905" v="1545" actId="478"/>
          <ac:spMkLst>
            <pc:docMk/>
            <pc:sldMk cId="823410867" sldId="335"/>
            <ac:spMk id="6" creationId="{02B18222-D115-4785-A345-A87E658E708C}"/>
          </ac:spMkLst>
        </pc:spChg>
        <pc:spChg chg="add mod">
          <ac:chgData name="Nguyen Long" userId="e4e93a65-ca82-41ec-92c8-0e4fdb0a72ae" providerId="ADAL" clId="{AD3567C4-5CA2-4801-8990-94515F1A8105}" dt="2020-11-26T02:36:42.401" v="1624" actId="1076"/>
          <ac:spMkLst>
            <pc:docMk/>
            <pc:sldMk cId="823410867" sldId="335"/>
            <ac:spMk id="11" creationId="{F1524E0E-6C5F-4364-A970-A9A0704B2675}"/>
          </ac:spMkLst>
        </pc:spChg>
        <pc:spChg chg="add mod">
          <ac:chgData name="Nguyen Long" userId="e4e93a65-ca82-41ec-92c8-0e4fdb0a72ae" providerId="ADAL" clId="{AD3567C4-5CA2-4801-8990-94515F1A8105}" dt="2020-11-26T02:38:26.380" v="1670" actId="1035"/>
          <ac:spMkLst>
            <pc:docMk/>
            <pc:sldMk cId="823410867" sldId="335"/>
            <ac:spMk id="15" creationId="{CC767A63-6F3B-4BD5-B8FA-686010EF0763}"/>
          </ac:spMkLst>
        </pc:spChg>
        <pc:spChg chg="add mod">
          <ac:chgData name="Nguyen Long" userId="e4e93a65-ca82-41ec-92c8-0e4fdb0a72ae" providerId="ADAL" clId="{AD3567C4-5CA2-4801-8990-94515F1A8105}" dt="2020-11-26T02:40:18.362" v="1679" actId="1076"/>
          <ac:spMkLst>
            <pc:docMk/>
            <pc:sldMk cId="823410867" sldId="335"/>
            <ac:spMk id="21" creationId="{2159E5B2-4613-4188-8DBE-081BF4DF76FE}"/>
          </ac:spMkLst>
        </pc:spChg>
        <pc:spChg chg="add mod">
          <ac:chgData name="Nguyen Long" userId="e4e93a65-ca82-41ec-92c8-0e4fdb0a72ae" providerId="ADAL" clId="{AD3567C4-5CA2-4801-8990-94515F1A8105}" dt="2020-11-26T02:40:32.837" v="1684" actId="1076"/>
          <ac:spMkLst>
            <pc:docMk/>
            <pc:sldMk cId="823410867" sldId="335"/>
            <ac:spMk id="23" creationId="{93B80F72-AEE9-41E5-BA5B-0116B6F6DFC6}"/>
          </ac:spMkLst>
        </pc:spChg>
        <pc:spChg chg="mod">
          <ac:chgData name="Nguyen Long" userId="e4e93a65-ca82-41ec-92c8-0e4fdb0a72ae" providerId="ADAL" clId="{AD3567C4-5CA2-4801-8990-94515F1A8105}" dt="2020-11-26T02:28:58.375" v="1571"/>
          <ac:spMkLst>
            <pc:docMk/>
            <pc:sldMk cId="823410867" sldId="335"/>
            <ac:spMk id="29" creationId="{3B44278A-8FC8-4EFB-A5FC-1EB70F6E7976}"/>
          </ac:spMkLst>
        </pc:spChg>
        <pc:spChg chg="del mod">
          <ac:chgData name="Nguyen Long" userId="e4e93a65-ca82-41ec-92c8-0e4fdb0a72ae" providerId="ADAL" clId="{AD3567C4-5CA2-4801-8990-94515F1A8105}" dt="2020-11-26T02:41:33.312" v="1767" actId="478"/>
          <ac:spMkLst>
            <pc:docMk/>
            <pc:sldMk cId="823410867" sldId="335"/>
            <ac:spMk id="32" creationId="{D07B9FD0-0225-4A42-9F21-47694F5386C6}"/>
          </ac:spMkLst>
        </pc:spChg>
        <pc:spChg chg="mod">
          <ac:chgData name="Nguyen Long" userId="e4e93a65-ca82-41ec-92c8-0e4fdb0a72ae" providerId="ADAL" clId="{AD3567C4-5CA2-4801-8990-94515F1A8105}" dt="2020-11-26T02:42:15.071" v="1781" actId="14100"/>
          <ac:spMkLst>
            <pc:docMk/>
            <pc:sldMk cId="823410867" sldId="335"/>
            <ac:spMk id="33" creationId="{E8A098DD-BC5C-4307-8C33-9B213B3FC36D}"/>
          </ac:spMkLst>
        </pc:spChg>
        <pc:grpChg chg="add mod">
          <ac:chgData name="Nguyen Long" userId="e4e93a65-ca82-41ec-92c8-0e4fdb0a72ae" providerId="ADAL" clId="{AD3567C4-5CA2-4801-8990-94515F1A8105}" dt="2020-11-26T02:42:39.599" v="1788" actId="164"/>
          <ac:grpSpMkLst>
            <pc:docMk/>
            <pc:sldMk cId="823410867" sldId="335"/>
            <ac:grpSpMk id="28" creationId="{D5CAEFEF-C28E-46CB-A43E-05B067708B2C}"/>
          </ac:grpSpMkLst>
        </pc:grpChg>
        <pc:grpChg chg="del mod">
          <ac:chgData name="Nguyen Long" userId="e4e93a65-ca82-41ec-92c8-0e4fdb0a72ae" providerId="ADAL" clId="{AD3567C4-5CA2-4801-8990-94515F1A8105}" dt="2020-11-26T02:41:33.312" v="1767" actId="478"/>
          <ac:grpSpMkLst>
            <pc:docMk/>
            <pc:sldMk cId="823410867" sldId="335"/>
            <ac:grpSpMk id="30" creationId="{0E601582-DFA3-429A-B377-4E111A781C3F}"/>
          </ac:grpSpMkLst>
        </pc:grpChg>
        <pc:grpChg chg="add mod">
          <ac:chgData name="Nguyen Long" userId="e4e93a65-ca82-41ec-92c8-0e4fdb0a72ae" providerId="ADAL" clId="{AD3567C4-5CA2-4801-8990-94515F1A8105}" dt="2020-11-26T02:42:39.599" v="1788" actId="164"/>
          <ac:grpSpMkLst>
            <pc:docMk/>
            <pc:sldMk cId="823410867" sldId="335"/>
            <ac:grpSpMk id="36" creationId="{6CAD6D5F-1267-484A-BB33-0A9C12903A28}"/>
          </ac:grpSpMkLst>
        </pc:grpChg>
        <pc:picChg chg="add mod">
          <ac:chgData name="Nguyen Long" userId="e4e93a65-ca82-41ec-92c8-0e4fdb0a72ae" providerId="ADAL" clId="{AD3567C4-5CA2-4801-8990-94515F1A8105}" dt="2020-11-26T02:35:42.172" v="1609" actId="1076"/>
          <ac:picMkLst>
            <pc:docMk/>
            <pc:sldMk cId="823410867" sldId="335"/>
            <ac:picMk id="8" creationId="{02476BBE-EAB6-401C-9F5A-FD7B48678C1E}"/>
          </ac:picMkLst>
        </pc:picChg>
        <pc:picChg chg="add mod">
          <ac:chgData name="Nguyen Long" userId="e4e93a65-ca82-41ec-92c8-0e4fdb0a72ae" providerId="ADAL" clId="{AD3567C4-5CA2-4801-8990-94515F1A8105}" dt="2020-11-26T02:35:39.623" v="1608" actId="1076"/>
          <ac:picMkLst>
            <pc:docMk/>
            <pc:sldMk cId="823410867" sldId="335"/>
            <ac:picMk id="12" creationId="{06E08E9B-598F-4A64-BF20-A19900C3B23C}"/>
          </ac:picMkLst>
        </pc:picChg>
        <pc:picChg chg="add mod">
          <ac:chgData name="Nguyen Long" userId="e4e93a65-ca82-41ec-92c8-0e4fdb0a72ae" providerId="ADAL" clId="{AD3567C4-5CA2-4801-8990-94515F1A8105}" dt="2020-11-26T02:38:26.380" v="1670" actId="1035"/>
          <ac:picMkLst>
            <pc:docMk/>
            <pc:sldMk cId="823410867" sldId="335"/>
            <ac:picMk id="16" creationId="{8B5A9CD3-A145-481D-AED3-C1E0512661EC}"/>
          </ac:picMkLst>
        </pc:picChg>
        <pc:picChg chg="add mod">
          <ac:chgData name="Nguyen Long" userId="e4e93a65-ca82-41ec-92c8-0e4fdb0a72ae" providerId="ADAL" clId="{AD3567C4-5CA2-4801-8990-94515F1A8105}" dt="2020-11-26T02:40:19.588" v="1680" actId="1076"/>
          <ac:picMkLst>
            <pc:docMk/>
            <pc:sldMk cId="823410867" sldId="335"/>
            <ac:picMk id="18" creationId="{D9364313-D126-473E-9743-1BF6F850F263}"/>
          </ac:picMkLst>
        </pc:picChg>
        <pc:picChg chg="add mod">
          <ac:chgData name="Nguyen Long" userId="e4e93a65-ca82-41ec-92c8-0e4fdb0a72ae" providerId="ADAL" clId="{AD3567C4-5CA2-4801-8990-94515F1A8105}" dt="2020-11-26T02:40:34.736" v="1685" actId="1076"/>
          <ac:picMkLst>
            <pc:docMk/>
            <pc:sldMk cId="823410867" sldId="335"/>
            <ac:picMk id="24" creationId="{76C78F67-4CB3-4F96-B61C-37C079F39AE3}"/>
          </ac:picMkLst>
        </pc:picChg>
        <pc:picChg chg="add mod">
          <ac:chgData name="Nguyen Long" userId="e4e93a65-ca82-41ec-92c8-0e4fdb0a72ae" providerId="ADAL" clId="{AD3567C4-5CA2-4801-8990-94515F1A8105}" dt="2020-11-26T02:42:39.599" v="1788" actId="164"/>
          <ac:picMkLst>
            <pc:docMk/>
            <pc:sldMk cId="823410867" sldId="335"/>
            <ac:picMk id="26" creationId="{9D754C69-D6FA-409A-8EAE-E5E07351230B}"/>
          </ac:picMkLst>
        </pc:picChg>
        <pc:cxnChg chg="mod">
          <ac:chgData name="Nguyen Long" userId="e4e93a65-ca82-41ec-92c8-0e4fdb0a72ae" providerId="ADAL" clId="{AD3567C4-5CA2-4801-8990-94515F1A8105}" dt="2020-11-26T02:42:31.398" v="1787" actId="1037"/>
          <ac:cxnSpMkLst>
            <pc:docMk/>
            <pc:sldMk cId="823410867" sldId="335"/>
            <ac:cxnSpMk id="31" creationId="{1BB40B64-7936-429A-B0F3-B5F8E2DAA3EB}"/>
          </ac:cxnSpMkLst>
        </pc:cxnChg>
      </pc:sldChg>
      <pc:sldChg chg="addSp">
        <pc:chgData name="Nguyen Long" userId="e4e93a65-ca82-41ec-92c8-0e4fdb0a72ae" providerId="ADAL" clId="{AD3567C4-5CA2-4801-8990-94515F1A8105}" dt="2020-11-26T02:49:05.648" v="1831"/>
        <pc:sldMkLst>
          <pc:docMk/>
          <pc:sldMk cId="2329735043" sldId="336"/>
        </pc:sldMkLst>
        <pc:spChg chg="add">
          <ac:chgData name="Nguyen Long" userId="e4e93a65-ca82-41ec-92c8-0e4fdb0a72ae" providerId="ADAL" clId="{AD3567C4-5CA2-4801-8990-94515F1A8105}" dt="2020-11-26T02:49:05.648" v="1831"/>
          <ac:spMkLst>
            <pc:docMk/>
            <pc:sldMk cId="2329735043" sldId="336"/>
            <ac:spMk id="2" creationId="{20A31CB0-C087-483E-B546-117B3BBD1A28}"/>
          </ac:spMkLst>
        </pc:spChg>
      </pc:sldChg>
      <pc:sldChg chg="addSp delSp modSp add del mod modAnim">
        <pc:chgData name="Nguyen Long" userId="e4e93a65-ca82-41ec-92c8-0e4fdb0a72ae" providerId="ADAL" clId="{AD3567C4-5CA2-4801-8990-94515F1A8105}" dt="2020-11-26T02:51:38.213" v="1898"/>
        <pc:sldMkLst>
          <pc:docMk/>
          <pc:sldMk cId="2969133937" sldId="336"/>
        </pc:sldMkLst>
        <pc:spChg chg="del">
          <ac:chgData name="Nguyen Long" userId="e4e93a65-ca82-41ec-92c8-0e4fdb0a72ae" providerId="ADAL" clId="{AD3567C4-5CA2-4801-8990-94515F1A8105}" dt="2020-11-26T02:45:04.960" v="1790" actId="478"/>
          <ac:spMkLst>
            <pc:docMk/>
            <pc:sldMk cId="2969133937" sldId="336"/>
            <ac:spMk id="4" creationId="{EFE970DA-31B3-48D7-84D8-E9CFD5B197FD}"/>
          </ac:spMkLst>
        </pc:spChg>
        <pc:spChg chg="add del mod">
          <ac:chgData name="Nguyen Long" userId="e4e93a65-ca82-41ec-92c8-0e4fdb0a72ae" providerId="ADAL" clId="{AD3567C4-5CA2-4801-8990-94515F1A8105}" dt="2020-11-26T02:45:07.125" v="1791" actId="478"/>
          <ac:spMkLst>
            <pc:docMk/>
            <pc:sldMk cId="2969133937" sldId="336"/>
            <ac:spMk id="6" creationId="{09A606C8-BE0D-4085-8ADA-80493F37D36E}"/>
          </ac:spMkLst>
        </pc:spChg>
        <pc:spChg chg="add mod">
          <ac:chgData name="Nguyen Long" userId="e4e93a65-ca82-41ec-92c8-0e4fdb0a72ae" providerId="ADAL" clId="{AD3567C4-5CA2-4801-8990-94515F1A8105}" dt="2020-11-26T02:50:26.595" v="1869" actId="208"/>
          <ac:spMkLst>
            <pc:docMk/>
            <pc:sldMk cId="2969133937" sldId="336"/>
            <ac:spMk id="9" creationId="{3DA54232-1338-4C5F-8B4D-DB4ABB1075BE}"/>
          </ac:spMkLst>
        </pc:spChg>
        <pc:spChg chg="add mod">
          <ac:chgData name="Nguyen Long" userId="e4e93a65-ca82-41ec-92c8-0e4fdb0a72ae" providerId="ADAL" clId="{AD3567C4-5CA2-4801-8990-94515F1A8105}" dt="2020-11-26T02:51:15.510" v="1892" actId="1035"/>
          <ac:spMkLst>
            <pc:docMk/>
            <pc:sldMk cId="2969133937" sldId="336"/>
            <ac:spMk id="19" creationId="{7841F452-21DD-454A-9DC3-78DC7A8D0E2E}"/>
          </ac:spMkLst>
        </pc:spChg>
        <pc:spChg chg="del">
          <ac:chgData name="Nguyen Long" userId="e4e93a65-ca82-41ec-92c8-0e4fdb0a72ae" providerId="ADAL" clId="{AD3567C4-5CA2-4801-8990-94515F1A8105}" dt="2020-11-26T02:45:00.203" v="1789" actId="478"/>
          <ac:spMkLst>
            <pc:docMk/>
            <pc:sldMk cId="2969133937" sldId="336"/>
            <ac:spMk id="29" creationId="{3B44278A-8FC8-4EFB-A5FC-1EB70F6E7976}"/>
          </ac:spMkLst>
        </pc:spChg>
        <pc:picChg chg="add mod">
          <ac:chgData name="Nguyen Long" userId="e4e93a65-ca82-41ec-92c8-0e4fdb0a72ae" providerId="ADAL" clId="{AD3567C4-5CA2-4801-8990-94515F1A8105}" dt="2020-11-26T02:51:05.663" v="1876" actId="1076"/>
          <ac:picMkLst>
            <pc:docMk/>
            <pc:sldMk cId="2969133937" sldId="336"/>
            <ac:picMk id="10" creationId="{CA812973-CB5F-4F75-BDC5-314AA3941454}"/>
          </ac:picMkLst>
        </pc:picChg>
        <pc:picChg chg="add del mod">
          <ac:chgData name="Nguyen Long" userId="e4e93a65-ca82-41ec-92c8-0e4fdb0a72ae" providerId="ADAL" clId="{AD3567C4-5CA2-4801-8990-94515F1A8105}" dt="2020-11-26T02:48:07" v="1826" actId="478"/>
          <ac:picMkLst>
            <pc:docMk/>
            <pc:sldMk cId="2969133937" sldId="336"/>
            <ac:picMk id="12" creationId="{06C3EF39-A2E2-40DB-BE45-F809BB4BAA74}"/>
          </ac:picMkLst>
        </pc:picChg>
        <pc:picChg chg="add mod">
          <ac:chgData name="Nguyen Long" userId="e4e93a65-ca82-41ec-92c8-0e4fdb0a72ae" providerId="ADAL" clId="{AD3567C4-5CA2-4801-8990-94515F1A8105}" dt="2020-11-26T02:51:19.793" v="1893" actId="1076"/>
          <ac:picMkLst>
            <pc:docMk/>
            <pc:sldMk cId="2969133937" sldId="336"/>
            <ac:picMk id="14" creationId="{536B9413-E22E-4046-A60F-2025090F3099}"/>
          </ac:picMkLst>
        </pc:picChg>
        <pc:picChg chg="add mod">
          <ac:chgData name="Nguyen Long" userId="e4e93a65-ca82-41ec-92c8-0e4fdb0a72ae" providerId="ADAL" clId="{AD3567C4-5CA2-4801-8990-94515F1A8105}" dt="2020-11-26T02:51:07.253" v="1877" actId="1076"/>
          <ac:picMkLst>
            <pc:docMk/>
            <pc:sldMk cId="2969133937" sldId="336"/>
            <ac:picMk id="16" creationId="{C989545B-15D2-4213-A43D-86FD9DE85A4A}"/>
          </ac:picMkLst>
        </pc:picChg>
      </pc:sldChg>
      <pc:sldChg chg="addSp delSp modSp add mod modAnim">
        <pc:chgData name="Nguyen Long" userId="e4e93a65-ca82-41ec-92c8-0e4fdb0a72ae" providerId="ADAL" clId="{AD3567C4-5CA2-4801-8990-94515F1A8105}" dt="2020-11-26T02:59:55.452" v="1967"/>
        <pc:sldMkLst>
          <pc:docMk/>
          <pc:sldMk cId="4139985948" sldId="337"/>
        </pc:sldMkLst>
        <pc:spChg chg="del">
          <ac:chgData name="Nguyen Long" userId="e4e93a65-ca82-41ec-92c8-0e4fdb0a72ae" providerId="ADAL" clId="{AD3567C4-5CA2-4801-8990-94515F1A8105}" dt="2020-11-26T02:52:25.139" v="1899" actId="478"/>
          <ac:spMkLst>
            <pc:docMk/>
            <pc:sldMk cId="4139985948" sldId="337"/>
            <ac:spMk id="4" creationId="{EFE970DA-31B3-48D7-84D8-E9CFD5B197FD}"/>
          </ac:spMkLst>
        </pc:spChg>
        <pc:spChg chg="add del mod">
          <ac:chgData name="Nguyen Long" userId="e4e93a65-ca82-41ec-92c8-0e4fdb0a72ae" providerId="ADAL" clId="{AD3567C4-5CA2-4801-8990-94515F1A8105}" dt="2020-11-26T02:52:29.030" v="1900" actId="478"/>
          <ac:spMkLst>
            <pc:docMk/>
            <pc:sldMk cId="4139985948" sldId="337"/>
            <ac:spMk id="6" creationId="{82F29E28-B98D-4946-8829-69D90ED80CCC}"/>
          </ac:spMkLst>
        </pc:spChg>
        <pc:spChg chg="add mod">
          <ac:chgData name="Nguyen Long" userId="e4e93a65-ca82-41ec-92c8-0e4fdb0a72ae" providerId="ADAL" clId="{AD3567C4-5CA2-4801-8990-94515F1A8105}" dt="2020-11-26T02:56:54.029" v="1945" actId="14100"/>
          <ac:spMkLst>
            <pc:docMk/>
            <pc:sldMk cId="4139985948" sldId="337"/>
            <ac:spMk id="9" creationId="{DFCFBB80-22A4-43AB-A06F-DC6AF74E4D44}"/>
          </ac:spMkLst>
        </pc:spChg>
        <pc:spChg chg="add mod">
          <ac:chgData name="Nguyen Long" userId="e4e93a65-ca82-41ec-92c8-0e4fdb0a72ae" providerId="ADAL" clId="{AD3567C4-5CA2-4801-8990-94515F1A8105}" dt="2020-11-26T02:59:24.662" v="1960" actId="1076"/>
          <ac:spMkLst>
            <pc:docMk/>
            <pc:sldMk cId="4139985948" sldId="337"/>
            <ac:spMk id="17" creationId="{07B435E5-3036-4496-B965-6351789DDCFE}"/>
          </ac:spMkLst>
        </pc:spChg>
        <pc:spChg chg="mod">
          <ac:chgData name="Nguyen Long" userId="e4e93a65-ca82-41ec-92c8-0e4fdb0a72ae" providerId="ADAL" clId="{AD3567C4-5CA2-4801-8990-94515F1A8105}" dt="2020-11-26T02:52:51.320" v="1936"/>
          <ac:spMkLst>
            <pc:docMk/>
            <pc:sldMk cId="4139985948" sldId="337"/>
            <ac:spMk id="29" creationId="{3B44278A-8FC8-4EFB-A5FC-1EB70F6E7976}"/>
          </ac:spMkLst>
        </pc:spChg>
        <pc:picChg chg="add mod">
          <ac:chgData name="Nguyen Long" userId="e4e93a65-ca82-41ec-92c8-0e4fdb0a72ae" providerId="ADAL" clId="{AD3567C4-5CA2-4801-8990-94515F1A8105}" dt="2020-11-26T02:59:26.218" v="1961" actId="1076"/>
          <ac:picMkLst>
            <pc:docMk/>
            <pc:sldMk cId="4139985948" sldId="337"/>
            <ac:picMk id="10" creationId="{92EC878E-A578-4A16-AF4D-BD15180CDC6D}"/>
          </ac:picMkLst>
        </pc:picChg>
        <pc:picChg chg="add del mod">
          <ac:chgData name="Nguyen Long" userId="e4e93a65-ca82-41ec-92c8-0e4fdb0a72ae" providerId="ADAL" clId="{AD3567C4-5CA2-4801-8990-94515F1A8105}" dt="2020-11-26T02:58:41.579" v="1950" actId="478"/>
          <ac:picMkLst>
            <pc:docMk/>
            <pc:sldMk cId="4139985948" sldId="337"/>
            <ac:picMk id="12" creationId="{2387A2A6-4C43-411E-93F1-E4506C77B5F2}"/>
          </ac:picMkLst>
        </pc:picChg>
        <pc:picChg chg="add mod">
          <ac:chgData name="Nguyen Long" userId="e4e93a65-ca82-41ec-92c8-0e4fdb0a72ae" providerId="ADAL" clId="{AD3567C4-5CA2-4801-8990-94515F1A8105}" dt="2020-11-26T02:59:35.918" v="1963" actId="1076"/>
          <ac:picMkLst>
            <pc:docMk/>
            <pc:sldMk cId="4139985948" sldId="337"/>
            <ac:picMk id="14" creationId="{D2111F96-F891-40BB-AF36-10C8AC19117C}"/>
          </ac:picMkLst>
        </pc:picChg>
      </pc:sldChg>
      <pc:sldChg chg="addSp">
        <pc:chgData name="Nguyen Long" userId="e4e93a65-ca82-41ec-92c8-0e4fdb0a72ae" providerId="ADAL" clId="{AD3567C4-5CA2-4801-8990-94515F1A8105}" dt="2020-11-26T03:05:12.410" v="2005"/>
        <pc:sldMkLst>
          <pc:docMk/>
          <pc:sldMk cId="3214316055" sldId="338"/>
        </pc:sldMkLst>
        <pc:spChg chg="add">
          <ac:chgData name="Nguyen Long" userId="e4e93a65-ca82-41ec-92c8-0e4fdb0a72ae" providerId="ADAL" clId="{AD3567C4-5CA2-4801-8990-94515F1A8105}" dt="2020-11-26T03:05:12.410" v="2005"/>
          <ac:spMkLst>
            <pc:docMk/>
            <pc:sldMk cId="3214316055" sldId="338"/>
            <ac:spMk id="2" creationId="{912782D5-AE2A-4A6F-ACFB-7E553FEF5FA6}"/>
          </ac:spMkLst>
        </pc:spChg>
      </pc:sldChg>
      <pc:sldChg chg="addSp delSp modSp add del mod modAnim">
        <pc:chgData name="Nguyen Long" userId="e4e93a65-ca82-41ec-92c8-0e4fdb0a72ae" providerId="ADAL" clId="{AD3567C4-5CA2-4801-8990-94515F1A8105}" dt="2020-11-29T14:36:23.712" v="3580"/>
        <pc:sldMkLst>
          <pc:docMk/>
          <pc:sldMk cId="3256425225" sldId="338"/>
        </pc:sldMkLst>
        <pc:spChg chg="del">
          <ac:chgData name="Nguyen Long" userId="e4e93a65-ca82-41ec-92c8-0e4fdb0a72ae" providerId="ADAL" clId="{AD3567C4-5CA2-4801-8990-94515F1A8105}" dt="2020-11-26T03:00:25.505" v="1969" actId="478"/>
          <ac:spMkLst>
            <pc:docMk/>
            <pc:sldMk cId="3256425225" sldId="338"/>
            <ac:spMk id="4" creationId="{EFE970DA-31B3-48D7-84D8-E9CFD5B197FD}"/>
          </ac:spMkLst>
        </pc:spChg>
        <pc:spChg chg="add del mod">
          <ac:chgData name="Nguyen Long" userId="e4e93a65-ca82-41ec-92c8-0e4fdb0a72ae" providerId="ADAL" clId="{AD3567C4-5CA2-4801-8990-94515F1A8105}" dt="2020-11-26T03:00:27.888" v="1970" actId="478"/>
          <ac:spMkLst>
            <pc:docMk/>
            <pc:sldMk cId="3256425225" sldId="338"/>
            <ac:spMk id="6" creationId="{7BA82EAB-7F97-4470-95B4-4A46C287E683}"/>
          </ac:spMkLst>
        </pc:spChg>
        <pc:spChg chg="add mod">
          <ac:chgData name="Nguyen Long" userId="e4e93a65-ca82-41ec-92c8-0e4fdb0a72ae" providerId="ADAL" clId="{AD3567C4-5CA2-4801-8990-94515F1A8105}" dt="2020-11-26T03:04:32.367" v="2002" actId="20577"/>
          <ac:spMkLst>
            <pc:docMk/>
            <pc:sldMk cId="3256425225" sldId="338"/>
            <ac:spMk id="9" creationId="{357B43FD-D877-4528-A33A-707A45090BF8}"/>
          </ac:spMkLst>
        </pc:spChg>
        <pc:spChg chg="add del mod">
          <ac:chgData name="Nguyen Long" userId="e4e93a65-ca82-41ec-92c8-0e4fdb0a72ae" providerId="ADAL" clId="{AD3567C4-5CA2-4801-8990-94515F1A8105}" dt="2020-11-26T03:04:08.587" v="1998" actId="478"/>
          <ac:spMkLst>
            <pc:docMk/>
            <pc:sldMk cId="3256425225" sldId="338"/>
            <ac:spMk id="13" creationId="{367E0DF6-F77D-4A15-95B1-2442DF90B816}"/>
          </ac:spMkLst>
        </pc:spChg>
        <pc:spChg chg="add mod">
          <ac:chgData name="Nguyen Long" userId="e4e93a65-ca82-41ec-92c8-0e4fdb0a72ae" providerId="ADAL" clId="{AD3567C4-5CA2-4801-8990-94515F1A8105}" dt="2020-11-26T03:06:19.296" v="2019" actId="1076"/>
          <ac:spMkLst>
            <pc:docMk/>
            <pc:sldMk cId="3256425225" sldId="338"/>
            <ac:spMk id="17" creationId="{2522B8EB-6982-4C3E-B127-CA12B62DB195}"/>
          </ac:spMkLst>
        </pc:spChg>
        <pc:spChg chg="add mod">
          <ac:chgData name="Nguyen Long" userId="e4e93a65-ca82-41ec-92c8-0e4fdb0a72ae" providerId="ADAL" clId="{AD3567C4-5CA2-4801-8990-94515F1A8105}" dt="2020-11-29T14:36:22.143" v="3579" actId="164"/>
          <ac:spMkLst>
            <pc:docMk/>
            <pc:sldMk cId="3256425225" sldId="338"/>
            <ac:spMk id="23" creationId="{249F79CD-E37F-44BE-972A-8EF13D283FB9}"/>
          </ac:spMkLst>
        </pc:spChg>
        <pc:spChg chg="mod">
          <ac:chgData name="Nguyen Long" userId="e4e93a65-ca82-41ec-92c8-0e4fdb0a72ae" providerId="ADAL" clId="{AD3567C4-5CA2-4801-8990-94515F1A8105}" dt="2020-11-26T03:07:46.714" v="2035" actId="14100"/>
          <ac:spMkLst>
            <pc:docMk/>
            <pc:sldMk cId="3256425225" sldId="338"/>
            <ac:spMk id="27" creationId="{D756F2AD-044C-4D97-8FBD-32636C184640}"/>
          </ac:spMkLst>
        </pc:spChg>
        <pc:spChg chg="del">
          <ac:chgData name="Nguyen Long" userId="e4e93a65-ca82-41ec-92c8-0e4fdb0a72ae" providerId="ADAL" clId="{AD3567C4-5CA2-4801-8990-94515F1A8105}" dt="2020-11-26T03:00:21.993" v="1968" actId="478"/>
          <ac:spMkLst>
            <pc:docMk/>
            <pc:sldMk cId="3256425225" sldId="338"/>
            <ac:spMk id="29" creationId="{3B44278A-8FC8-4EFB-A5FC-1EB70F6E7976}"/>
          </ac:spMkLst>
        </pc:spChg>
        <pc:grpChg chg="add mod">
          <ac:chgData name="Nguyen Long" userId="e4e93a65-ca82-41ec-92c8-0e4fdb0a72ae" providerId="ADAL" clId="{AD3567C4-5CA2-4801-8990-94515F1A8105}" dt="2020-11-29T14:36:22.143" v="3579" actId="164"/>
          <ac:grpSpMkLst>
            <pc:docMk/>
            <pc:sldMk cId="3256425225" sldId="338"/>
            <ac:grpSpMk id="2" creationId="{24E4060B-AF7C-4C63-8831-50CB4F72A221}"/>
          </ac:grpSpMkLst>
        </pc:grpChg>
        <pc:grpChg chg="add del mod">
          <ac:chgData name="Nguyen Long" userId="e4e93a65-ca82-41ec-92c8-0e4fdb0a72ae" providerId="ADAL" clId="{AD3567C4-5CA2-4801-8990-94515F1A8105}" dt="2020-11-26T03:07:26.673" v="2030" actId="478"/>
          <ac:grpSpMkLst>
            <pc:docMk/>
            <pc:sldMk cId="3256425225" sldId="338"/>
            <ac:grpSpMk id="24" creationId="{A4495181-7A3C-4210-89F3-88C2D81C875B}"/>
          </ac:grpSpMkLst>
        </pc:grpChg>
        <pc:grpChg chg="mod topLvl">
          <ac:chgData name="Nguyen Long" userId="e4e93a65-ca82-41ec-92c8-0e4fdb0a72ae" providerId="ADAL" clId="{AD3567C4-5CA2-4801-8990-94515F1A8105}" dt="2020-11-29T14:36:22.143" v="3579" actId="164"/>
          <ac:grpSpMkLst>
            <pc:docMk/>
            <pc:sldMk cId="3256425225" sldId="338"/>
            <ac:grpSpMk id="26" creationId="{119AD3DC-D257-46F7-8F7D-E6886375FE44}"/>
          </ac:grpSpMkLst>
        </pc:grpChg>
        <pc:picChg chg="add mod">
          <ac:chgData name="Nguyen Long" userId="e4e93a65-ca82-41ec-92c8-0e4fdb0a72ae" providerId="ADAL" clId="{AD3567C4-5CA2-4801-8990-94515F1A8105}" dt="2020-11-26T03:04:35.213" v="2003" actId="1076"/>
          <ac:picMkLst>
            <pc:docMk/>
            <pc:sldMk cId="3256425225" sldId="338"/>
            <ac:picMk id="10" creationId="{4A6BA810-60D8-4912-B93F-F686429694B7}"/>
          </ac:picMkLst>
        </pc:picChg>
        <pc:picChg chg="add mod">
          <ac:chgData name="Nguyen Long" userId="e4e93a65-ca82-41ec-92c8-0e4fdb0a72ae" providerId="ADAL" clId="{AD3567C4-5CA2-4801-8990-94515F1A8105}" dt="2020-11-26T03:04:36.918" v="2004" actId="1076"/>
          <ac:picMkLst>
            <pc:docMk/>
            <pc:sldMk cId="3256425225" sldId="338"/>
            <ac:picMk id="14" creationId="{F4BE8B1B-4A67-41B3-93E1-2123F1ED9D54}"/>
          </ac:picMkLst>
        </pc:picChg>
        <pc:picChg chg="add mod">
          <ac:chgData name="Nguyen Long" userId="e4e93a65-ca82-41ec-92c8-0e4fdb0a72ae" providerId="ADAL" clId="{AD3567C4-5CA2-4801-8990-94515F1A8105}" dt="2020-11-26T03:06:20.476" v="2020" actId="1076"/>
          <ac:picMkLst>
            <pc:docMk/>
            <pc:sldMk cId="3256425225" sldId="338"/>
            <ac:picMk id="18" creationId="{791F462F-3C9B-4153-8081-B0C76DD56043}"/>
          </ac:picMkLst>
        </pc:picChg>
        <pc:picChg chg="add mod">
          <ac:chgData name="Nguyen Long" userId="e4e93a65-ca82-41ec-92c8-0e4fdb0a72ae" providerId="ADAL" clId="{AD3567C4-5CA2-4801-8990-94515F1A8105}" dt="2020-11-26T03:06:22.958" v="2021" actId="1076"/>
          <ac:picMkLst>
            <pc:docMk/>
            <pc:sldMk cId="3256425225" sldId="338"/>
            <ac:picMk id="20" creationId="{6A66E1E7-16C3-4608-9585-E22B2EC50E99}"/>
          </ac:picMkLst>
        </pc:picChg>
        <pc:picChg chg="del mod topLvl">
          <ac:chgData name="Nguyen Long" userId="e4e93a65-ca82-41ec-92c8-0e4fdb0a72ae" providerId="ADAL" clId="{AD3567C4-5CA2-4801-8990-94515F1A8105}" dt="2020-11-26T03:07:26.673" v="2030" actId="478"/>
          <ac:picMkLst>
            <pc:docMk/>
            <pc:sldMk cId="3256425225" sldId="338"/>
            <ac:picMk id="25" creationId="{E84D0B69-4A4C-4C22-9C5F-7760C1D49DC9}"/>
          </ac:picMkLst>
        </pc:picChg>
        <pc:cxnChg chg="mod">
          <ac:chgData name="Nguyen Long" userId="e4e93a65-ca82-41ec-92c8-0e4fdb0a72ae" providerId="ADAL" clId="{AD3567C4-5CA2-4801-8990-94515F1A8105}" dt="2020-11-26T03:07:46.714" v="2035" actId="14100"/>
          <ac:cxnSpMkLst>
            <pc:docMk/>
            <pc:sldMk cId="3256425225" sldId="338"/>
            <ac:cxnSpMk id="28" creationId="{BF9D7CA9-8D59-4F48-83DA-B24009E57E58}"/>
          </ac:cxnSpMkLst>
        </pc:cxnChg>
      </pc:sldChg>
      <pc:sldChg chg="addSp delSp modSp add mod modAnim">
        <pc:chgData name="Nguyen Long" userId="e4e93a65-ca82-41ec-92c8-0e4fdb0a72ae" providerId="ADAL" clId="{AD3567C4-5CA2-4801-8990-94515F1A8105}" dt="2020-11-26T03:24:56.939" v="2083"/>
        <pc:sldMkLst>
          <pc:docMk/>
          <pc:sldMk cId="3094730242" sldId="339"/>
        </pc:sldMkLst>
        <pc:spChg chg="mod">
          <ac:chgData name="Nguyen Long" userId="e4e93a65-ca82-41ec-92c8-0e4fdb0a72ae" providerId="ADAL" clId="{AD3567C4-5CA2-4801-8990-94515F1A8105}" dt="2020-11-26T03:15:08.076" v="2036"/>
          <ac:spMkLst>
            <pc:docMk/>
            <pc:sldMk cId="3094730242" sldId="339"/>
            <ac:spMk id="3" creationId="{62A79EAC-0BC8-4DF7-B963-899AA7EF67BA}"/>
          </ac:spMkLst>
        </pc:spChg>
        <pc:spChg chg="mod">
          <ac:chgData name="Nguyen Long" userId="e4e93a65-ca82-41ec-92c8-0e4fdb0a72ae" providerId="ADAL" clId="{AD3567C4-5CA2-4801-8990-94515F1A8105}" dt="2020-11-26T03:15:21.166" v="2037"/>
          <ac:spMkLst>
            <pc:docMk/>
            <pc:sldMk cId="3094730242" sldId="339"/>
            <ac:spMk id="4" creationId="{EFE970DA-31B3-48D7-84D8-E9CFD5B197FD}"/>
          </ac:spMkLst>
        </pc:spChg>
        <pc:spChg chg="add mod">
          <ac:chgData name="Nguyen Long" userId="e4e93a65-ca82-41ec-92c8-0e4fdb0a72ae" providerId="ADAL" clId="{AD3567C4-5CA2-4801-8990-94515F1A8105}" dt="2020-11-26T03:23:31.698" v="2076" actId="1076"/>
          <ac:spMkLst>
            <pc:docMk/>
            <pc:sldMk cId="3094730242" sldId="339"/>
            <ac:spMk id="19" creationId="{9871B2AF-2967-4420-8374-1BEE476107C7}"/>
          </ac:spMkLst>
        </pc:spChg>
        <pc:spChg chg="mod">
          <ac:chgData name="Nguyen Long" userId="e4e93a65-ca82-41ec-92c8-0e4fdb0a72ae" providerId="ADAL" clId="{AD3567C4-5CA2-4801-8990-94515F1A8105}" dt="2020-11-26T03:19:04.276" v="2057" actId="1076"/>
          <ac:spMkLst>
            <pc:docMk/>
            <pc:sldMk cId="3094730242" sldId="339"/>
            <ac:spMk id="29" creationId="{3B44278A-8FC8-4EFB-A5FC-1EB70F6E7976}"/>
          </ac:spMkLst>
        </pc:spChg>
        <pc:picChg chg="add del">
          <ac:chgData name="Nguyen Long" userId="e4e93a65-ca82-41ec-92c8-0e4fdb0a72ae" providerId="ADAL" clId="{AD3567C4-5CA2-4801-8990-94515F1A8105}" dt="2020-11-26T03:17:27.168" v="2054" actId="22"/>
          <ac:picMkLst>
            <pc:docMk/>
            <pc:sldMk cId="3094730242" sldId="339"/>
            <ac:picMk id="6" creationId="{9562B530-5F0D-42BB-8E8E-C35F9E9C9811}"/>
          </ac:picMkLst>
        </pc:picChg>
        <pc:picChg chg="add del mod">
          <ac:chgData name="Nguyen Long" userId="e4e93a65-ca82-41ec-92c8-0e4fdb0a72ae" providerId="ADAL" clId="{AD3567C4-5CA2-4801-8990-94515F1A8105}" dt="2020-11-26T03:19:54.267" v="2059" actId="478"/>
          <ac:picMkLst>
            <pc:docMk/>
            <pc:sldMk cId="3094730242" sldId="339"/>
            <ac:picMk id="8" creationId="{4EAD4BAC-A171-4E7D-9326-E4F9AE131FDE}"/>
          </ac:picMkLst>
        </pc:picChg>
        <pc:picChg chg="add del mod">
          <ac:chgData name="Nguyen Long" userId="e4e93a65-ca82-41ec-92c8-0e4fdb0a72ae" providerId="ADAL" clId="{AD3567C4-5CA2-4801-8990-94515F1A8105}" dt="2020-11-26T03:20:20.015" v="2062" actId="478"/>
          <ac:picMkLst>
            <pc:docMk/>
            <pc:sldMk cId="3094730242" sldId="339"/>
            <ac:picMk id="10" creationId="{7A269E7B-80EA-488A-A571-42AF44C0D095}"/>
          </ac:picMkLst>
        </pc:picChg>
        <pc:picChg chg="add mod">
          <ac:chgData name="Nguyen Long" userId="e4e93a65-ca82-41ec-92c8-0e4fdb0a72ae" providerId="ADAL" clId="{AD3567C4-5CA2-4801-8990-94515F1A8105}" dt="2020-11-26T03:21:13.800" v="2065" actId="1076"/>
          <ac:picMkLst>
            <pc:docMk/>
            <pc:sldMk cId="3094730242" sldId="339"/>
            <ac:picMk id="12" creationId="{3FAE1915-D5BF-44D5-8E09-FA06AD6A1F84}"/>
          </ac:picMkLst>
        </pc:picChg>
        <pc:picChg chg="add del mod">
          <ac:chgData name="Nguyen Long" userId="e4e93a65-ca82-41ec-92c8-0e4fdb0a72ae" providerId="ADAL" clId="{AD3567C4-5CA2-4801-8990-94515F1A8105}" dt="2020-11-26T03:21:37.939" v="2068" actId="478"/>
          <ac:picMkLst>
            <pc:docMk/>
            <pc:sldMk cId="3094730242" sldId="339"/>
            <ac:picMk id="14" creationId="{186CB045-1F6F-4451-BF99-0BCB9363E1A1}"/>
          </ac:picMkLst>
        </pc:picChg>
        <pc:picChg chg="add mod">
          <ac:chgData name="Nguyen Long" userId="e4e93a65-ca82-41ec-92c8-0e4fdb0a72ae" providerId="ADAL" clId="{AD3567C4-5CA2-4801-8990-94515F1A8105}" dt="2020-11-26T03:21:59.953" v="2070" actId="1076"/>
          <ac:picMkLst>
            <pc:docMk/>
            <pc:sldMk cId="3094730242" sldId="339"/>
            <ac:picMk id="16" creationId="{EA473637-FE16-4122-9166-63F17485D553}"/>
          </ac:picMkLst>
        </pc:picChg>
        <pc:picChg chg="add mod">
          <ac:chgData name="Nguyen Long" userId="e4e93a65-ca82-41ec-92c8-0e4fdb0a72ae" providerId="ADAL" clId="{AD3567C4-5CA2-4801-8990-94515F1A8105}" dt="2020-11-26T03:24:41.709" v="2079" actId="1076"/>
          <ac:picMkLst>
            <pc:docMk/>
            <pc:sldMk cId="3094730242" sldId="339"/>
            <ac:picMk id="20" creationId="{6ADE3482-D54B-4296-8672-B639DE9783EA}"/>
          </ac:picMkLst>
        </pc:picChg>
      </pc:sldChg>
      <pc:sldChg chg="add del">
        <pc:chgData name="Nguyen Long" userId="e4e93a65-ca82-41ec-92c8-0e4fdb0a72ae" providerId="ADAL" clId="{AD3567C4-5CA2-4801-8990-94515F1A8105}" dt="2020-11-26T01:26:12.660" v="1140"/>
        <pc:sldMkLst>
          <pc:docMk/>
          <pc:sldMk cId="3078925081" sldId="340"/>
        </pc:sldMkLst>
      </pc:sldChg>
      <pc:sldChg chg="addSp delSp modSp add mod modAnim">
        <pc:chgData name="Nguyen Long" userId="e4e93a65-ca82-41ec-92c8-0e4fdb0a72ae" providerId="ADAL" clId="{AD3567C4-5CA2-4801-8990-94515F1A8105}" dt="2020-11-29T14:39:00.399" v="3588"/>
        <pc:sldMkLst>
          <pc:docMk/>
          <pc:sldMk cId="3665099535" sldId="340"/>
        </pc:sldMkLst>
        <pc:spChg chg="del">
          <ac:chgData name="Nguyen Long" userId="e4e93a65-ca82-41ec-92c8-0e4fdb0a72ae" providerId="ADAL" clId="{AD3567C4-5CA2-4801-8990-94515F1A8105}" dt="2020-11-26T03:25:52.401" v="2086" actId="478"/>
          <ac:spMkLst>
            <pc:docMk/>
            <pc:sldMk cId="3665099535" sldId="340"/>
            <ac:spMk id="4" creationId="{EFE970DA-31B3-48D7-84D8-E9CFD5B197FD}"/>
          </ac:spMkLst>
        </pc:spChg>
        <pc:spChg chg="add del mod">
          <ac:chgData name="Nguyen Long" userId="e4e93a65-ca82-41ec-92c8-0e4fdb0a72ae" providerId="ADAL" clId="{AD3567C4-5CA2-4801-8990-94515F1A8105}" dt="2020-11-26T03:25:56.614" v="2087" actId="478"/>
          <ac:spMkLst>
            <pc:docMk/>
            <pc:sldMk cId="3665099535" sldId="340"/>
            <ac:spMk id="6" creationId="{5CB0FFD3-17EB-490C-9E19-123219F6911C}"/>
          </ac:spMkLst>
        </pc:spChg>
        <pc:spChg chg="add mod">
          <ac:chgData name="Nguyen Long" userId="e4e93a65-ca82-41ec-92c8-0e4fdb0a72ae" providerId="ADAL" clId="{AD3567C4-5CA2-4801-8990-94515F1A8105}" dt="2020-11-29T14:38:53.074" v="3587" actId="123"/>
          <ac:spMkLst>
            <pc:docMk/>
            <pc:sldMk cId="3665099535" sldId="340"/>
            <ac:spMk id="13" creationId="{FED67D06-96A9-4DFE-8A30-65E4426B5640}"/>
          </ac:spMkLst>
        </pc:spChg>
        <pc:spChg chg="mod">
          <ac:chgData name="Nguyen Long" userId="e4e93a65-ca82-41ec-92c8-0e4fdb0a72ae" providerId="ADAL" clId="{AD3567C4-5CA2-4801-8990-94515F1A8105}" dt="2020-11-26T03:26:01.280" v="2088" actId="1076"/>
          <ac:spMkLst>
            <pc:docMk/>
            <pc:sldMk cId="3665099535" sldId="340"/>
            <ac:spMk id="29" creationId="{3B44278A-8FC8-4EFB-A5FC-1EB70F6E7976}"/>
          </ac:spMkLst>
        </pc:spChg>
        <pc:picChg chg="add mod">
          <ac:chgData name="Nguyen Long" userId="e4e93a65-ca82-41ec-92c8-0e4fdb0a72ae" providerId="ADAL" clId="{AD3567C4-5CA2-4801-8990-94515F1A8105}" dt="2020-11-26T03:29:41.057" v="2090" actId="1076"/>
          <ac:picMkLst>
            <pc:docMk/>
            <pc:sldMk cId="3665099535" sldId="340"/>
            <ac:picMk id="8" creationId="{29683F76-605E-4FB8-8565-93AA5E744A90}"/>
          </ac:picMkLst>
        </pc:picChg>
        <pc:picChg chg="add mod">
          <ac:chgData name="Nguyen Long" userId="e4e93a65-ca82-41ec-92c8-0e4fdb0a72ae" providerId="ADAL" clId="{AD3567C4-5CA2-4801-8990-94515F1A8105}" dt="2020-11-26T03:36:32.074" v="2112" actId="1076"/>
          <ac:picMkLst>
            <pc:docMk/>
            <pc:sldMk cId="3665099535" sldId="340"/>
            <ac:picMk id="10" creationId="{E99313C0-948D-4150-94D7-75BD06D9A0CB}"/>
          </ac:picMkLst>
        </pc:picChg>
        <pc:picChg chg="add mod">
          <ac:chgData name="Nguyen Long" userId="e4e93a65-ca82-41ec-92c8-0e4fdb0a72ae" providerId="ADAL" clId="{AD3567C4-5CA2-4801-8990-94515F1A8105}" dt="2020-11-26T03:36:49.854" v="2114" actId="1076"/>
          <ac:picMkLst>
            <pc:docMk/>
            <pc:sldMk cId="3665099535" sldId="340"/>
            <ac:picMk id="14" creationId="{5536EC92-5A23-4B95-928F-154C765FABA0}"/>
          </ac:picMkLst>
        </pc:picChg>
      </pc:sldChg>
      <pc:sldChg chg="addSp delSp modSp add mod modAnim">
        <pc:chgData name="Nguyen Long" userId="e4e93a65-ca82-41ec-92c8-0e4fdb0a72ae" providerId="ADAL" clId="{AD3567C4-5CA2-4801-8990-94515F1A8105}" dt="2020-11-29T14:41:51.450" v="3597"/>
        <pc:sldMkLst>
          <pc:docMk/>
          <pc:sldMk cId="660332516" sldId="341"/>
        </pc:sldMkLst>
        <pc:spChg chg="del">
          <ac:chgData name="Nguyen Long" userId="e4e93a65-ca82-41ec-92c8-0e4fdb0a72ae" providerId="ADAL" clId="{AD3567C4-5CA2-4801-8990-94515F1A8105}" dt="2020-11-26T03:33:31.784" v="2102" actId="478"/>
          <ac:spMkLst>
            <pc:docMk/>
            <pc:sldMk cId="660332516" sldId="341"/>
            <ac:spMk id="4" creationId="{EFE970DA-31B3-48D7-84D8-E9CFD5B197FD}"/>
          </ac:spMkLst>
        </pc:spChg>
        <pc:spChg chg="add del mod">
          <ac:chgData name="Nguyen Long" userId="e4e93a65-ca82-41ec-92c8-0e4fdb0a72ae" providerId="ADAL" clId="{AD3567C4-5CA2-4801-8990-94515F1A8105}" dt="2020-11-26T03:33:35.742" v="2103" actId="478"/>
          <ac:spMkLst>
            <pc:docMk/>
            <pc:sldMk cId="660332516" sldId="341"/>
            <ac:spMk id="6" creationId="{E51FB58B-7ACF-4A3D-A631-2726DA119153}"/>
          </ac:spMkLst>
        </pc:spChg>
        <pc:spChg chg="add mod">
          <ac:chgData name="Nguyen Long" userId="e4e93a65-ca82-41ec-92c8-0e4fdb0a72ae" providerId="ADAL" clId="{AD3567C4-5CA2-4801-8990-94515F1A8105}" dt="2020-11-26T03:37:23.592" v="2117"/>
          <ac:spMkLst>
            <pc:docMk/>
            <pc:sldMk cId="660332516" sldId="341"/>
            <ac:spMk id="8" creationId="{4510D08E-B5C2-4C8F-85BF-C9398E391767}"/>
          </ac:spMkLst>
        </pc:spChg>
        <pc:spChg chg="add mod">
          <ac:chgData name="Nguyen Long" userId="e4e93a65-ca82-41ec-92c8-0e4fdb0a72ae" providerId="ADAL" clId="{AD3567C4-5CA2-4801-8990-94515F1A8105}" dt="2020-11-29T14:41:08.028" v="3592" actId="123"/>
          <ac:spMkLst>
            <pc:docMk/>
            <pc:sldMk cId="660332516" sldId="341"/>
            <ac:spMk id="10" creationId="{E773FC6B-BF46-483F-B3AC-5B31955F653E}"/>
          </ac:spMkLst>
        </pc:spChg>
        <pc:spChg chg="add mod">
          <ac:chgData name="Nguyen Long" userId="e4e93a65-ca82-41ec-92c8-0e4fdb0a72ae" providerId="ADAL" clId="{AD3567C4-5CA2-4801-8990-94515F1A8105}" dt="2020-11-29T14:41:13.341" v="3593" actId="1076"/>
          <ac:spMkLst>
            <pc:docMk/>
            <pc:sldMk cId="660332516" sldId="341"/>
            <ac:spMk id="14" creationId="{CCB46A68-55A6-46AA-9B07-82A637AA8FD1}"/>
          </ac:spMkLst>
        </pc:spChg>
        <pc:spChg chg="del">
          <ac:chgData name="Nguyen Long" userId="e4e93a65-ca82-41ec-92c8-0e4fdb0a72ae" providerId="ADAL" clId="{AD3567C4-5CA2-4801-8990-94515F1A8105}" dt="2020-11-26T03:33:29.351" v="2101" actId="478"/>
          <ac:spMkLst>
            <pc:docMk/>
            <pc:sldMk cId="660332516" sldId="341"/>
            <ac:spMk id="29" creationId="{3B44278A-8FC8-4EFB-A5FC-1EB70F6E7976}"/>
          </ac:spMkLst>
        </pc:spChg>
        <pc:picChg chg="add mod">
          <ac:chgData name="Nguyen Long" userId="e4e93a65-ca82-41ec-92c8-0e4fdb0a72ae" providerId="ADAL" clId="{AD3567C4-5CA2-4801-8990-94515F1A8105}" dt="2020-11-26T03:39:10.512" v="2126" actId="1076"/>
          <ac:picMkLst>
            <pc:docMk/>
            <pc:sldMk cId="660332516" sldId="341"/>
            <ac:picMk id="11" creationId="{43550D03-CA19-4351-AA4E-226AF32DEC60}"/>
          </ac:picMkLst>
        </pc:picChg>
        <pc:picChg chg="add mod">
          <ac:chgData name="Nguyen Long" userId="e4e93a65-ca82-41ec-92c8-0e4fdb0a72ae" providerId="ADAL" clId="{AD3567C4-5CA2-4801-8990-94515F1A8105}" dt="2020-11-29T14:41:15.569" v="3594" actId="1076"/>
          <ac:picMkLst>
            <pc:docMk/>
            <pc:sldMk cId="660332516" sldId="341"/>
            <ac:picMk id="15" creationId="{8CFB7AA0-2083-47F7-9B69-2ED05151D4D2}"/>
          </ac:picMkLst>
        </pc:picChg>
      </pc:sldChg>
      <pc:sldChg chg="addSp delSp modSp add mod">
        <pc:chgData name="Nguyen Long" userId="e4e93a65-ca82-41ec-92c8-0e4fdb0a72ae" providerId="ADAL" clId="{AD3567C4-5CA2-4801-8990-94515F1A8105}" dt="2020-11-26T07:18:19.484" v="2142" actId="1076"/>
        <pc:sldMkLst>
          <pc:docMk/>
          <pc:sldMk cId="2024997047" sldId="342"/>
        </pc:sldMkLst>
        <pc:spChg chg="del">
          <ac:chgData name="Nguyen Long" userId="e4e93a65-ca82-41ec-92c8-0e4fdb0a72ae" providerId="ADAL" clId="{AD3567C4-5CA2-4801-8990-94515F1A8105}" dt="2020-11-26T03:42:28.576" v="2134" actId="478"/>
          <ac:spMkLst>
            <pc:docMk/>
            <pc:sldMk cId="2024997047" sldId="342"/>
            <ac:spMk id="4" creationId="{EFE970DA-31B3-48D7-84D8-E9CFD5B197FD}"/>
          </ac:spMkLst>
        </pc:spChg>
        <pc:spChg chg="add del mod">
          <ac:chgData name="Nguyen Long" userId="e4e93a65-ca82-41ec-92c8-0e4fdb0a72ae" providerId="ADAL" clId="{AD3567C4-5CA2-4801-8990-94515F1A8105}" dt="2020-11-26T03:42:30.668" v="2135" actId="478"/>
          <ac:spMkLst>
            <pc:docMk/>
            <pc:sldMk cId="2024997047" sldId="342"/>
            <ac:spMk id="6" creationId="{BF010E28-08FF-45C1-9D1B-796C5408E481}"/>
          </ac:spMkLst>
        </pc:spChg>
        <pc:spChg chg="del">
          <ac:chgData name="Nguyen Long" userId="e4e93a65-ca82-41ec-92c8-0e4fdb0a72ae" providerId="ADAL" clId="{AD3567C4-5CA2-4801-8990-94515F1A8105}" dt="2020-11-26T03:42:25.699" v="2133" actId="478"/>
          <ac:spMkLst>
            <pc:docMk/>
            <pc:sldMk cId="2024997047" sldId="342"/>
            <ac:spMk id="29" creationId="{3B44278A-8FC8-4EFB-A5FC-1EB70F6E7976}"/>
          </ac:spMkLst>
        </pc:spChg>
        <pc:picChg chg="add mod">
          <ac:chgData name="Nguyen Long" userId="e4e93a65-ca82-41ec-92c8-0e4fdb0a72ae" providerId="ADAL" clId="{AD3567C4-5CA2-4801-8990-94515F1A8105}" dt="2020-11-26T03:43:46.222" v="2140" actId="1076"/>
          <ac:picMkLst>
            <pc:docMk/>
            <pc:sldMk cId="2024997047" sldId="342"/>
            <ac:picMk id="8" creationId="{6C340C23-FF76-4C96-A883-4857B14245C8}"/>
          </ac:picMkLst>
        </pc:picChg>
        <pc:picChg chg="add mod">
          <ac:chgData name="Nguyen Long" userId="e4e93a65-ca82-41ec-92c8-0e4fdb0a72ae" providerId="ADAL" clId="{AD3567C4-5CA2-4801-8990-94515F1A8105}" dt="2020-11-26T07:18:19.484" v="2142" actId="1076"/>
          <ac:picMkLst>
            <pc:docMk/>
            <pc:sldMk cId="2024997047" sldId="342"/>
            <ac:picMk id="10" creationId="{B338C6AF-0973-4A2A-BC3B-E26A09B84FB9}"/>
          </ac:picMkLst>
        </pc:picChg>
      </pc:sldChg>
      <pc:sldChg chg="addSp delSp modSp add mod modAnim">
        <pc:chgData name="Nguyen Long" userId="e4e93a65-ca82-41ec-92c8-0e4fdb0a72ae" providerId="ADAL" clId="{AD3567C4-5CA2-4801-8990-94515F1A8105}" dt="2020-11-29T09:05:15" v="2739"/>
        <pc:sldMkLst>
          <pc:docMk/>
          <pc:sldMk cId="2956957432" sldId="343"/>
        </pc:sldMkLst>
        <pc:spChg chg="mod">
          <ac:chgData name="Nguyen Long" userId="e4e93a65-ca82-41ec-92c8-0e4fdb0a72ae" providerId="ADAL" clId="{AD3567C4-5CA2-4801-8990-94515F1A8105}" dt="2020-11-26T07:19:06.684" v="2143"/>
          <ac:spMkLst>
            <pc:docMk/>
            <pc:sldMk cId="2956957432" sldId="343"/>
            <ac:spMk id="4" creationId="{EFE970DA-31B3-48D7-84D8-E9CFD5B197FD}"/>
          </ac:spMkLst>
        </pc:spChg>
        <pc:spChg chg="add mod">
          <ac:chgData name="Nguyen Long" userId="e4e93a65-ca82-41ec-92c8-0e4fdb0a72ae" providerId="ADAL" clId="{AD3567C4-5CA2-4801-8990-94515F1A8105}" dt="2020-11-26T07:24:42.178" v="2171" actId="14100"/>
          <ac:spMkLst>
            <pc:docMk/>
            <pc:sldMk cId="2956957432" sldId="343"/>
            <ac:spMk id="9" creationId="{DC513599-5246-42E2-84DE-A0A74D7BBC00}"/>
          </ac:spMkLst>
        </pc:spChg>
        <pc:spChg chg="add mod">
          <ac:chgData name="Nguyen Long" userId="e4e93a65-ca82-41ec-92c8-0e4fdb0a72ae" providerId="ADAL" clId="{AD3567C4-5CA2-4801-8990-94515F1A8105}" dt="2020-11-26T07:24:27.798" v="2168" actId="1076"/>
          <ac:spMkLst>
            <pc:docMk/>
            <pc:sldMk cId="2956957432" sldId="343"/>
            <ac:spMk id="11" creationId="{138EC5D1-1A69-4314-B0EA-BA5E82C03431}"/>
          </ac:spMkLst>
        </pc:spChg>
        <pc:spChg chg="del">
          <ac:chgData name="Nguyen Long" userId="e4e93a65-ca82-41ec-92c8-0e4fdb0a72ae" providerId="ADAL" clId="{AD3567C4-5CA2-4801-8990-94515F1A8105}" dt="2020-11-26T07:21:14.113" v="2146" actId="478"/>
          <ac:spMkLst>
            <pc:docMk/>
            <pc:sldMk cId="2956957432" sldId="343"/>
            <ac:spMk id="29" creationId="{3B44278A-8FC8-4EFB-A5FC-1EB70F6E7976}"/>
          </ac:spMkLst>
        </pc:spChg>
        <pc:picChg chg="add mod">
          <ac:chgData name="Nguyen Long" userId="e4e93a65-ca82-41ec-92c8-0e4fdb0a72ae" providerId="ADAL" clId="{AD3567C4-5CA2-4801-8990-94515F1A8105}" dt="2020-11-26T07:24:37.903" v="2170" actId="1076"/>
          <ac:picMkLst>
            <pc:docMk/>
            <pc:sldMk cId="2956957432" sldId="343"/>
            <ac:picMk id="6" creationId="{87D1695B-D0ED-40A3-AC91-A90DA2E5E453}"/>
          </ac:picMkLst>
        </pc:picChg>
        <pc:picChg chg="add mod">
          <ac:chgData name="Nguyen Long" userId="e4e93a65-ca82-41ec-92c8-0e4fdb0a72ae" providerId="ADAL" clId="{AD3567C4-5CA2-4801-8990-94515F1A8105}" dt="2020-11-26T07:24:46.297" v="2172" actId="1076"/>
          <ac:picMkLst>
            <pc:docMk/>
            <pc:sldMk cId="2956957432" sldId="343"/>
            <ac:picMk id="12" creationId="{2F25ED4A-39F5-45F3-8F8F-DAC877EBE8B9}"/>
          </ac:picMkLst>
        </pc:picChg>
      </pc:sldChg>
      <pc:sldChg chg="addSp delSp modSp add mod modAnim">
        <pc:chgData name="Nguyen Long" userId="e4e93a65-ca82-41ec-92c8-0e4fdb0a72ae" providerId="ADAL" clId="{AD3567C4-5CA2-4801-8990-94515F1A8105}" dt="2020-11-29T14:46:19.526" v="3602"/>
        <pc:sldMkLst>
          <pc:docMk/>
          <pc:sldMk cId="751811691" sldId="344"/>
        </pc:sldMkLst>
        <pc:spChg chg="del">
          <ac:chgData name="Nguyen Long" userId="e4e93a65-ca82-41ec-92c8-0e4fdb0a72ae" providerId="ADAL" clId="{AD3567C4-5CA2-4801-8990-94515F1A8105}" dt="2020-11-26T07:26:52.453" v="2177" actId="478"/>
          <ac:spMkLst>
            <pc:docMk/>
            <pc:sldMk cId="751811691" sldId="344"/>
            <ac:spMk id="4" creationId="{EFE970DA-31B3-48D7-84D8-E9CFD5B197FD}"/>
          </ac:spMkLst>
        </pc:spChg>
        <pc:spChg chg="add del mod">
          <ac:chgData name="Nguyen Long" userId="e4e93a65-ca82-41ec-92c8-0e4fdb0a72ae" providerId="ADAL" clId="{AD3567C4-5CA2-4801-8990-94515F1A8105}" dt="2020-11-26T07:26:54.428" v="2178" actId="478"/>
          <ac:spMkLst>
            <pc:docMk/>
            <pc:sldMk cId="751811691" sldId="344"/>
            <ac:spMk id="6" creationId="{C627FCC1-FF6E-43CA-86AA-5DB957CEFA01}"/>
          </ac:spMkLst>
        </pc:spChg>
        <pc:spChg chg="add mod">
          <ac:chgData name="Nguyen Long" userId="e4e93a65-ca82-41ec-92c8-0e4fdb0a72ae" providerId="ADAL" clId="{AD3567C4-5CA2-4801-8990-94515F1A8105}" dt="2020-11-26T07:31:54.073" v="2210" actId="1076"/>
          <ac:spMkLst>
            <pc:docMk/>
            <pc:sldMk cId="751811691" sldId="344"/>
            <ac:spMk id="9" creationId="{CA563E0C-C026-41CB-B84F-897874BFE934}"/>
          </ac:spMkLst>
        </pc:spChg>
        <pc:spChg chg="add mod">
          <ac:chgData name="Nguyen Long" userId="e4e93a65-ca82-41ec-92c8-0e4fdb0a72ae" providerId="ADAL" clId="{AD3567C4-5CA2-4801-8990-94515F1A8105}" dt="2020-11-26T07:34:19.322" v="2223" actId="208"/>
          <ac:spMkLst>
            <pc:docMk/>
            <pc:sldMk cId="751811691" sldId="344"/>
            <ac:spMk id="13" creationId="{DB8C8D71-0EB4-4284-BF69-03672666C671}"/>
          </ac:spMkLst>
        </pc:spChg>
        <pc:spChg chg="add mod">
          <ac:chgData name="Nguyen Long" userId="e4e93a65-ca82-41ec-92c8-0e4fdb0a72ae" providerId="ADAL" clId="{AD3567C4-5CA2-4801-8990-94515F1A8105}" dt="2020-11-26T07:36:49.042" v="2240" actId="208"/>
          <ac:spMkLst>
            <pc:docMk/>
            <pc:sldMk cId="751811691" sldId="344"/>
            <ac:spMk id="22" creationId="{9278FDD7-64C7-4655-A942-F7F3134E5097}"/>
          </ac:spMkLst>
        </pc:spChg>
        <pc:spChg chg="mod">
          <ac:chgData name="Nguyen Long" userId="e4e93a65-ca82-41ec-92c8-0e4fdb0a72ae" providerId="ADAL" clId="{AD3567C4-5CA2-4801-8990-94515F1A8105}" dt="2020-11-29T09:05:35.063" v="2740" actId="14100"/>
          <ac:spMkLst>
            <pc:docMk/>
            <pc:sldMk cId="751811691" sldId="344"/>
            <ac:spMk id="29" creationId="{3B44278A-8FC8-4EFB-A5FC-1EB70F6E7976}"/>
          </ac:spMkLst>
        </pc:spChg>
        <pc:grpChg chg="add mod">
          <ac:chgData name="Nguyen Long" userId="e4e93a65-ca82-41ec-92c8-0e4fdb0a72ae" providerId="ADAL" clId="{AD3567C4-5CA2-4801-8990-94515F1A8105}" dt="2020-11-26T07:34:06.054" v="2220" actId="164"/>
          <ac:grpSpMkLst>
            <pc:docMk/>
            <pc:sldMk cId="751811691" sldId="344"/>
            <ac:grpSpMk id="19" creationId="{51E1040C-F9E7-44DD-B46B-9D091A7117BD}"/>
          </ac:grpSpMkLst>
        </pc:grpChg>
        <pc:grpChg chg="add mod">
          <ac:chgData name="Nguyen Long" userId="e4e93a65-ca82-41ec-92c8-0e4fdb0a72ae" providerId="ADAL" clId="{AD3567C4-5CA2-4801-8990-94515F1A8105}" dt="2020-11-29T14:44:46.889" v="3600" actId="1076"/>
          <ac:grpSpMkLst>
            <pc:docMk/>
            <pc:sldMk cId="751811691" sldId="344"/>
            <ac:grpSpMk id="21" creationId="{E5C874DD-6F3B-40E0-8307-327C5E34148B}"/>
          </ac:grpSpMkLst>
        </pc:grpChg>
        <pc:picChg chg="add del mod">
          <ac:chgData name="Nguyen Long" userId="e4e93a65-ca82-41ec-92c8-0e4fdb0a72ae" providerId="ADAL" clId="{AD3567C4-5CA2-4801-8990-94515F1A8105}" dt="2020-11-26T07:30:33.843" v="2195" actId="478"/>
          <ac:picMkLst>
            <pc:docMk/>
            <pc:sldMk cId="751811691" sldId="344"/>
            <ac:picMk id="10" creationId="{4E1B3D20-BA02-4C1E-872A-C338FCAAD382}"/>
          </ac:picMkLst>
        </pc:picChg>
        <pc:picChg chg="add mod">
          <ac:chgData name="Nguyen Long" userId="e4e93a65-ca82-41ec-92c8-0e4fdb0a72ae" providerId="ADAL" clId="{AD3567C4-5CA2-4801-8990-94515F1A8105}" dt="2020-11-26T07:31:44.807" v="2208" actId="1076"/>
          <ac:picMkLst>
            <pc:docMk/>
            <pc:sldMk cId="751811691" sldId="344"/>
            <ac:picMk id="14" creationId="{41CDF7C2-5001-4A2C-A256-22FC85700CB4}"/>
          </ac:picMkLst>
        </pc:picChg>
        <pc:picChg chg="add mod">
          <ac:chgData name="Nguyen Long" userId="e4e93a65-ca82-41ec-92c8-0e4fdb0a72ae" providerId="ADAL" clId="{AD3567C4-5CA2-4801-8990-94515F1A8105}" dt="2020-11-26T07:34:19.322" v="2223" actId="208"/>
          <ac:picMkLst>
            <pc:docMk/>
            <pc:sldMk cId="751811691" sldId="344"/>
            <ac:picMk id="16" creationId="{72ECB614-C265-4396-BBD4-825109254A12}"/>
          </ac:picMkLst>
        </pc:picChg>
        <pc:picChg chg="add mod">
          <ac:chgData name="Nguyen Long" userId="e4e93a65-ca82-41ec-92c8-0e4fdb0a72ae" providerId="ADAL" clId="{AD3567C4-5CA2-4801-8990-94515F1A8105}" dt="2020-11-26T07:36:49.042" v="2240" actId="208"/>
          <ac:picMkLst>
            <pc:docMk/>
            <pc:sldMk cId="751811691" sldId="344"/>
            <ac:picMk id="18" creationId="{F88FD8B1-6997-4873-A7EC-63E04F817CBA}"/>
          </ac:picMkLst>
        </pc:picChg>
      </pc:sldChg>
      <pc:sldChg chg="addSp delSp modSp add mod">
        <pc:chgData name="Nguyen Long" userId="e4e93a65-ca82-41ec-92c8-0e4fdb0a72ae" providerId="ADAL" clId="{AD3567C4-5CA2-4801-8990-94515F1A8105}" dt="2020-11-26T07:45:43.378" v="2291" actId="1076"/>
        <pc:sldMkLst>
          <pc:docMk/>
          <pc:sldMk cId="1771045203" sldId="345"/>
        </pc:sldMkLst>
        <pc:spChg chg="del">
          <ac:chgData name="Nguyen Long" userId="e4e93a65-ca82-41ec-92c8-0e4fdb0a72ae" providerId="ADAL" clId="{AD3567C4-5CA2-4801-8990-94515F1A8105}" dt="2020-11-26T07:39:24.150" v="2243" actId="478"/>
          <ac:spMkLst>
            <pc:docMk/>
            <pc:sldMk cId="1771045203" sldId="345"/>
            <ac:spMk id="4" creationId="{EFE970DA-31B3-48D7-84D8-E9CFD5B197FD}"/>
          </ac:spMkLst>
        </pc:spChg>
        <pc:spChg chg="add del mod">
          <ac:chgData name="Nguyen Long" userId="e4e93a65-ca82-41ec-92c8-0e4fdb0a72ae" providerId="ADAL" clId="{AD3567C4-5CA2-4801-8990-94515F1A8105}" dt="2020-11-26T07:39:30.085" v="2244" actId="478"/>
          <ac:spMkLst>
            <pc:docMk/>
            <pc:sldMk cId="1771045203" sldId="345"/>
            <ac:spMk id="6" creationId="{29C88EEE-97A2-4E17-9AC1-FF78899A897F}"/>
          </ac:spMkLst>
        </pc:spChg>
        <pc:spChg chg="add mod">
          <ac:chgData name="Nguyen Long" userId="e4e93a65-ca82-41ec-92c8-0e4fdb0a72ae" providerId="ADAL" clId="{AD3567C4-5CA2-4801-8990-94515F1A8105}" dt="2020-11-26T07:45:06.129" v="2285" actId="14100"/>
          <ac:spMkLst>
            <pc:docMk/>
            <pc:sldMk cId="1771045203" sldId="345"/>
            <ac:spMk id="9" creationId="{E1B2B8BD-1AE0-4476-A779-05DCF24EFFB1}"/>
          </ac:spMkLst>
        </pc:spChg>
        <pc:spChg chg="add mod">
          <ac:chgData name="Nguyen Long" userId="e4e93a65-ca82-41ec-92c8-0e4fdb0a72ae" providerId="ADAL" clId="{AD3567C4-5CA2-4801-8990-94515F1A8105}" dt="2020-11-26T07:45:39.603" v="2290" actId="14100"/>
          <ac:spMkLst>
            <pc:docMk/>
            <pc:sldMk cId="1771045203" sldId="345"/>
            <ac:spMk id="13" creationId="{D4CA1E92-27E1-4F8A-8EFF-6C7F42EC5371}"/>
          </ac:spMkLst>
        </pc:spChg>
        <pc:spChg chg="mod">
          <ac:chgData name="Nguyen Long" userId="e4e93a65-ca82-41ec-92c8-0e4fdb0a72ae" providerId="ADAL" clId="{AD3567C4-5CA2-4801-8990-94515F1A8105}" dt="2020-11-26T07:39:37.454" v="2276" actId="1035"/>
          <ac:spMkLst>
            <pc:docMk/>
            <pc:sldMk cId="1771045203" sldId="345"/>
            <ac:spMk id="29" creationId="{3B44278A-8FC8-4EFB-A5FC-1EB70F6E7976}"/>
          </ac:spMkLst>
        </pc:spChg>
        <pc:picChg chg="add mod">
          <ac:chgData name="Nguyen Long" userId="e4e93a65-ca82-41ec-92c8-0e4fdb0a72ae" providerId="ADAL" clId="{AD3567C4-5CA2-4801-8990-94515F1A8105}" dt="2020-11-26T07:45:43.378" v="2291" actId="1076"/>
          <ac:picMkLst>
            <pc:docMk/>
            <pc:sldMk cId="1771045203" sldId="345"/>
            <ac:picMk id="10" creationId="{272EA601-9366-4CE2-8667-369D5BFA526D}"/>
          </ac:picMkLst>
        </pc:picChg>
      </pc:sldChg>
      <pc:sldChg chg="addSp delSp modSp add del mod modAnim">
        <pc:chgData name="Nguyen Long" userId="e4e93a65-ca82-41ec-92c8-0e4fdb0a72ae" providerId="ADAL" clId="{AD3567C4-5CA2-4801-8990-94515F1A8105}" dt="2020-11-29T14:49:22.285" v="3603" actId="208"/>
        <pc:sldMkLst>
          <pc:docMk/>
          <pc:sldMk cId="3772961550" sldId="346"/>
        </pc:sldMkLst>
        <pc:spChg chg="del">
          <ac:chgData name="Nguyen Long" userId="e4e93a65-ca82-41ec-92c8-0e4fdb0a72ae" providerId="ADAL" clId="{AD3567C4-5CA2-4801-8990-94515F1A8105}" dt="2020-11-26T07:45:50.843" v="2292" actId="478"/>
          <ac:spMkLst>
            <pc:docMk/>
            <pc:sldMk cId="3772961550" sldId="346"/>
            <ac:spMk id="4" creationId="{EFE970DA-31B3-48D7-84D8-E9CFD5B197FD}"/>
          </ac:spMkLst>
        </pc:spChg>
        <pc:spChg chg="add del mod">
          <ac:chgData name="Nguyen Long" userId="e4e93a65-ca82-41ec-92c8-0e4fdb0a72ae" providerId="ADAL" clId="{AD3567C4-5CA2-4801-8990-94515F1A8105}" dt="2020-11-26T07:45:55.083" v="2293" actId="478"/>
          <ac:spMkLst>
            <pc:docMk/>
            <pc:sldMk cId="3772961550" sldId="346"/>
            <ac:spMk id="6" creationId="{3B2880EB-44F9-4DEF-8EB5-39306530E748}"/>
          </ac:spMkLst>
        </pc:spChg>
        <pc:spChg chg="add mod">
          <ac:chgData name="Nguyen Long" userId="e4e93a65-ca82-41ec-92c8-0e4fdb0a72ae" providerId="ADAL" clId="{AD3567C4-5CA2-4801-8990-94515F1A8105}" dt="2020-11-26T07:54:48.357" v="2352" actId="208"/>
          <ac:spMkLst>
            <pc:docMk/>
            <pc:sldMk cId="3772961550" sldId="346"/>
            <ac:spMk id="9" creationId="{891DBB67-D83D-4581-997A-CF26383E92DF}"/>
          </ac:spMkLst>
        </pc:spChg>
        <pc:spChg chg="mod">
          <ac:chgData name="Nguyen Long" userId="e4e93a65-ca82-41ec-92c8-0e4fdb0a72ae" providerId="ADAL" clId="{AD3567C4-5CA2-4801-8990-94515F1A8105}" dt="2020-11-26T07:46:12.571" v="2302"/>
          <ac:spMkLst>
            <pc:docMk/>
            <pc:sldMk cId="3772961550" sldId="346"/>
            <ac:spMk id="29" creationId="{3B44278A-8FC8-4EFB-A5FC-1EB70F6E7976}"/>
          </ac:spMkLst>
        </pc:spChg>
        <pc:picChg chg="add mod">
          <ac:chgData name="Nguyen Long" userId="e4e93a65-ca82-41ec-92c8-0e4fdb0a72ae" providerId="ADAL" clId="{AD3567C4-5CA2-4801-8990-94515F1A8105}" dt="2020-11-26T07:54:13.937" v="2346" actId="1076"/>
          <ac:picMkLst>
            <pc:docMk/>
            <pc:sldMk cId="3772961550" sldId="346"/>
            <ac:picMk id="10" creationId="{D5B768B2-53E5-492D-9D9B-FDFCB527182A}"/>
          </ac:picMkLst>
        </pc:picChg>
        <pc:picChg chg="add mod">
          <ac:chgData name="Nguyen Long" userId="e4e93a65-ca82-41ec-92c8-0e4fdb0a72ae" providerId="ADAL" clId="{AD3567C4-5CA2-4801-8990-94515F1A8105}" dt="2020-11-29T14:49:22.285" v="3603" actId="208"/>
          <ac:picMkLst>
            <pc:docMk/>
            <pc:sldMk cId="3772961550" sldId="346"/>
            <ac:picMk id="12" creationId="{9DAA4FE6-E6C6-40C3-A6A5-FA59D280C399}"/>
          </ac:picMkLst>
        </pc:picChg>
        <pc:picChg chg="add mod">
          <ac:chgData name="Nguyen Long" userId="e4e93a65-ca82-41ec-92c8-0e4fdb0a72ae" providerId="ADAL" clId="{AD3567C4-5CA2-4801-8990-94515F1A8105}" dt="2020-11-26T07:54:40.032" v="2351" actId="1076"/>
          <ac:picMkLst>
            <pc:docMk/>
            <pc:sldMk cId="3772961550" sldId="346"/>
            <ac:picMk id="14" creationId="{C9F6FC3C-D152-48E6-BAB9-5454909AE9B3}"/>
          </ac:picMkLst>
        </pc:picChg>
      </pc:sldChg>
      <pc:sldChg chg="addSp">
        <pc:chgData name="Nguyen Long" userId="e4e93a65-ca82-41ec-92c8-0e4fdb0a72ae" providerId="ADAL" clId="{AD3567C4-5CA2-4801-8990-94515F1A8105}" dt="2020-11-26T07:49:46.975" v="2303"/>
        <pc:sldMkLst>
          <pc:docMk/>
          <pc:sldMk cId="3821256721" sldId="346"/>
        </pc:sldMkLst>
        <pc:spChg chg="add">
          <ac:chgData name="Nguyen Long" userId="e4e93a65-ca82-41ec-92c8-0e4fdb0a72ae" providerId="ADAL" clId="{AD3567C4-5CA2-4801-8990-94515F1A8105}" dt="2020-11-26T07:49:46.975" v="2303"/>
          <ac:spMkLst>
            <pc:docMk/>
            <pc:sldMk cId="3821256721" sldId="346"/>
            <ac:spMk id="2" creationId="{502DE38E-D708-49A9-B513-8340F028F4DD}"/>
          </ac:spMkLst>
        </pc:spChg>
      </pc:sldChg>
      <pc:sldChg chg="addSp delSp modSp add del mod modAnim">
        <pc:chgData name="Nguyen Long" userId="e4e93a65-ca82-41ec-92c8-0e4fdb0a72ae" providerId="ADAL" clId="{AD3567C4-5CA2-4801-8990-94515F1A8105}" dt="2020-11-29T14:51:08.237" v="3607"/>
        <pc:sldMkLst>
          <pc:docMk/>
          <pc:sldMk cId="2699557155" sldId="347"/>
        </pc:sldMkLst>
        <pc:spChg chg="mod">
          <ac:chgData name="Nguyen Long" userId="e4e93a65-ca82-41ec-92c8-0e4fdb0a72ae" providerId="ADAL" clId="{AD3567C4-5CA2-4801-8990-94515F1A8105}" dt="2020-11-26T08:04:35.534" v="2354"/>
          <ac:spMkLst>
            <pc:docMk/>
            <pc:sldMk cId="2699557155" sldId="347"/>
            <ac:spMk id="4" creationId="{EFE970DA-31B3-48D7-84D8-E9CFD5B197FD}"/>
          </ac:spMkLst>
        </pc:spChg>
        <pc:spChg chg="add mod">
          <ac:chgData name="Nguyen Long" userId="e4e93a65-ca82-41ec-92c8-0e4fdb0a72ae" providerId="ADAL" clId="{AD3567C4-5CA2-4801-8990-94515F1A8105}" dt="2020-11-26T08:06:29.849" v="2363" actId="1076"/>
          <ac:spMkLst>
            <pc:docMk/>
            <pc:sldMk cId="2699557155" sldId="347"/>
            <ac:spMk id="7" creationId="{6B3C727C-763A-4C09-B97F-3B1BEF4BD0FD}"/>
          </ac:spMkLst>
        </pc:spChg>
        <pc:spChg chg="add mod">
          <ac:chgData name="Nguyen Long" userId="e4e93a65-ca82-41ec-92c8-0e4fdb0a72ae" providerId="ADAL" clId="{AD3567C4-5CA2-4801-8990-94515F1A8105}" dt="2020-11-26T08:19:31.389" v="2434" actId="14100"/>
          <ac:spMkLst>
            <pc:docMk/>
            <pc:sldMk cId="2699557155" sldId="347"/>
            <ac:spMk id="19" creationId="{8AC288EF-3342-451C-A08B-48944DC09B75}"/>
          </ac:spMkLst>
        </pc:spChg>
        <pc:spChg chg="mod">
          <ac:chgData name="Nguyen Long" userId="e4e93a65-ca82-41ec-92c8-0e4fdb0a72ae" providerId="ADAL" clId="{AD3567C4-5CA2-4801-8990-94515F1A8105}" dt="2020-11-26T08:10:47.999" v="2387"/>
          <ac:spMkLst>
            <pc:docMk/>
            <pc:sldMk cId="2699557155" sldId="347"/>
            <ac:spMk id="29" creationId="{3B44278A-8FC8-4EFB-A5FC-1EB70F6E7976}"/>
          </ac:spMkLst>
        </pc:spChg>
        <pc:picChg chg="add mod">
          <ac:chgData name="Nguyen Long" userId="e4e93a65-ca82-41ec-92c8-0e4fdb0a72ae" providerId="ADAL" clId="{AD3567C4-5CA2-4801-8990-94515F1A8105}" dt="2020-11-26T08:11:09.656" v="2389" actId="1076"/>
          <ac:picMkLst>
            <pc:docMk/>
            <pc:sldMk cId="2699557155" sldId="347"/>
            <ac:picMk id="8" creationId="{11FF61A5-180D-4816-8052-63BE50AE552D}"/>
          </ac:picMkLst>
        </pc:picChg>
        <pc:picChg chg="add mod">
          <ac:chgData name="Nguyen Long" userId="e4e93a65-ca82-41ec-92c8-0e4fdb0a72ae" providerId="ADAL" clId="{AD3567C4-5CA2-4801-8990-94515F1A8105}" dt="2020-11-26T08:19:07.919" v="2433" actId="1076"/>
          <ac:picMkLst>
            <pc:docMk/>
            <pc:sldMk cId="2699557155" sldId="347"/>
            <ac:picMk id="10" creationId="{3EBC2AA8-3CBE-49DE-8501-8499B3CCD69B}"/>
          </ac:picMkLst>
        </pc:picChg>
        <pc:picChg chg="add mod">
          <ac:chgData name="Nguyen Long" userId="e4e93a65-ca82-41ec-92c8-0e4fdb0a72ae" providerId="ADAL" clId="{AD3567C4-5CA2-4801-8990-94515F1A8105}" dt="2020-11-26T08:14:04.838" v="2414" actId="1076"/>
          <ac:picMkLst>
            <pc:docMk/>
            <pc:sldMk cId="2699557155" sldId="347"/>
            <ac:picMk id="12" creationId="{0353D07C-BF42-4955-B4D2-244C6CFE1D48}"/>
          </ac:picMkLst>
        </pc:picChg>
        <pc:picChg chg="add mod">
          <ac:chgData name="Nguyen Long" userId="e4e93a65-ca82-41ec-92c8-0e4fdb0a72ae" providerId="ADAL" clId="{AD3567C4-5CA2-4801-8990-94515F1A8105}" dt="2020-11-26T08:14:11.007" v="2415" actId="1076"/>
          <ac:picMkLst>
            <pc:docMk/>
            <pc:sldMk cId="2699557155" sldId="347"/>
            <ac:picMk id="14" creationId="{FEE28CB2-CB89-4E17-B334-4B16C8FA1CCF}"/>
          </ac:picMkLst>
        </pc:picChg>
        <pc:picChg chg="add del mod">
          <ac:chgData name="Nguyen Long" userId="e4e93a65-ca82-41ec-92c8-0e4fdb0a72ae" providerId="ADAL" clId="{AD3567C4-5CA2-4801-8990-94515F1A8105}" dt="2020-11-26T08:13:51.886" v="2409" actId="478"/>
          <ac:picMkLst>
            <pc:docMk/>
            <pc:sldMk cId="2699557155" sldId="347"/>
            <ac:picMk id="16" creationId="{9727380B-5606-405E-95B7-632059962A2B}"/>
          </ac:picMkLst>
        </pc:picChg>
      </pc:sldChg>
      <pc:sldChg chg="addSp">
        <pc:chgData name="Nguyen Long" userId="e4e93a65-ca82-41ec-92c8-0e4fdb0a72ae" providerId="ADAL" clId="{AD3567C4-5CA2-4801-8990-94515F1A8105}" dt="2020-11-26T08:06:12.034" v="2356"/>
        <pc:sldMkLst>
          <pc:docMk/>
          <pc:sldMk cId="3475993789" sldId="347"/>
        </pc:sldMkLst>
        <pc:spChg chg="add">
          <ac:chgData name="Nguyen Long" userId="e4e93a65-ca82-41ec-92c8-0e4fdb0a72ae" providerId="ADAL" clId="{AD3567C4-5CA2-4801-8990-94515F1A8105}" dt="2020-11-26T08:06:12.034" v="2356"/>
          <ac:spMkLst>
            <pc:docMk/>
            <pc:sldMk cId="3475993789" sldId="347"/>
            <ac:spMk id="2" creationId="{A63DFF47-20B9-47DD-8183-6C68F2A78665}"/>
          </ac:spMkLst>
        </pc:spChg>
      </pc:sldChg>
      <pc:sldChg chg="addSp delSp modSp add mod modAnim">
        <pc:chgData name="Nguyen Long" userId="e4e93a65-ca82-41ec-92c8-0e4fdb0a72ae" providerId="ADAL" clId="{AD3567C4-5CA2-4801-8990-94515F1A8105}" dt="2020-11-26T08:21:15.622" v="2449"/>
        <pc:sldMkLst>
          <pc:docMk/>
          <pc:sldMk cId="1556497453" sldId="348"/>
        </pc:sldMkLst>
        <pc:spChg chg="del">
          <ac:chgData name="Nguyen Long" userId="e4e93a65-ca82-41ec-92c8-0e4fdb0a72ae" providerId="ADAL" clId="{AD3567C4-5CA2-4801-8990-94515F1A8105}" dt="2020-11-26T08:14:42.424" v="2423" actId="478"/>
          <ac:spMkLst>
            <pc:docMk/>
            <pc:sldMk cId="1556497453" sldId="348"/>
            <ac:spMk id="4" creationId="{EFE970DA-31B3-48D7-84D8-E9CFD5B197FD}"/>
          </ac:spMkLst>
        </pc:spChg>
        <pc:spChg chg="add del mod">
          <ac:chgData name="Nguyen Long" userId="e4e93a65-ca82-41ec-92c8-0e4fdb0a72ae" providerId="ADAL" clId="{AD3567C4-5CA2-4801-8990-94515F1A8105}" dt="2020-11-26T08:14:44.831" v="2424" actId="478"/>
          <ac:spMkLst>
            <pc:docMk/>
            <pc:sldMk cId="1556497453" sldId="348"/>
            <ac:spMk id="6" creationId="{E3926E4E-D6DA-48F7-9F87-2C3371CF4F97}"/>
          </ac:spMkLst>
        </pc:spChg>
        <pc:spChg chg="add mod">
          <ac:chgData name="Nguyen Long" userId="e4e93a65-ca82-41ec-92c8-0e4fdb0a72ae" providerId="ADAL" clId="{AD3567C4-5CA2-4801-8990-94515F1A8105}" dt="2020-11-26T08:20:48.433" v="2442" actId="14100"/>
          <ac:spMkLst>
            <pc:docMk/>
            <pc:sldMk cId="1556497453" sldId="348"/>
            <ac:spMk id="15" creationId="{03AD2052-53DE-4C28-92EE-29C714554043}"/>
          </ac:spMkLst>
        </pc:spChg>
        <pc:spChg chg="del">
          <ac:chgData name="Nguyen Long" userId="e4e93a65-ca82-41ec-92c8-0e4fdb0a72ae" providerId="ADAL" clId="{AD3567C4-5CA2-4801-8990-94515F1A8105}" dt="2020-11-26T08:14:39.462" v="2422" actId="478"/>
          <ac:spMkLst>
            <pc:docMk/>
            <pc:sldMk cId="1556497453" sldId="348"/>
            <ac:spMk id="29" creationId="{3B44278A-8FC8-4EFB-A5FC-1EB70F6E7976}"/>
          </ac:spMkLst>
        </pc:spChg>
        <pc:picChg chg="add mod">
          <ac:chgData name="Nguyen Long" userId="e4e93a65-ca82-41ec-92c8-0e4fdb0a72ae" providerId="ADAL" clId="{AD3567C4-5CA2-4801-8990-94515F1A8105}" dt="2020-11-26T08:20:55.679" v="2444" actId="1076"/>
          <ac:picMkLst>
            <pc:docMk/>
            <pc:sldMk cId="1556497453" sldId="348"/>
            <ac:picMk id="8" creationId="{5DFEBF11-CA48-467C-BCD1-88FDECC2DA7D}"/>
          </ac:picMkLst>
        </pc:picChg>
        <pc:picChg chg="add mod">
          <ac:chgData name="Nguyen Long" userId="e4e93a65-ca82-41ec-92c8-0e4fdb0a72ae" providerId="ADAL" clId="{AD3567C4-5CA2-4801-8990-94515F1A8105}" dt="2020-11-26T08:20:57.451" v="2445" actId="1076"/>
          <ac:picMkLst>
            <pc:docMk/>
            <pc:sldMk cId="1556497453" sldId="348"/>
            <ac:picMk id="10" creationId="{DA1BA55F-E00D-4378-9E58-1F8CD404D622}"/>
          </ac:picMkLst>
        </pc:picChg>
        <pc:picChg chg="add mod">
          <ac:chgData name="Nguyen Long" userId="e4e93a65-ca82-41ec-92c8-0e4fdb0a72ae" providerId="ADAL" clId="{AD3567C4-5CA2-4801-8990-94515F1A8105}" dt="2020-11-26T08:20:50.963" v="2443" actId="1076"/>
          <ac:picMkLst>
            <pc:docMk/>
            <pc:sldMk cId="1556497453" sldId="348"/>
            <ac:picMk id="12" creationId="{DE6966F2-79EE-4BCF-9985-B6429BC560E8}"/>
          </ac:picMkLst>
        </pc:picChg>
      </pc:sldChg>
      <pc:sldChg chg="addSp">
        <pc:chgData name="Nguyen Long" userId="e4e93a65-ca82-41ec-92c8-0e4fdb0a72ae" providerId="ADAL" clId="{AD3567C4-5CA2-4801-8990-94515F1A8105}" dt="2020-11-26T08:23:59.902" v="2480"/>
        <pc:sldMkLst>
          <pc:docMk/>
          <pc:sldMk cId="655887641" sldId="349"/>
        </pc:sldMkLst>
        <pc:spChg chg="add">
          <ac:chgData name="Nguyen Long" userId="e4e93a65-ca82-41ec-92c8-0e4fdb0a72ae" providerId="ADAL" clId="{AD3567C4-5CA2-4801-8990-94515F1A8105}" dt="2020-11-26T08:23:59.902" v="2480"/>
          <ac:spMkLst>
            <pc:docMk/>
            <pc:sldMk cId="655887641" sldId="349"/>
            <ac:spMk id="2" creationId="{4CA5056D-79A3-45FE-8BC7-B624E43F2488}"/>
          </ac:spMkLst>
        </pc:spChg>
      </pc:sldChg>
      <pc:sldChg chg="addSp delSp modSp add del mod modAnim">
        <pc:chgData name="Nguyen Long" userId="e4e93a65-ca82-41ec-92c8-0e4fdb0a72ae" providerId="ADAL" clId="{AD3567C4-5CA2-4801-8990-94515F1A8105}" dt="2020-11-29T14:54:14.724" v="3611"/>
        <pc:sldMkLst>
          <pc:docMk/>
          <pc:sldMk cId="972531690" sldId="349"/>
        </pc:sldMkLst>
        <pc:spChg chg="del">
          <ac:chgData name="Nguyen Long" userId="e4e93a65-ca82-41ec-92c8-0e4fdb0a72ae" providerId="ADAL" clId="{AD3567C4-5CA2-4801-8990-94515F1A8105}" dt="2020-11-26T08:22:16.842" v="2451" actId="478"/>
          <ac:spMkLst>
            <pc:docMk/>
            <pc:sldMk cId="972531690" sldId="349"/>
            <ac:spMk id="4" creationId="{EFE970DA-31B3-48D7-84D8-E9CFD5B197FD}"/>
          </ac:spMkLst>
        </pc:spChg>
        <pc:spChg chg="add del mod">
          <ac:chgData name="Nguyen Long" userId="e4e93a65-ca82-41ec-92c8-0e4fdb0a72ae" providerId="ADAL" clId="{AD3567C4-5CA2-4801-8990-94515F1A8105}" dt="2020-11-26T08:22:21.076" v="2452" actId="478"/>
          <ac:spMkLst>
            <pc:docMk/>
            <pc:sldMk cId="972531690" sldId="349"/>
            <ac:spMk id="6" creationId="{5762DD52-FE48-4425-AC5D-6FD6DDAE8E5F}"/>
          </ac:spMkLst>
        </pc:spChg>
        <pc:spChg chg="add mod">
          <ac:chgData name="Nguyen Long" userId="e4e93a65-ca82-41ec-92c8-0e4fdb0a72ae" providerId="ADAL" clId="{AD3567C4-5CA2-4801-8990-94515F1A8105}" dt="2020-11-26T08:23:52.452" v="2478" actId="14100"/>
          <ac:spMkLst>
            <pc:docMk/>
            <pc:sldMk cId="972531690" sldId="349"/>
            <ac:spMk id="9" creationId="{BDAAD11F-24E1-4253-BC03-CE3FDA588FE1}"/>
          </ac:spMkLst>
        </pc:spChg>
        <pc:spChg chg="add mod">
          <ac:chgData name="Nguyen Long" userId="e4e93a65-ca82-41ec-92c8-0e4fdb0a72ae" providerId="ADAL" clId="{AD3567C4-5CA2-4801-8990-94515F1A8105}" dt="2020-11-26T08:24:15.933" v="2487" actId="1076"/>
          <ac:spMkLst>
            <pc:docMk/>
            <pc:sldMk cId="972531690" sldId="349"/>
            <ac:spMk id="13" creationId="{1519BD21-91E4-46EE-9E49-508D0EB0EB00}"/>
          </ac:spMkLst>
        </pc:spChg>
        <pc:spChg chg="mod">
          <ac:chgData name="Nguyen Long" userId="e4e93a65-ca82-41ec-92c8-0e4fdb0a72ae" providerId="ADAL" clId="{AD3567C4-5CA2-4801-8990-94515F1A8105}" dt="2020-11-26T08:22:25.256" v="2471" actId="1035"/>
          <ac:spMkLst>
            <pc:docMk/>
            <pc:sldMk cId="972531690" sldId="349"/>
            <ac:spMk id="29" creationId="{3B44278A-8FC8-4EFB-A5FC-1EB70F6E7976}"/>
          </ac:spMkLst>
        </pc:spChg>
        <pc:picChg chg="add mod">
          <ac:chgData name="Nguyen Long" userId="e4e93a65-ca82-41ec-92c8-0e4fdb0a72ae" providerId="ADAL" clId="{AD3567C4-5CA2-4801-8990-94515F1A8105}" dt="2020-11-26T08:24:17.121" v="2488" actId="1076"/>
          <ac:picMkLst>
            <pc:docMk/>
            <pc:sldMk cId="972531690" sldId="349"/>
            <ac:picMk id="10" creationId="{BC3E24A2-9A66-49A1-8B4E-167B5DD47AFC}"/>
          </ac:picMkLst>
        </pc:picChg>
        <pc:picChg chg="add mod">
          <ac:chgData name="Nguyen Long" userId="e4e93a65-ca82-41ec-92c8-0e4fdb0a72ae" providerId="ADAL" clId="{AD3567C4-5CA2-4801-8990-94515F1A8105}" dt="2020-11-26T08:25:11.014" v="2490" actId="1076"/>
          <ac:picMkLst>
            <pc:docMk/>
            <pc:sldMk cId="972531690" sldId="349"/>
            <ac:picMk id="14" creationId="{8985BFF1-B4A3-4ABA-8016-72690E72B67A}"/>
          </ac:picMkLst>
        </pc:picChg>
      </pc:sldChg>
      <pc:sldChg chg="addSp delSp modSp add mod modAnim">
        <pc:chgData name="Nguyen Long" userId="e4e93a65-ca82-41ec-92c8-0e4fdb0a72ae" providerId="ADAL" clId="{AD3567C4-5CA2-4801-8990-94515F1A8105}" dt="2020-11-26T08:52:05.738" v="2529"/>
        <pc:sldMkLst>
          <pc:docMk/>
          <pc:sldMk cId="1118796187" sldId="350"/>
        </pc:sldMkLst>
        <pc:spChg chg="del">
          <ac:chgData name="Nguyen Long" userId="e4e93a65-ca82-41ec-92c8-0e4fdb0a72ae" providerId="ADAL" clId="{AD3567C4-5CA2-4801-8990-94515F1A8105}" dt="2020-11-26T08:26:25.562" v="2492" actId="478"/>
          <ac:spMkLst>
            <pc:docMk/>
            <pc:sldMk cId="1118796187" sldId="350"/>
            <ac:spMk id="4" creationId="{EFE970DA-31B3-48D7-84D8-E9CFD5B197FD}"/>
          </ac:spMkLst>
        </pc:spChg>
        <pc:spChg chg="add del mod">
          <ac:chgData name="Nguyen Long" userId="e4e93a65-ca82-41ec-92c8-0e4fdb0a72ae" providerId="ADAL" clId="{AD3567C4-5CA2-4801-8990-94515F1A8105}" dt="2020-11-26T08:26:28.853" v="2493" actId="478"/>
          <ac:spMkLst>
            <pc:docMk/>
            <pc:sldMk cId="1118796187" sldId="350"/>
            <ac:spMk id="6" creationId="{A8920954-A4A2-4FE0-9038-FF5C26D4685C}"/>
          </ac:spMkLst>
        </pc:spChg>
        <pc:spChg chg="add mod">
          <ac:chgData name="Nguyen Long" userId="e4e93a65-ca82-41ec-92c8-0e4fdb0a72ae" providerId="ADAL" clId="{AD3567C4-5CA2-4801-8990-94515F1A8105}" dt="2020-11-26T08:51:27.607" v="2521" actId="14100"/>
          <ac:spMkLst>
            <pc:docMk/>
            <pc:sldMk cId="1118796187" sldId="350"/>
            <ac:spMk id="13" creationId="{099B6DA7-C2E6-4549-97D4-1E6683DEEA3A}"/>
          </ac:spMkLst>
        </pc:spChg>
        <pc:spChg chg="add mod">
          <ac:chgData name="Nguyen Long" userId="e4e93a65-ca82-41ec-92c8-0e4fdb0a72ae" providerId="ADAL" clId="{AD3567C4-5CA2-4801-8990-94515F1A8105}" dt="2020-11-26T08:51:04.347" v="2516" actId="14100"/>
          <ac:spMkLst>
            <pc:docMk/>
            <pc:sldMk cId="1118796187" sldId="350"/>
            <ac:spMk id="17" creationId="{57C68D81-B8B0-4D9D-996F-263655660967}"/>
          </ac:spMkLst>
        </pc:spChg>
        <pc:spChg chg="del">
          <ac:chgData name="Nguyen Long" userId="e4e93a65-ca82-41ec-92c8-0e4fdb0a72ae" providerId="ADAL" clId="{AD3567C4-5CA2-4801-8990-94515F1A8105}" dt="2020-11-26T08:26:22.516" v="2491" actId="478"/>
          <ac:spMkLst>
            <pc:docMk/>
            <pc:sldMk cId="1118796187" sldId="350"/>
            <ac:spMk id="29" creationId="{3B44278A-8FC8-4EFB-A5FC-1EB70F6E7976}"/>
          </ac:spMkLst>
        </pc:spChg>
        <pc:picChg chg="add mod">
          <ac:chgData name="Nguyen Long" userId="e4e93a65-ca82-41ec-92c8-0e4fdb0a72ae" providerId="ADAL" clId="{AD3567C4-5CA2-4801-8990-94515F1A8105}" dt="2020-11-26T08:49:03.513" v="2509" actId="1076"/>
          <ac:picMkLst>
            <pc:docMk/>
            <pc:sldMk cId="1118796187" sldId="350"/>
            <ac:picMk id="8" creationId="{F2F70B31-634B-4C7F-B0D9-CB9D25798980}"/>
          </ac:picMkLst>
        </pc:picChg>
        <pc:picChg chg="add mod">
          <ac:chgData name="Nguyen Long" userId="e4e93a65-ca82-41ec-92c8-0e4fdb0a72ae" providerId="ADAL" clId="{AD3567C4-5CA2-4801-8990-94515F1A8105}" dt="2020-11-26T08:51:13.443" v="2517" actId="1076"/>
          <ac:picMkLst>
            <pc:docMk/>
            <pc:sldMk cId="1118796187" sldId="350"/>
            <ac:picMk id="10" creationId="{EEA40710-DC0B-4F6D-8391-9CDA2A3436AB}"/>
          </ac:picMkLst>
        </pc:picChg>
        <pc:picChg chg="add mod">
          <ac:chgData name="Nguyen Long" userId="e4e93a65-ca82-41ec-92c8-0e4fdb0a72ae" providerId="ADAL" clId="{AD3567C4-5CA2-4801-8990-94515F1A8105}" dt="2020-11-26T08:51:27.158" v="2520" actId="1076"/>
          <ac:picMkLst>
            <pc:docMk/>
            <pc:sldMk cId="1118796187" sldId="350"/>
            <ac:picMk id="14" creationId="{112CBE18-5240-4312-B2DB-5EC3D69212AF}"/>
          </ac:picMkLst>
        </pc:picChg>
        <pc:picChg chg="add mod">
          <ac:chgData name="Nguyen Long" userId="e4e93a65-ca82-41ec-92c8-0e4fdb0a72ae" providerId="ADAL" clId="{AD3567C4-5CA2-4801-8990-94515F1A8105}" dt="2020-11-26T08:51:45.529" v="2523" actId="1076"/>
          <ac:picMkLst>
            <pc:docMk/>
            <pc:sldMk cId="1118796187" sldId="350"/>
            <ac:picMk id="18" creationId="{411A280D-D040-4359-BB45-871D5E97BDA9}"/>
          </ac:picMkLst>
        </pc:picChg>
      </pc:sldChg>
      <pc:sldChg chg="addSp delSp modSp add mod delAnim modAnim">
        <pc:chgData name="Nguyen Long" userId="e4e93a65-ca82-41ec-92c8-0e4fdb0a72ae" providerId="ADAL" clId="{AD3567C4-5CA2-4801-8990-94515F1A8105}" dt="2020-11-26T12:44:17.320" v="2623"/>
        <pc:sldMkLst>
          <pc:docMk/>
          <pc:sldMk cId="3218720348" sldId="351"/>
        </pc:sldMkLst>
        <pc:spChg chg="mod">
          <ac:chgData name="Nguyen Long" userId="e4e93a65-ca82-41ec-92c8-0e4fdb0a72ae" providerId="ADAL" clId="{AD3567C4-5CA2-4801-8990-94515F1A8105}" dt="2020-11-26T08:52:27.051" v="2530"/>
          <ac:spMkLst>
            <pc:docMk/>
            <pc:sldMk cId="3218720348" sldId="351"/>
            <ac:spMk id="4" creationId="{EFE970DA-31B3-48D7-84D8-E9CFD5B197FD}"/>
          </ac:spMkLst>
        </pc:spChg>
        <pc:spChg chg="add del mod">
          <ac:chgData name="Nguyen Long" userId="e4e93a65-ca82-41ec-92c8-0e4fdb0a72ae" providerId="ADAL" clId="{AD3567C4-5CA2-4801-8990-94515F1A8105}" dt="2020-11-26T12:40:03.449" v="2589" actId="478"/>
          <ac:spMkLst>
            <pc:docMk/>
            <pc:sldMk cId="3218720348" sldId="351"/>
            <ac:spMk id="7" creationId="{B4B214B8-B381-450A-84DD-519B1522EF16}"/>
          </ac:spMkLst>
        </pc:spChg>
        <pc:spChg chg="add del mod">
          <ac:chgData name="Nguyen Long" userId="e4e93a65-ca82-41ec-92c8-0e4fdb0a72ae" providerId="ADAL" clId="{AD3567C4-5CA2-4801-8990-94515F1A8105}" dt="2020-11-26T12:40:05.254" v="2590" actId="478"/>
          <ac:spMkLst>
            <pc:docMk/>
            <pc:sldMk cId="3218720348" sldId="351"/>
            <ac:spMk id="13" creationId="{666514BD-E7A6-4248-AA0C-82293D51787F}"/>
          </ac:spMkLst>
        </pc:spChg>
        <pc:spChg chg="add mod">
          <ac:chgData name="Nguyen Long" userId="e4e93a65-ca82-41ec-92c8-0e4fdb0a72ae" providerId="ADAL" clId="{AD3567C4-5CA2-4801-8990-94515F1A8105}" dt="2020-11-26T12:41:51.712" v="2604" actId="1076"/>
          <ac:spMkLst>
            <pc:docMk/>
            <pc:sldMk cId="3218720348" sldId="351"/>
            <ac:spMk id="19" creationId="{727A2FAD-4227-4A00-8B86-2A38A5FBFC15}"/>
          </ac:spMkLst>
        </pc:spChg>
        <pc:spChg chg="add del mod">
          <ac:chgData name="Nguyen Long" userId="e4e93a65-ca82-41ec-92c8-0e4fdb0a72ae" providerId="ADAL" clId="{AD3567C4-5CA2-4801-8990-94515F1A8105}" dt="2020-11-26T12:43:44.350" v="2611" actId="478"/>
          <ac:spMkLst>
            <pc:docMk/>
            <pc:sldMk cId="3218720348" sldId="351"/>
            <ac:spMk id="21" creationId="{40EBD796-5D36-4BD1-B309-611A90F9F3C8}"/>
          </ac:spMkLst>
        </pc:spChg>
        <pc:spChg chg="add del">
          <ac:chgData name="Nguyen Long" userId="e4e93a65-ca82-41ec-92c8-0e4fdb0a72ae" providerId="ADAL" clId="{AD3567C4-5CA2-4801-8990-94515F1A8105}" dt="2020-11-26T12:43:46.373" v="2613" actId="22"/>
          <ac:spMkLst>
            <pc:docMk/>
            <pc:sldMk cId="3218720348" sldId="351"/>
            <ac:spMk id="23" creationId="{7BC4532E-D7B3-42B2-A08B-D01308E4B496}"/>
          </ac:spMkLst>
        </pc:spChg>
        <pc:spChg chg="add mod">
          <ac:chgData name="Nguyen Long" userId="e4e93a65-ca82-41ec-92c8-0e4fdb0a72ae" providerId="ADAL" clId="{AD3567C4-5CA2-4801-8990-94515F1A8105}" dt="2020-11-26T12:44:01.403" v="2619" actId="14100"/>
          <ac:spMkLst>
            <pc:docMk/>
            <pc:sldMk cId="3218720348" sldId="351"/>
            <ac:spMk id="25" creationId="{F041FDBE-D5D7-41FC-A189-D5E0F037FE93}"/>
          </ac:spMkLst>
        </pc:spChg>
        <pc:spChg chg="mod">
          <ac:chgData name="Nguyen Long" userId="e4e93a65-ca82-41ec-92c8-0e4fdb0a72ae" providerId="ADAL" clId="{AD3567C4-5CA2-4801-8990-94515F1A8105}" dt="2020-11-26T12:34:35.645" v="2566" actId="1035"/>
          <ac:spMkLst>
            <pc:docMk/>
            <pc:sldMk cId="3218720348" sldId="351"/>
            <ac:spMk id="29" creationId="{3B44278A-8FC8-4EFB-A5FC-1EB70F6E7976}"/>
          </ac:spMkLst>
        </pc:spChg>
        <pc:picChg chg="add del mod modCrop">
          <ac:chgData name="Nguyen Long" userId="e4e93a65-ca82-41ec-92c8-0e4fdb0a72ae" providerId="ADAL" clId="{AD3567C4-5CA2-4801-8990-94515F1A8105}" dt="2020-11-26T12:40:07.029" v="2591" actId="478"/>
          <ac:picMkLst>
            <pc:docMk/>
            <pc:sldMk cId="3218720348" sldId="351"/>
            <ac:picMk id="8" creationId="{BD602FBD-B37E-40CD-AFD8-BA9FCA5957C4}"/>
          </ac:picMkLst>
        </pc:picChg>
        <pc:picChg chg="add del mod">
          <ac:chgData name="Nguyen Long" userId="e4e93a65-ca82-41ec-92c8-0e4fdb0a72ae" providerId="ADAL" clId="{AD3567C4-5CA2-4801-8990-94515F1A8105}" dt="2020-11-26T12:40:07.866" v="2592" actId="478"/>
          <ac:picMkLst>
            <pc:docMk/>
            <pc:sldMk cId="3218720348" sldId="351"/>
            <ac:picMk id="10" creationId="{77C7E5FD-3187-45B2-9FCA-00096EC9BD19}"/>
          </ac:picMkLst>
        </pc:picChg>
        <pc:picChg chg="add mod">
          <ac:chgData name="Nguyen Long" userId="e4e93a65-ca82-41ec-92c8-0e4fdb0a72ae" providerId="ADAL" clId="{AD3567C4-5CA2-4801-8990-94515F1A8105}" dt="2020-11-26T12:40:21.010" v="2596" actId="1076"/>
          <ac:picMkLst>
            <pc:docMk/>
            <pc:sldMk cId="3218720348" sldId="351"/>
            <ac:picMk id="14" creationId="{2AB50B2E-A2C6-45C7-9ED3-C25BCEF46D19}"/>
          </ac:picMkLst>
        </pc:picChg>
        <pc:picChg chg="add mod">
          <ac:chgData name="Nguyen Long" userId="e4e93a65-ca82-41ec-92c8-0e4fdb0a72ae" providerId="ADAL" clId="{AD3567C4-5CA2-4801-8990-94515F1A8105}" dt="2020-11-26T12:43:22.359" v="2606" actId="1076"/>
          <ac:picMkLst>
            <pc:docMk/>
            <pc:sldMk cId="3218720348" sldId="351"/>
            <ac:picMk id="16" creationId="{AFB42A7A-617A-4D5E-A706-EB0F8CB5076C}"/>
          </ac:picMkLst>
        </pc:picChg>
      </pc:sldChg>
      <pc:sldChg chg="addSp delSp modSp add mod ord">
        <pc:chgData name="Nguyen Long" userId="e4e93a65-ca82-41ec-92c8-0e4fdb0a72ae" providerId="ADAL" clId="{AD3567C4-5CA2-4801-8990-94515F1A8105}" dt="2020-11-26T12:46:51.937" v="2644" actId="1076"/>
        <pc:sldMkLst>
          <pc:docMk/>
          <pc:sldMk cId="2523908307" sldId="352"/>
        </pc:sldMkLst>
        <pc:spChg chg="del mod">
          <ac:chgData name="Nguyen Long" userId="e4e93a65-ca82-41ec-92c8-0e4fdb0a72ae" providerId="ADAL" clId="{AD3567C4-5CA2-4801-8990-94515F1A8105}" dt="2020-11-26T12:44:31.336" v="2627" actId="478"/>
          <ac:spMkLst>
            <pc:docMk/>
            <pc:sldMk cId="2523908307" sldId="352"/>
            <ac:spMk id="4" creationId="{EFE970DA-31B3-48D7-84D8-E9CFD5B197FD}"/>
          </ac:spMkLst>
        </pc:spChg>
        <pc:spChg chg="add del mod">
          <ac:chgData name="Nguyen Long" userId="e4e93a65-ca82-41ec-92c8-0e4fdb0a72ae" providerId="ADAL" clId="{AD3567C4-5CA2-4801-8990-94515F1A8105}" dt="2020-11-26T12:44:33.004" v="2628" actId="478"/>
          <ac:spMkLst>
            <pc:docMk/>
            <pc:sldMk cId="2523908307" sldId="352"/>
            <ac:spMk id="6" creationId="{D1D29241-4D22-425F-BD3A-4B3E3B66EE34}"/>
          </ac:spMkLst>
        </pc:spChg>
        <pc:spChg chg="add mod">
          <ac:chgData name="Nguyen Long" userId="e4e93a65-ca82-41ec-92c8-0e4fdb0a72ae" providerId="ADAL" clId="{AD3567C4-5CA2-4801-8990-94515F1A8105}" dt="2020-11-26T12:45:15.814" v="2632" actId="14100"/>
          <ac:spMkLst>
            <pc:docMk/>
            <pc:sldMk cId="2523908307" sldId="352"/>
            <ac:spMk id="9" creationId="{FE018537-D1C2-40E6-8743-347B23D03C3A}"/>
          </ac:spMkLst>
        </pc:spChg>
        <pc:spChg chg="add del">
          <ac:chgData name="Nguyen Long" userId="e4e93a65-ca82-41ec-92c8-0e4fdb0a72ae" providerId="ADAL" clId="{AD3567C4-5CA2-4801-8990-94515F1A8105}" dt="2020-11-26T12:46:05.858" v="2636" actId="22"/>
          <ac:spMkLst>
            <pc:docMk/>
            <pc:sldMk cId="2523908307" sldId="352"/>
            <ac:spMk id="13" creationId="{F790B443-8276-4CA0-90F1-AA86ABB40E5D}"/>
          </ac:spMkLst>
        </pc:spChg>
        <pc:spChg chg="add mod">
          <ac:chgData name="Nguyen Long" userId="e4e93a65-ca82-41ec-92c8-0e4fdb0a72ae" providerId="ADAL" clId="{AD3567C4-5CA2-4801-8990-94515F1A8105}" dt="2020-11-26T12:46:25.386" v="2642" actId="14100"/>
          <ac:spMkLst>
            <pc:docMk/>
            <pc:sldMk cId="2523908307" sldId="352"/>
            <ac:spMk id="15" creationId="{BE23BB0D-4265-48CD-B007-8BA557DC3243}"/>
          </ac:spMkLst>
        </pc:spChg>
        <pc:spChg chg="del">
          <ac:chgData name="Nguyen Long" userId="e4e93a65-ca82-41ec-92c8-0e4fdb0a72ae" providerId="ADAL" clId="{AD3567C4-5CA2-4801-8990-94515F1A8105}" dt="2020-11-26T12:44:30.217" v="2626" actId="478"/>
          <ac:spMkLst>
            <pc:docMk/>
            <pc:sldMk cId="2523908307" sldId="352"/>
            <ac:spMk id="29" creationId="{3B44278A-8FC8-4EFB-A5FC-1EB70F6E7976}"/>
          </ac:spMkLst>
        </pc:spChg>
        <pc:picChg chg="add mod">
          <ac:chgData name="Nguyen Long" userId="e4e93a65-ca82-41ec-92c8-0e4fdb0a72ae" providerId="ADAL" clId="{AD3567C4-5CA2-4801-8990-94515F1A8105}" dt="2020-11-26T12:45:44.867" v="2634" actId="1076"/>
          <ac:picMkLst>
            <pc:docMk/>
            <pc:sldMk cId="2523908307" sldId="352"/>
            <ac:picMk id="10" creationId="{9F3A9BDC-E7E9-47FF-A819-F13DB9B2E8BF}"/>
          </ac:picMkLst>
        </pc:picChg>
        <pc:picChg chg="add mod">
          <ac:chgData name="Nguyen Long" userId="e4e93a65-ca82-41ec-92c8-0e4fdb0a72ae" providerId="ADAL" clId="{AD3567C4-5CA2-4801-8990-94515F1A8105}" dt="2020-11-26T12:46:51.937" v="2644" actId="1076"/>
          <ac:picMkLst>
            <pc:docMk/>
            <pc:sldMk cId="2523908307" sldId="352"/>
            <ac:picMk id="16" creationId="{880A3DE8-35E0-43E6-B826-10935D77F324}"/>
          </ac:picMkLst>
        </pc:picChg>
      </pc:sldChg>
      <pc:sldChg chg="addSp delSp modSp add mod ord modAnim">
        <pc:chgData name="Nguyen Long" userId="e4e93a65-ca82-41ec-92c8-0e4fdb0a72ae" providerId="ADAL" clId="{AD3567C4-5CA2-4801-8990-94515F1A8105}" dt="2020-11-26T12:51:53.799" v="2690"/>
        <pc:sldMkLst>
          <pc:docMk/>
          <pc:sldMk cId="3428076026" sldId="353"/>
        </pc:sldMkLst>
        <pc:spChg chg="del">
          <ac:chgData name="Nguyen Long" userId="e4e93a65-ca82-41ec-92c8-0e4fdb0a72ae" providerId="ADAL" clId="{AD3567C4-5CA2-4801-8990-94515F1A8105}" dt="2020-11-26T12:47:21.642" v="2650" actId="478"/>
          <ac:spMkLst>
            <pc:docMk/>
            <pc:sldMk cId="3428076026" sldId="353"/>
            <ac:spMk id="4" creationId="{EFE970DA-31B3-48D7-84D8-E9CFD5B197FD}"/>
          </ac:spMkLst>
        </pc:spChg>
        <pc:spChg chg="add del mod">
          <ac:chgData name="Nguyen Long" userId="e4e93a65-ca82-41ec-92c8-0e4fdb0a72ae" providerId="ADAL" clId="{AD3567C4-5CA2-4801-8990-94515F1A8105}" dt="2020-11-26T12:47:23.284" v="2651" actId="478"/>
          <ac:spMkLst>
            <pc:docMk/>
            <pc:sldMk cId="3428076026" sldId="353"/>
            <ac:spMk id="6" creationId="{0556CA21-C40D-4F51-8F5E-07C07259A437}"/>
          </ac:spMkLst>
        </pc:spChg>
        <pc:spChg chg="add mod">
          <ac:chgData name="Nguyen Long" userId="e4e93a65-ca82-41ec-92c8-0e4fdb0a72ae" providerId="ADAL" clId="{AD3567C4-5CA2-4801-8990-94515F1A8105}" dt="2020-11-26T12:49:44.780" v="2667" actId="123"/>
          <ac:spMkLst>
            <pc:docMk/>
            <pc:sldMk cId="3428076026" sldId="353"/>
            <ac:spMk id="9" creationId="{BF462905-8D47-4036-B896-E8E96A0B3511}"/>
          </ac:spMkLst>
        </pc:spChg>
        <pc:spChg chg="add mod">
          <ac:chgData name="Nguyen Long" userId="e4e93a65-ca82-41ec-92c8-0e4fdb0a72ae" providerId="ADAL" clId="{AD3567C4-5CA2-4801-8990-94515F1A8105}" dt="2020-11-26T12:51:31.388" v="2684" actId="208"/>
          <ac:spMkLst>
            <pc:docMk/>
            <pc:sldMk cId="3428076026" sldId="353"/>
            <ac:spMk id="15" creationId="{E448C861-76F3-4DE7-9A82-9D321276571D}"/>
          </ac:spMkLst>
        </pc:spChg>
        <pc:spChg chg="mod">
          <ac:chgData name="Nguyen Long" userId="e4e93a65-ca82-41ec-92c8-0e4fdb0a72ae" providerId="ADAL" clId="{AD3567C4-5CA2-4801-8990-94515F1A8105}" dt="2020-11-26T12:47:33.376" v="2655" actId="1076"/>
          <ac:spMkLst>
            <pc:docMk/>
            <pc:sldMk cId="3428076026" sldId="353"/>
            <ac:spMk id="29" creationId="{3B44278A-8FC8-4EFB-A5FC-1EB70F6E7976}"/>
          </ac:spMkLst>
        </pc:spChg>
        <pc:picChg chg="add mod">
          <ac:chgData name="Nguyen Long" userId="e4e93a65-ca82-41ec-92c8-0e4fdb0a72ae" providerId="ADAL" clId="{AD3567C4-5CA2-4801-8990-94515F1A8105}" dt="2020-11-26T12:49:58.501" v="2670" actId="1076"/>
          <ac:picMkLst>
            <pc:docMk/>
            <pc:sldMk cId="3428076026" sldId="353"/>
            <ac:picMk id="10" creationId="{EF6A40A1-4519-4ACC-AFB0-7A28BE5F69D4}"/>
          </ac:picMkLst>
        </pc:picChg>
        <pc:picChg chg="add mod">
          <ac:chgData name="Nguyen Long" userId="e4e93a65-ca82-41ec-92c8-0e4fdb0a72ae" providerId="ADAL" clId="{AD3567C4-5CA2-4801-8990-94515F1A8105}" dt="2020-11-26T12:50:01.880" v="2671" actId="1076"/>
          <ac:picMkLst>
            <pc:docMk/>
            <pc:sldMk cId="3428076026" sldId="353"/>
            <ac:picMk id="12" creationId="{1226B18C-6C26-4F17-930B-6F7F7EE51AE6}"/>
          </ac:picMkLst>
        </pc:picChg>
        <pc:picChg chg="add mod">
          <ac:chgData name="Nguyen Long" userId="e4e93a65-ca82-41ec-92c8-0e4fdb0a72ae" providerId="ADAL" clId="{AD3567C4-5CA2-4801-8990-94515F1A8105}" dt="2020-11-26T12:51:34.602" v="2685" actId="1076"/>
          <ac:picMkLst>
            <pc:docMk/>
            <pc:sldMk cId="3428076026" sldId="353"/>
            <ac:picMk id="16" creationId="{F1706659-653C-45FA-812E-3AB9F58C6046}"/>
          </ac:picMkLst>
        </pc:picChg>
      </pc:sldChg>
      <pc:sldChg chg="addSp delSp modSp add mod">
        <pc:chgData name="Nguyen Long" userId="e4e93a65-ca82-41ec-92c8-0e4fdb0a72ae" providerId="ADAL" clId="{AD3567C4-5CA2-4801-8990-94515F1A8105}" dt="2020-11-26T12:52:37.517" v="2695" actId="1076"/>
        <pc:sldMkLst>
          <pc:docMk/>
          <pc:sldMk cId="397617757" sldId="354"/>
        </pc:sldMkLst>
        <pc:spChg chg="del">
          <ac:chgData name="Nguyen Long" userId="e4e93a65-ca82-41ec-92c8-0e4fdb0a72ae" providerId="ADAL" clId="{AD3567C4-5CA2-4801-8990-94515F1A8105}" dt="2020-11-26T12:52:21.190" v="2691" actId="478"/>
          <ac:spMkLst>
            <pc:docMk/>
            <pc:sldMk cId="397617757" sldId="354"/>
            <ac:spMk id="4" creationId="{EFE970DA-31B3-48D7-84D8-E9CFD5B197FD}"/>
          </ac:spMkLst>
        </pc:spChg>
        <pc:spChg chg="add del mod">
          <ac:chgData name="Nguyen Long" userId="e4e93a65-ca82-41ec-92c8-0e4fdb0a72ae" providerId="ADAL" clId="{AD3567C4-5CA2-4801-8990-94515F1A8105}" dt="2020-11-26T12:52:23.396" v="2692" actId="478"/>
          <ac:spMkLst>
            <pc:docMk/>
            <pc:sldMk cId="397617757" sldId="354"/>
            <ac:spMk id="6" creationId="{37206E77-8E0C-4677-918C-80A28D8ADDDD}"/>
          </ac:spMkLst>
        </pc:spChg>
        <pc:spChg chg="mod">
          <ac:chgData name="Nguyen Long" userId="e4e93a65-ca82-41ec-92c8-0e4fdb0a72ae" providerId="ADAL" clId="{AD3567C4-5CA2-4801-8990-94515F1A8105}" dt="2020-11-26T12:52:37.517" v="2695" actId="1076"/>
          <ac:spMkLst>
            <pc:docMk/>
            <pc:sldMk cId="397617757" sldId="354"/>
            <ac:spMk id="7" creationId="{B4B214B8-B381-450A-84DD-519B1522EF16}"/>
          </ac:spMkLst>
        </pc:spChg>
        <pc:spChg chg="mod">
          <ac:chgData name="Nguyen Long" userId="e4e93a65-ca82-41ec-92c8-0e4fdb0a72ae" providerId="ADAL" clId="{AD3567C4-5CA2-4801-8990-94515F1A8105}" dt="2020-11-26T12:52:34.707" v="2694" actId="1076"/>
          <ac:spMkLst>
            <pc:docMk/>
            <pc:sldMk cId="397617757" sldId="354"/>
            <ac:spMk id="29" creationId="{3B44278A-8FC8-4EFB-A5FC-1EB70F6E7976}"/>
          </ac:spMkLst>
        </pc:spChg>
      </pc:sldChg>
      <pc:sldChg chg="addSp delSp modSp add mod modAnim">
        <pc:chgData name="Nguyen Long" userId="e4e93a65-ca82-41ec-92c8-0e4fdb0a72ae" providerId="ADAL" clId="{AD3567C4-5CA2-4801-8990-94515F1A8105}" dt="2020-11-29T15:11:46.333" v="3612" actId="14100"/>
        <pc:sldMkLst>
          <pc:docMk/>
          <pc:sldMk cId="395124176" sldId="355"/>
        </pc:sldMkLst>
        <pc:spChg chg="mod">
          <ac:chgData name="Nguyen Long" userId="e4e93a65-ca82-41ec-92c8-0e4fdb0a72ae" providerId="ADAL" clId="{AD3567C4-5CA2-4801-8990-94515F1A8105}" dt="2020-11-26T12:53:06.657" v="2696"/>
          <ac:spMkLst>
            <pc:docMk/>
            <pc:sldMk cId="395124176" sldId="355"/>
            <ac:spMk id="4" creationId="{EFE970DA-31B3-48D7-84D8-E9CFD5B197FD}"/>
          </ac:spMkLst>
        </pc:spChg>
        <pc:spChg chg="add mod">
          <ac:chgData name="Nguyen Long" userId="e4e93a65-ca82-41ec-92c8-0e4fdb0a72ae" providerId="ADAL" clId="{AD3567C4-5CA2-4801-8990-94515F1A8105}" dt="2020-11-29T15:11:46.333" v="3612" actId="14100"/>
          <ac:spMkLst>
            <pc:docMk/>
            <pc:sldMk cId="395124176" sldId="355"/>
            <ac:spMk id="7" creationId="{9AF38EAA-C161-423A-A2B9-32B3D9950BF9}"/>
          </ac:spMkLst>
        </pc:spChg>
        <pc:spChg chg="add mod">
          <ac:chgData name="Nguyen Long" userId="e4e93a65-ca82-41ec-92c8-0e4fdb0a72ae" providerId="ADAL" clId="{AD3567C4-5CA2-4801-8990-94515F1A8105}" dt="2020-11-26T12:55:23.025" v="2714" actId="123"/>
          <ac:spMkLst>
            <pc:docMk/>
            <pc:sldMk cId="395124176" sldId="355"/>
            <ac:spMk id="11" creationId="{6D69C359-6BE5-452F-9F98-3EBD6A6DE4BE}"/>
          </ac:spMkLst>
        </pc:spChg>
        <pc:spChg chg="add mod">
          <ac:chgData name="Nguyen Long" userId="e4e93a65-ca82-41ec-92c8-0e4fdb0a72ae" providerId="ADAL" clId="{AD3567C4-5CA2-4801-8990-94515F1A8105}" dt="2020-11-26T12:57:43.167" v="2727" actId="1076"/>
          <ac:spMkLst>
            <pc:docMk/>
            <pc:sldMk cId="395124176" sldId="355"/>
            <ac:spMk id="15" creationId="{1B16DFDC-5527-4163-A604-9654AF105163}"/>
          </ac:spMkLst>
        </pc:spChg>
        <pc:spChg chg="del">
          <ac:chgData name="Nguyen Long" userId="e4e93a65-ca82-41ec-92c8-0e4fdb0a72ae" providerId="ADAL" clId="{AD3567C4-5CA2-4801-8990-94515F1A8105}" dt="2020-11-26T12:53:46.373" v="2697" actId="478"/>
          <ac:spMkLst>
            <pc:docMk/>
            <pc:sldMk cId="395124176" sldId="355"/>
            <ac:spMk id="29" creationId="{3B44278A-8FC8-4EFB-A5FC-1EB70F6E7976}"/>
          </ac:spMkLst>
        </pc:spChg>
        <pc:picChg chg="add mod">
          <ac:chgData name="Nguyen Long" userId="e4e93a65-ca82-41ec-92c8-0e4fdb0a72ae" providerId="ADAL" clId="{AD3567C4-5CA2-4801-8990-94515F1A8105}" dt="2020-11-26T12:55:07.868" v="2710" actId="1076"/>
          <ac:picMkLst>
            <pc:docMk/>
            <pc:sldMk cId="395124176" sldId="355"/>
            <ac:picMk id="8" creationId="{9C49E16D-3F50-4EEF-B1AE-C63BE5B32CFD}"/>
          </ac:picMkLst>
        </pc:picChg>
        <pc:picChg chg="add mod">
          <ac:chgData name="Nguyen Long" userId="e4e93a65-ca82-41ec-92c8-0e4fdb0a72ae" providerId="ADAL" clId="{AD3567C4-5CA2-4801-8990-94515F1A8105}" dt="2020-11-26T12:55:41.335" v="2716" actId="1076"/>
          <ac:picMkLst>
            <pc:docMk/>
            <pc:sldMk cId="395124176" sldId="355"/>
            <ac:picMk id="12" creationId="{70ECE3D7-A1E4-4F96-A8C2-B9354BCC5089}"/>
          </ac:picMkLst>
        </pc:picChg>
      </pc:sldChg>
      <pc:sldChg chg="add del">
        <pc:chgData name="Nguyen Long" userId="e4e93a65-ca82-41ec-92c8-0e4fdb0a72ae" providerId="ADAL" clId="{AD3567C4-5CA2-4801-8990-94515F1A8105}" dt="2020-11-26T12:40:10.964" v="2594"/>
        <pc:sldMkLst>
          <pc:docMk/>
          <pc:sldMk cId="453653407" sldId="355"/>
        </pc:sldMkLst>
      </pc:sldChg>
      <pc:sldChg chg="addSp">
        <pc:chgData name="Nguyen Long" userId="e4e93a65-ca82-41ec-92c8-0e4fdb0a72ae" providerId="ADAL" clId="{AD3567C4-5CA2-4801-8990-94515F1A8105}" dt="2020-11-29T09:45:40.525" v="2762"/>
        <pc:sldMkLst>
          <pc:docMk/>
          <pc:sldMk cId="1089652637" sldId="356"/>
        </pc:sldMkLst>
        <pc:spChg chg="add">
          <ac:chgData name="Nguyen Long" userId="e4e93a65-ca82-41ec-92c8-0e4fdb0a72ae" providerId="ADAL" clId="{AD3567C4-5CA2-4801-8990-94515F1A8105}" dt="2020-11-29T09:45:40.525" v="2762"/>
          <ac:spMkLst>
            <pc:docMk/>
            <pc:sldMk cId="1089652637" sldId="356"/>
            <ac:spMk id="2" creationId="{1C19C20D-60FB-48E6-B0B5-8A17759A639F}"/>
          </ac:spMkLst>
        </pc:spChg>
      </pc:sldChg>
      <pc:sldChg chg="addSp delSp modSp add del mod modAnim">
        <pc:chgData name="Nguyen Long" userId="e4e93a65-ca82-41ec-92c8-0e4fdb0a72ae" providerId="ADAL" clId="{AD3567C4-5CA2-4801-8990-94515F1A8105}" dt="2020-12-01T09:11:10.307" v="3618" actId="47"/>
        <pc:sldMkLst>
          <pc:docMk/>
          <pc:sldMk cId="1140074812" sldId="356"/>
        </pc:sldMkLst>
        <pc:spChg chg="mod">
          <ac:chgData name="Nguyen Long" userId="e4e93a65-ca82-41ec-92c8-0e4fdb0a72ae" providerId="ADAL" clId="{AD3567C4-5CA2-4801-8990-94515F1A8105}" dt="2020-11-29T09:07:12.560" v="2743"/>
          <ac:spMkLst>
            <pc:docMk/>
            <pc:sldMk cId="1140074812" sldId="356"/>
            <ac:spMk id="3" creationId="{62A79EAC-0BC8-4DF7-B963-899AA7EF67BA}"/>
          </ac:spMkLst>
        </pc:spChg>
        <pc:spChg chg="del mod">
          <ac:chgData name="Nguyen Long" userId="e4e93a65-ca82-41ec-92c8-0e4fdb0a72ae" providerId="ADAL" clId="{AD3567C4-5CA2-4801-8990-94515F1A8105}" dt="2020-11-29T09:08:51.913" v="2753" actId="478"/>
          <ac:spMkLst>
            <pc:docMk/>
            <pc:sldMk cId="1140074812" sldId="356"/>
            <ac:spMk id="4" creationId="{EFE970DA-31B3-48D7-84D8-E9CFD5B197FD}"/>
          </ac:spMkLst>
        </pc:spChg>
        <pc:spChg chg="add mod">
          <ac:chgData name="Nguyen Long" userId="e4e93a65-ca82-41ec-92c8-0e4fdb0a72ae" providerId="ADAL" clId="{AD3567C4-5CA2-4801-8990-94515F1A8105}" dt="2020-11-29T09:45:51.399" v="2767" actId="12"/>
          <ac:spMkLst>
            <pc:docMk/>
            <pc:sldMk cId="1140074812" sldId="356"/>
            <ac:spMk id="7" creationId="{2A3DEDA3-119E-4990-87BA-9AB9569129EC}"/>
          </ac:spMkLst>
        </pc:spChg>
        <pc:spChg chg="add del mod">
          <ac:chgData name="Nguyen Long" userId="e4e93a65-ca82-41ec-92c8-0e4fdb0a72ae" providerId="ADAL" clId="{AD3567C4-5CA2-4801-8990-94515F1A8105}" dt="2020-11-29T09:08:55.255" v="2754" actId="478"/>
          <ac:spMkLst>
            <pc:docMk/>
            <pc:sldMk cId="1140074812" sldId="356"/>
            <ac:spMk id="8" creationId="{D28E0C90-C1BA-4596-B69B-08A5EEFA8566}"/>
          </ac:spMkLst>
        </pc:spChg>
        <pc:spChg chg="del mod">
          <ac:chgData name="Nguyen Long" userId="e4e93a65-ca82-41ec-92c8-0e4fdb0a72ae" providerId="ADAL" clId="{AD3567C4-5CA2-4801-8990-94515F1A8105}" dt="2020-11-29T09:08:58.963" v="2755" actId="478"/>
          <ac:spMkLst>
            <pc:docMk/>
            <pc:sldMk cId="1140074812" sldId="356"/>
            <ac:spMk id="29" creationId="{3B44278A-8FC8-4EFB-A5FC-1EB70F6E7976}"/>
          </ac:spMkLst>
        </pc:spChg>
        <pc:picChg chg="add mod">
          <ac:chgData name="Nguyen Long" userId="e4e93a65-ca82-41ec-92c8-0e4fdb0a72ae" providerId="ADAL" clId="{AD3567C4-5CA2-4801-8990-94515F1A8105}" dt="2020-11-29T09:46:39.624" v="2769" actId="1076"/>
          <ac:picMkLst>
            <pc:docMk/>
            <pc:sldMk cId="1140074812" sldId="356"/>
            <ac:picMk id="10" creationId="{2291F644-6CF5-49E5-9EAB-7283FADAC7CE}"/>
          </ac:picMkLst>
        </pc:picChg>
        <pc:picChg chg="add mod">
          <ac:chgData name="Nguyen Long" userId="e4e93a65-ca82-41ec-92c8-0e4fdb0a72ae" providerId="ADAL" clId="{AD3567C4-5CA2-4801-8990-94515F1A8105}" dt="2020-11-29T09:47:04.764" v="2771" actId="1076"/>
          <ac:picMkLst>
            <pc:docMk/>
            <pc:sldMk cId="1140074812" sldId="356"/>
            <ac:picMk id="12" creationId="{B140C428-F1D4-425F-B9AD-18D6A7ACFDC1}"/>
          </ac:picMkLst>
        </pc:picChg>
        <pc:picChg chg="add mod">
          <ac:chgData name="Nguyen Long" userId="e4e93a65-ca82-41ec-92c8-0e4fdb0a72ae" providerId="ADAL" clId="{AD3567C4-5CA2-4801-8990-94515F1A8105}" dt="2020-11-29T09:47:19.965" v="2773" actId="1076"/>
          <ac:picMkLst>
            <pc:docMk/>
            <pc:sldMk cId="1140074812" sldId="356"/>
            <ac:picMk id="14" creationId="{679E490C-F013-4D56-AAEC-E2DA5FA4D4B2}"/>
          </ac:picMkLst>
        </pc:picChg>
      </pc:sldChg>
      <pc:sldChg chg="addSp delSp modSp add del mod">
        <pc:chgData name="Nguyen Long" userId="e4e93a65-ca82-41ec-92c8-0e4fdb0a72ae" providerId="ADAL" clId="{AD3567C4-5CA2-4801-8990-94515F1A8105}" dt="2020-12-01T09:11:10.307" v="3618" actId="47"/>
        <pc:sldMkLst>
          <pc:docMk/>
          <pc:sldMk cId="3688182774" sldId="357"/>
        </pc:sldMkLst>
        <pc:spChg chg="mod">
          <ac:chgData name="Nguyen Long" userId="e4e93a65-ca82-41ec-92c8-0e4fdb0a72ae" providerId="ADAL" clId="{AD3567C4-5CA2-4801-8990-94515F1A8105}" dt="2020-11-29T09:48:15.209" v="2778"/>
          <ac:spMkLst>
            <pc:docMk/>
            <pc:sldMk cId="3688182774" sldId="357"/>
            <ac:spMk id="3" creationId="{62A79EAC-0BC8-4DF7-B963-899AA7EF67BA}"/>
          </ac:spMkLst>
        </pc:spChg>
        <pc:spChg chg="mod">
          <ac:chgData name="Nguyen Long" userId="e4e93a65-ca82-41ec-92c8-0e4fdb0a72ae" providerId="ADAL" clId="{AD3567C4-5CA2-4801-8990-94515F1A8105}" dt="2020-11-29T09:48:23.226" v="2779"/>
          <ac:spMkLst>
            <pc:docMk/>
            <pc:sldMk cId="3688182774" sldId="357"/>
            <ac:spMk id="4" creationId="{EFE970DA-31B3-48D7-84D8-E9CFD5B197FD}"/>
          </ac:spMkLst>
        </pc:spChg>
        <pc:spChg chg="add mod">
          <ac:chgData name="Nguyen Long" userId="e4e93a65-ca82-41ec-92c8-0e4fdb0a72ae" providerId="ADAL" clId="{AD3567C4-5CA2-4801-8990-94515F1A8105}" dt="2020-11-29T09:50:07.735" v="2797" actId="1076"/>
          <ac:spMkLst>
            <pc:docMk/>
            <pc:sldMk cId="3688182774" sldId="357"/>
            <ac:spMk id="7" creationId="{06AC333D-ECAC-465A-AB5C-0AD47ACF83FF}"/>
          </ac:spMkLst>
        </pc:spChg>
        <pc:spChg chg="del">
          <ac:chgData name="Nguyen Long" userId="e4e93a65-ca82-41ec-92c8-0e4fdb0a72ae" providerId="ADAL" clId="{AD3567C4-5CA2-4801-8990-94515F1A8105}" dt="2020-11-29T09:49:10.753" v="2790" actId="478"/>
          <ac:spMkLst>
            <pc:docMk/>
            <pc:sldMk cId="3688182774" sldId="357"/>
            <ac:spMk id="29" creationId="{3B44278A-8FC8-4EFB-A5FC-1EB70F6E7976}"/>
          </ac:spMkLst>
        </pc:spChg>
        <pc:picChg chg="add del mod">
          <ac:chgData name="Nguyen Long" userId="e4e93a65-ca82-41ec-92c8-0e4fdb0a72ae" providerId="ADAL" clId="{AD3567C4-5CA2-4801-8990-94515F1A8105}" dt="2020-11-29T09:50:55.196" v="2800" actId="478"/>
          <ac:picMkLst>
            <pc:docMk/>
            <pc:sldMk cId="3688182774" sldId="357"/>
            <ac:picMk id="8" creationId="{FC0C7948-327A-43CA-AE79-D86E027D8FDF}"/>
          </ac:picMkLst>
        </pc:picChg>
        <pc:picChg chg="add mod">
          <ac:chgData name="Nguyen Long" userId="e4e93a65-ca82-41ec-92c8-0e4fdb0a72ae" providerId="ADAL" clId="{AD3567C4-5CA2-4801-8990-94515F1A8105}" dt="2020-11-29T09:51:28.506" v="2805" actId="1076"/>
          <ac:picMkLst>
            <pc:docMk/>
            <pc:sldMk cId="3688182774" sldId="357"/>
            <ac:picMk id="10" creationId="{04B6C538-C318-4447-878A-C6B519CFA6BD}"/>
          </ac:picMkLst>
        </pc:picChg>
        <pc:picChg chg="add mod">
          <ac:chgData name="Nguyen Long" userId="e4e93a65-ca82-41ec-92c8-0e4fdb0a72ae" providerId="ADAL" clId="{AD3567C4-5CA2-4801-8990-94515F1A8105}" dt="2020-11-29T09:51:31.058" v="2806" actId="1076"/>
          <ac:picMkLst>
            <pc:docMk/>
            <pc:sldMk cId="3688182774" sldId="357"/>
            <ac:picMk id="12" creationId="{BE62F2EA-DF7B-4B81-AFFD-D522E9618B9D}"/>
          </ac:picMkLst>
        </pc:picChg>
      </pc:sldChg>
      <pc:sldChg chg="addSp">
        <pc:chgData name="Nguyen Long" userId="e4e93a65-ca82-41ec-92c8-0e4fdb0a72ae" providerId="ADAL" clId="{AD3567C4-5CA2-4801-8990-94515F1A8105}" dt="2020-11-29T10:01:44.207" v="2811"/>
        <pc:sldMkLst>
          <pc:docMk/>
          <pc:sldMk cId="334377477" sldId="358"/>
        </pc:sldMkLst>
        <pc:spChg chg="add">
          <ac:chgData name="Nguyen Long" userId="e4e93a65-ca82-41ec-92c8-0e4fdb0a72ae" providerId="ADAL" clId="{AD3567C4-5CA2-4801-8990-94515F1A8105}" dt="2020-11-29T10:01:44.207" v="2811"/>
          <ac:spMkLst>
            <pc:docMk/>
            <pc:sldMk cId="334377477" sldId="358"/>
            <ac:spMk id="2" creationId="{4C44C5F7-8A43-46B3-B035-75F164DBCD94}"/>
          </ac:spMkLst>
        </pc:spChg>
      </pc:sldChg>
      <pc:sldChg chg="addSp delSp modSp add del mod modAnim">
        <pc:chgData name="Nguyen Long" userId="e4e93a65-ca82-41ec-92c8-0e4fdb0a72ae" providerId="ADAL" clId="{AD3567C4-5CA2-4801-8990-94515F1A8105}" dt="2020-12-01T09:11:10.307" v="3618" actId="47"/>
        <pc:sldMkLst>
          <pc:docMk/>
          <pc:sldMk cId="2141440796" sldId="358"/>
        </pc:sldMkLst>
        <pc:spChg chg="mod">
          <ac:chgData name="Nguyen Long" userId="e4e93a65-ca82-41ec-92c8-0e4fdb0a72ae" providerId="ADAL" clId="{AD3567C4-5CA2-4801-8990-94515F1A8105}" dt="2020-11-29T10:05:38.661" v="2860" actId="1076"/>
          <ac:spMkLst>
            <pc:docMk/>
            <pc:sldMk cId="2141440796" sldId="358"/>
            <ac:spMk id="2" creationId="{4C44C5F7-8A43-46B3-B035-75F164DBCD94}"/>
          </ac:spMkLst>
        </pc:spChg>
        <pc:spChg chg="mod">
          <ac:chgData name="Nguyen Long" userId="e4e93a65-ca82-41ec-92c8-0e4fdb0a72ae" providerId="ADAL" clId="{AD3567C4-5CA2-4801-8990-94515F1A8105}" dt="2020-11-29T09:51:43.603" v="2807"/>
          <ac:spMkLst>
            <pc:docMk/>
            <pc:sldMk cId="2141440796" sldId="358"/>
            <ac:spMk id="4" creationId="{EFE970DA-31B3-48D7-84D8-E9CFD5B197FD}"/>
          </ac:spMkLst>
        </pc:spChg>
        <pc:spChg chg="add del">
          <ac:chgData name="Nguyen Long" userId="e4e93a65-ca82-41ec-92c8-0e4fdb0a72ae" providerId="ADAL" clId="{AD3567C4-5CA2-4801-8990-94515F1A8105}" dt="2020-11-29T10:01:41.814" v="2810" actId="22"/>
          <ac:spMkLst>
            <pc:docMk/>
            <pc:sldMk cId="2141440796" sldId="358"/>
            <ac:spMk id="7" creationId="{50257C59-902F-49DC-A5D2-C38F98F5D1FA}"/>
          </ac:spMkLst>
        </pc:spChg>
        <pc:spChg chg="add mod">
          <ac:chgData name="Nguyen Long" userId="e4e93a65-ca82-41ec-92c8-0e4fdb0a72ae" providerId="ADAL" clId="{AD3567C4-5CA2-4801-8990-94515F1A8105}" dt="2020-11-29T10:05:47.721" v="2863" actId="208"/>
          <ac:spMkLst>
            <pc:docMk/>
            <pc:sldMk cId="2141440796" sldId="358"/>
            <ac:spMk id="7" creationId="{AFFBF1BE-2B24-42CC-BE00-EA55FE9B1819}"/>
          </ac:spMkLst>
        </pc:spChg>
        <pc:spChg chg="del">
          <ac:chgData name="Nguyen Long" userId="e4e93a65-ca82-41ec-92c8-0e4fdb0a72ae" providerId="ADAL" clId="{AD3567C4-5CA2-4801-8990-94515F1A8105}" dt="2020-11-29T09:51:47.250" v="2808" actId="478"/>
          <ac:spMkLst>
            <pc:docMk/>
            <pc:sldMk cId="2141440796" sldId="358"/>
            <ac:spMk id="29" creationId="{3B44278A-8FC8-4EFB-A5FC-1EB70F6E7976}"/>
          </ac:spMkLst>
        </pc:spChg>
        <pc:picChg chg="add mod">
          <ac:chgData name="Nguyen Long" userId="e4e93a65-ca82-41ec-92c8-0e4fdb0a72ae" providerId="ADAL" clId="{AD3567C4-5CA2-4801-8990-94515F1A8105}" dt="2020-11-29T10:05:40.600" v="2861" actId="1076"/>
          <ac:picMkLst>
            <pc:docMk/>
            <pc:sldMk cId="2141440796" sldId="358"/>
            <ac:picMk id="9" creationId="{6CF74711-DF7C-41E0-828C-D466DB5AE26C}"/>
          </ac:picMkLst>
        </pc:picChg>
      </pc:sldChg>
      <pc:sldChg chg="addSp delSp modSp add del mod modAnim">
        <pc:chgData name="Nguyen Long" userId="e4e93a65-ca82-41ec-92c8-0e4fdb0a72ae" providerId="ADAL" clId="{AD3567C4-5CA2-4801-8990-94515F1A8105}" dt="2020-12-01T09:11:10.307" v="3618" actId="47"/>
        <pc:sldMkLst>
          <pc:docMk/>
          <pc:sldMk cId="3948475026" sldId="359"/>
        </pc:sldMkLst>
        <pc:spChg chg="del">
          <ac:chgData name="Nguyen Long" userId="e4e93a65-ca82-41ec-92c8-0e4fdb0a72ae" providerId="ADAL" clId="{AD3567C4-5CA2-4801-8990-94515F1A8105}" dt="2020-11-29T10:07:03.328" v="2867" actId="478"/>
          <ac:spMkLst>
            <pc:docMk/>
            <pc:sldMk cId="3948475026" sldId="359"/>
            <ac:spMk id="4" creationId="{EFE970DA-31B3-48D7-84D8-E9CFD5B197FD}"/>
          </ac:spMkLst>
        </pc:spChg>
        <pc:spChg chg="add del mod">
          <ac:chgData name="Nguyen Long" userId="e4e93a65-ca82-41ec-92c8-0e4fdb0a72ae" providerId="ADAL" clId="{AD3567C4-5CA2-4801-8990-94515F1A8105}" dt="2020-11-29T10:07:04.878" v="2868" actId="478"/>
          <ac:spMkLst>
            <pc:docMk/>
            <pc:sldMk cId="3948475026" sldId="359"/>
            <ac:spMk id="6" creationId="{9A49F703-CB60-409A-8910-C0B17E2E6F5A}"/>
          </ac:spMkLst>
        </pc:spChg>
        <pc:spChg chg="add mod">
          <ac:chgData name="Nguyen Long" userId="e4e93a65-ca82-41ec-92c8-0e4fdb0a72ae" providerId="ADAL" clId="{AD3567C4-5CA2-4801-8990-94515F1A8105}" dt="2020-11-29T10:11:43.926" v="2896" actId="208"/>
          <ac:spMkLst>
            <pc:docMk/>
            <pc:sldMk cId="3948475026" sldId="359"/>
            <ac:spMk id="9" creationId="{D047B142-715C-471D-B77F-D32129AA295C}"/>
          </ac:spMkLst>
        </pc:spChg>
        <pc:spChg chg="add mod">
          <ac:chgData name="Nguyen Long" userId="e4e93a65-ca82-41ec-92c8-0e4fdb0a72ae" providerId="ADAL" clId="{AD3567C4-5CA2-4801-8990-94515F1A8105}" dt="2020-11-29T10:11:46.138" v="2897" actId="208"/>
          <ac:spMkLst>
            <pc:docMk/>
            <pc:sldMk cId="3948475026" sldId="359"/>
            <ac:spMk id="19" creationId="{15C8433C-AC7D-4CB6-9AF0-BA7E073D09B2}"/>
          </ac:spMkLst>
        </pc:spChg>
        <pc:spChg chg="add mod">
          <ac:chgData name="Nguyen Long" userId="e4e93a65-ca82-41ec-92c8-0e4fdb0a72ae" providerId="ADAL" clId="{AD3567C4-5CA2-4801-8990-94515F1A8105}" dt="2020-11-29T10:13:54.202" v="2922" actId="1076"/>
          <ac:spMkLst>
            <pc:docMk/>
            <pc:sldMk cId="3948475026" sldId="359"/>
            <ac:spMk id="21" creationId="{D79405EE-B43B-4923-AD97-56BE77345C97}"/>
          </ac:spMkLst>
        </pc:spChg>
        <pc:spChg chg="del">
          <ac:chgData name="Nguyen Long" userId="e4e93a65-ca82-41ec-92c8-0e4fdb0a72ae" providerId="ADAL" clId="{AD3567C4-5CA2-4801-8990-94515F1A8105}" dt="2020-11-29T10:07:02.042" v="2866" actId="478"/>
          <ac:spMkLst>
            <pc:docMk/>
            <pc:sldMk cId="3948475026" sldId="359"/>
            <ac:spMk id="29" creationId="{3B44278A-8FC8-4EFB-A5FC-1EB70F6E7976}"/>
          </ac:spMkLst>
        </pc:spChg>
        <pc:picChg chg="add mod">
          <ac:chgData name="Nguyen Long" userId="e4e93a65-ca82-41ec-92c8-0e4fdb0a72ae" providerId="ADAL" clId="{AD3567C4-5CA2-4801-8990-94515F1A8105}" dt="2020-11-29T10:09:22.369" v="2885" actId="1076"/>
          <ac:picMkLst>
            <pc:docMk/>
            <pc:sldMk cId="3948475026" sldId="359"/>
            <ac:picMk id="10" creationId="{696B5FAF-7B62-4AAD-9F01-BEBD47E82176}"/>
          </ac:picMkLst>
        </pc:picChg>
        <pc:picChg chg="add mod">
          <ac:chgData name="Nguyen Long" userId="e4e93a65-ca82-41ec-92c8-0e4fdb0a72ae" providerId="ADAL" clId="{AD3567C4-5CA2-4801-8990-94515F1A8105}" dt="2020-11-29T10:13:48.186" v="2919" actId="1076"/>
          <ac:picMkLst>
            <pc:docMk/>
            <pc:sldMk cId="3948475026" sldId="359"/>
            <ac:picMk id="12" creationId="{0E43BD71-086C-4A3A-B5B0-759DB1A1B425}"/>
          </ac:picMkLst>
        </pc:picChg>
        <pc:picChg chg="add mod">
          <ac:chgData name="Nguyen Long" userId="e4e93a65-ca82-41ec-92c8-0e4fdb0a72ae" providerId="ADAL" clId="{AD3567C4-5CA2-4801-8990-94515F1A8105}" dt="2020-11-29T10:13:57.262" v="2923" actId="1076"/>
          <ac:picMkLst>
            <pc:docMk/>
            <pc:sldMk cId="3948475026" sldId="359"/>
            <ac:picMk id="14" creationId="{B68FE8B3-20DA-447F-9CCF-3393FB8C76ED}"/>
          </ac:picMkLst>
        </pc:picChg>
        <pc:picChg chg="add mod">
          <ac:chgData name="Nguyen Long" userId="e4e93a65-ca82-41ec-92c8-0e4fdb0a72ae" providerId="ADAL" clId="{AD3567C4-5CA2-4801-8990-94515F1A8105}" dt="2020-11-29T10:13:50.140" v="2920" actId="1076"/>
          <ac:picMkLst>
            <pc:docMk/>
            <pc:sldMk cId="3948475026" sldId="359"/>
            <ac:picMk id="16" creationId="{C8C6DDE8-EE58-401F-8AB2-68ADAB3687D9}"/>
          </ac:picMkLst>
        </pc:picChg>
        <pc:picChg chg="add mod">
          <ac:chgData name="Nguyen Long" userId="e4e93a65-ca82-41ec-92c8-0e4fdb0a72ae" providerId="ADAL" clId="{AD3567C4-5CA2-4801-8990-94515F1A8105}" dt="2020-11-29T10:14:18.434" v="2925" actId="1076"/>
          <ac:picMkLst>
            <pc:docMk/>
            <pc:sldMk cId="3948475026" sldId="359"/>
            <ac:picMk id="22" creationId="{260DB045-D2E8-4A9F-95CA-691E008CA07A}"/>
          </ac:picMkLst>
        </pc:picChg>
      </pc:sldChg>
      <pc:sldChg chg="addSp delSp modSp add del mod modAnim">
        <pc:chgData name="Nguyen Long" userId="e4e93a65-ca82-41ec-92c8-0e4fdb0a72ae" providerId="ADAL" clId="{AD3567C4-5CA2-4801-8990-94515F1A8105}" dt="2020-12-01T09:11:10.307" v="3618" actId="47"/>
        <pc:sldMkLst>
          <pc:docMk/>
          <pc:sldMk cId="746980286" sldId="360"/>
        </pc:sldMkLst>
        <pc:spChg chg="del">
          <ac:chgData name="Nguyen Long" userId="e4e93a65-ca82-41ec-92c8-0e4fdb0a72ae" providerId="ADAL" clId="{AD3567C4-5CA2-4801-8990-94515F1A8105}" dt="2020-11-29T10:17:22.624" v="2928" actId="478"/>
          <ac:spMkLst>
            <pc:docMk/>
            <pc:sldMk cId="746980286" sldId="360"/>
            <ac:spMk id="4" creationId="{EFE970DA-31B3-48D7-84D8-E9CFD5B197FD}"/>
          </ac:spMkLst>
        </pc:spChg>
        <pc:spChg chg="add del mod">
          <ac:chgData name="Nguyen Long" userId="e4e93a65-ca82-41ec-92c8-0e4fdb0a72ae" providerId="ADAL" clId="{AD3567C4-5CA2-4801-8990-94515F1A8105}" dt="2020-11-29T10:17:23.461" v="2929" actId="478"/>
          <ac:spMkLst>
            <pc:docMk/>
            <pc:sldMk cId="746980286" sldId="360"/>
            <ac:spMk id="6" creationId="{9263BCDA-2AD4-4E93-BF97-E933316C9207}"/>
          </ac:spMkLst>
        </pc:spChg>
        <pc:spChg chg="add mod">
          <ac:chgData name="Nguyen Long" userId="e4e93a65-ca82-41ec-92c8-0e4fdb0a72ae" providerId="ADAL" clId="{AD3567C4-5CA2-4801-8990-94515F1A8105}" dt="2020-11-29T10:28:40.975" v="3004" actId="14100"/>
          <ac:spMkLst>
            <pc:docMk/>
            <pc:sldMk cId="746980286" sldId="360"/>
            <ac:spMk id="9" creationId="{23C9EC59-3A73-4284-B6DD-AC097D69C847}"/>
          </ac:spMkLst>
        </pc:spChg>
        <pc:spChg chg="add mod">
          <ac:chgData name="Nguyen Long" userId="e4e93a65-ca82-41ec-92c8-0e4fdb0a72ae" providerId="ADAL" clId="{AD3567C4-5CA2-4801-8990-94515F1A8105}" dt="2020-11-29T10:28:11.493" v="3000" actId="1076"/>
          <ac:spMkLst>
            <pc:docMk/>
            <pc:sldMk cId="746980286" sldId="360"/>
            <ac:spMk id="15" creationId="{699B45D9-4C93-412F-A2D0-AEBCE42C33FF}"/>
          </ac:spMkLst>
        </pc:spChg>
        <pc:spChg chg="add mod">
          <ac:chgData name="Nguyen Long" userId="e4e93a65-ca82-41ec-92c8-0e4fdb0a72ae" providerId="ADAL" clId="{AD3567C4-5CA2-4801-8990-94515F1A8105}" dt="2020-11-29T10:29:43.632" v="3010" actId="1076"/>
          <ac:spMkLst>
            <pc:docMk/>
            <pc:sldMk cId="746980286" sldId="360"/>
            <ac:spMk id="17" creationId="{3BF1DADA-022E-4C6F-BEBC-94A15ED62867}"/>
          </ac:spMkLst>
        </pc:spChg>
        <pc:spChg chg="add mod">
          <ac:chgData name="Nguyen Long" userId="e4e93a65-ca82-41ec-92c8-0e4fdb0a72ae" providerId="ADAL" clId="{AD3567C4-5CA2-4801-8990-94515F1A8105}" dt="2020-11-29T10:27:48.727" v="2996" actId="1076"/>
          <ac:spMkLst>
            <pc:docMk/>
            <pc:sldMk cId="746980286" sldId="360"/>
            <ac:spMk id="18" creationId="{8563AA4F-C71A-4744-AD33-8A88A68B9622}"/>
          </ac:spMkLst>
        </pc:spChg>
        <pc:spChg chg="mod">
          <ac:chgData name="Nguyen Long" userId="e4e93a65-ca82-41ec-92c8-0e4fdb0a72ae" providerId="ADAL" clId="{AD3567C4-5CA2-4801-8990-94515F1A8105}" dt="2020-11-29T10:29:36.647" v="3007" actId="1076"/>
          <ac:spMkLst>
            <pc:docMk/>
            <pc:sldMk cId="746980286" sldId="360"/>
            <ac:spMk id="29" creationId="{3B44278A-8FC8-4EFB-A5FC-1EB70F6E7976}"/>
          </ac:spMkLst>
        </pc:spChg>
        <pc:picChg chg="add mod">
          <ac:chgData name="Nguyen Long" userId="e4e93a65-ca82-41ec-92c8-0e4fdb0a72ae" providerId="ADAL" clId="{AD3567C4-5CA2-4801-8990-94515F1A8105}" dt="2020-11-29T10:29:40.571" v="3009" actId="1076"/>
          <ac:picMkLst>
            <pc:docMk/>
            <pc:sldMk cId="746980286" sldId="360"/>
            <ac:picMk id="10" creationId="{F1007DD6-9CCB-4012-A8EA-B53E956F8D62}"/>
          </ac:picMkLst>
        </pc:picChg>
        <pc:picChg chg="add mod">
          <ac:chgData name="Nguyen Long" userId="e4e93a65-ca82-41ec-92c8-0e4fdb0a72ae" providerId="ADAL" clId="{AD3567C4-5CA2-4801-8990-94515F1A8105}" dt="2020-11-29T10:24:28.221" v="2963" actId="1076"/>
          <ac:picMkLst>
            <pc:docMk/>
            <pc:sldMk cId="746980286" sldId="360"/>
            <ac:picMk id="12" creationId="{57343341-57E3-4EF8-ABFF-24297F65238B}"/>
          </ac:picMkLst>
        </pc:picChg>
        <pc:picChg chg="add mod">
          <ac:chgData name="Nguyen Long" userId="e4e93a65-ca82-41ec-92c8-0e4fdb0a72ae" providerId="ADAL" clId="{AD3567C4-5CA2-4801-8990-94515F1A8105}" dt="2020-11-29T10:27:35.250" v="2993" actId="1076"/>
          <ac:picMkLst>
            <pc:docMk/>
            <pc:sldMk cId="746980286" sldId="360"/>
            <ac:picMk id="19" creationId="{ED2AE516-0F22-4346-B0C2-E24F242B7167}"/>
          </ac:picMkLst>
        </pc:picChg>
      </pc:sldChg>
      <pc:sldChg chg="addSp delSp modSp add del mod modAnim">
        <pc:chgData name="Nguyen Long" userId="e4e93a65-ca82-41ec-92c8-0e4fdb0a72ae" providerId="ADAL" clId="{AD3567C4-5CA2-4801-8990-94515F1A8105}" dt="2020-12-01T09:11:10.307" v="3618" actId="47"/>
        <pc:sldMkLst>
          <pc:docMk/>
          <pc:sldMk cId="2222069165" sldId="361"/>
        </pc:sldMkLst>
        <pc:spChg chg="del">
          <ac:chgData name="Nguyen Long" userId="e4e93a65-ca82-41ec-92c8-0e4fdb0a72ae" providerId="ADAL" clId="{AD3567C4-5CA2-4801-8990-94515F1A8105}" dt="2020-11-29T10:30:58.699" v="3018" actId="478"/>
          <ac:spMkLst>
            <pc:docMk/>
            <pc:sldMk cId="2222069165" sldId="361"/>
            <ac:spMk id="4" creationId="{EFE970DA-31B3-48D7-84D8-E9CFD5B197FD}"/>
          </ac:spMkLst>
        </pc:spChg>
        <pc:spChg chg="add del mod">
          <ac:chgData name="Nguyen Long" userId="e4e93a65-ca82-41ec-92c8-0e4fdb0a72ae" providerId="ADAL" clId="{AD3567C4-5CA2-4801-8990-94515F1A8105}" dt="2020-11-29T10:31:00.895" v="3019" actId="478"/>
          <ac:spMkLst>
            <pc:docMk/>
            <pc:sldMk cId="2222069165" sldId="361"/>
            <ac:spMk id="6" creationId="{A29CDB61-4297-4CA3-AABF-0BF40ECE5708}"/>
          </ac:spMkLst>
        </pc:spChg>
        <pc:spChg chg="add mod">
          <ac:chgData name="Nguyen Long" userId="e4e93a65-ca82-41ec-92c8-0e4fdb0a72ae" providerId="ADAL" clId="{AD3567C4-5CA2-4801-8990-94515F1A8105}" dt="2020-11-29T10:33:22.187" v="3038" actId="1076"/>
          <ac:spMkLst>
            <pc:docMk/>
            <pc:sldMk cId="2222069165" sldId="361"/>
            <ac:spMk id="9" creationId="{C28923A0-0281-49F5-B6D6-86E4F037BE03}"/>
          </ac:spMkLst>
        </pc:spChg>
        <pc:spChg chg="add mod">
          <ac:chgData name="Nguyen Long" userId="e4e93a65-ca82-41ec-92c8-0e4fdb0a72ae" providerId="ADAL" clId="{AD3567C4-5CA2-4801-8990-94515F1A8105}" dt="2020-11-29T10:33:59.998" v="3041" actId="1076"/>
          <ac:spMkLst>
            <pc:docMk/>
            <pc:sldMk cId="2222069165" sldId="361"/>
            <ac:spMk id="12" creationId="{C394FA46-1E75-455D-A18D-F13B3DBCD8C0}"/>
          </ac:spMkLst>
        </pc:spChg>
        <pc:spChg chg="add mod">
          <ac:chgData name="Nguyen Long" userId="e4e93a65-ca82-41ec-92c8-0e4fdb0a72ae" providerId="ADAL" clId="{AD3567C4-5CA2-4801-8990-94515F1A8105}" dt="2020-11-29T10:34:58.016" v="3053" actId="123"/>
          <ac:spMkLst>
            <pc:docMk/>
            <pc:sldMk cId="2222069165" sldId="361"/>
            <ac:spMk id="14" creationId="{7D87260A-9813-4139-B3BB-8E6786A9A669}"/>
          </ac:spMkLst>
        </pc:spChg>
        <pc:spChg chg="mod">
          <ac:chgData name="Nguyen Long" userId="e4e93a65-ca82-41ec-92c8-0e4fdb0a72ae" providerId="ADAL" clId="{AD3567C4-5CA2-4801-8990-94515F1A8105}" dt="2020-11-29T10:31:17.198" v="3023"/>
          <ac:spMkLst>
            <pc:docMk/>
            <pc:sldMk cId="2222069165" sldId="361"/>
            <ac:spMk id="29" creationId="{3B44278A-8FC8-4EFB-A5FC-1EB70F6E7976}"/>
          </ac:spMkLst>
        </pc:spChg>
        <pc:picChg chg="add mod">
          <ac:chgData name="Nguyen Long" userId="e4e93a65-ca82-41ec-92c8-0e4fdb0a72ae" providerId="ADAL" clId="{AD3567C4-5CA2-4801-8990-94515F1A8105}" dt="2020-11-29T10:34:15.394" v="3044" actId="1076"/>
          <ac:picMkLst>
            <pc:docMk/>
            <pc:sldMk cId="2222069165" sldId="361"/>
            <ac:picMk id="10" creationId="{F30C70E3-3E94-4553-BD3F-91217190417C}"/>
          </ac:picMkLst>
        </pc:picChg>
        <pc:picChg chg="add mod">
          <ac:chgData name="Nguyen Long" userId="e4e93a65-ca82-41ec-92c8-0e4fdb0a72ae" providerId="ADAL" clId="{AD3567C4-5CA2-4801-8990-94515F1A8105}" dt="2020-11-29T10:35:03.809" v="3054" actId="1076"/>
          <ac:picMkLst>
            <pc:docMk/>
            <pc:sldMk cId="2222069165" sldId="361"/>
            <ac:picMk id="15" creationId="{594BFD3B-437A-48A6-B717-8715C52F4183}"/>
          </ac:picMkLst>
        </pc:picChg>
      </pc:sldChg>
      <pc:sldChg chg="addSp delSp modSp add del mod">
        <pc:chgData name="Nguyen Long" userId="e4e93a65-ca82-41ec-92c8-0e4fdb0a72ae" providerId="ADAL" clId="{AD3567C4-5CA2-4801-8990-94515F1A8105}" dt="2020-12-01T09:11:10.307" v="3618" actId="47"/>
        <pc:sldMkLst>
          <pc:docMk/>
          <pc:sldMk cId="287204616" sldId="362"/>
        </pc:sldMkLst>
        <pc:spChg chg="del">
          <ac:chgData name="Nguyen Long" userId="e4e93a65-ca82-41ec-92c8-0e4fdb0a72ae" providerId="ADAL" clId="{AD3567C4-5CA2-4801-8990-94515F1A8105}" dt="2020-11-29T10:38:24.889" v="3060" actId="478"/>
          <ac:spMkLst>
            <pc:docMk/>
            <pc:sldMk cId="287204616" sldId="362"/>
            <ac:spMk id="4" creationId="{EFE970DA-31B3-48D7-84D8-E9CFD5B197FD}"/>
          </ac:spMkLst>
        </pc:spChg>
        <pc:spChg chg="add del mod">
          <ac:chgData name="Nguyen Long" userId="e4e93a65-ca82-41ec-92c8-0e4fdb0a72ae" providerId="ADAL" clId="{AD3567C4-5CA2-4801-8990-94515F1A8105}" dt="2020-11-29T10:38:30.721" v="3061" actId="478"/>
          <ac:spMkLst>
            <pc:docMk/>
            <pc:sldMk cId="287204616" sldId="362"/>
            <ac:spMk id="6" creationId="{4E04E4FB-221B-4995-ABDA-1C6E86C0CC68}"/>
          </ac:spMkLst>
        </pc:spChg>
        <pc:spChg chg="add mod">
          <ac:chgData name="Nguyen Long" userId="e4e93a65-ca82-41ec-92c8-0e4fdb0a72ae" providerId="ADAL" clId="{AD3567C4-5CA2-4801-8990-94515F1A8105}" dt="2020-11-29T10:47:32.909" v="3089" actId="123"/>
          <ac:spMkLst>
            <pc:docMk/>
            <pc:sldMk cId="287204616" sldId="362"/>
            <ac:spMk id="15" creationId="{B1D09148-72A6-49C4-9E31-6934E216082B}"/>
          </ac:spMkLst>
        </pc:spChg>
        <pc:spChg chg="mod">
          <ac:chgData name="Nguyen Long" userId="e4e93a65-ca82-41ec-92c8-0e4fdb0a72ae" providerId="ADAL" clId="{AD3567C4-5CA2-4801-8990-94515F1A8105}" dt="2020-11-29T10:43:57.859" v="3067"/>
          <ac:spMkLst>
            <pc:docMk/>
            <pc:sldMk cId="287204616" sldId="362"/>
            <ac:spMk id="29" creationId="{3B44278A-8FC8-4EFB-A5FC-1EB70F6E7976}"/>
          </ac:spMkLst>
        </pc:spChg>
        <pc:picChg chg="add mod">
          <ac:chgData name="Nguyen Long" userId="e4e93a65-ca82-41ec-92c8-0e4fdb0a72ae" providerId="ADAL" clId="{AD3567C4-5CA2-4801-8990-94515F1A8105}" dt="2020-11-29T10:44:52.801" v="3078" actId="1076"/>
          <ac:picMkLst>
            <pc:docMk/>
            <pc:sldMk cId="287204616" sldId="362"/>
            <ac:picMk id="8" creationId="{661F2EAF-E99E-4167-8EB3-D5C919046E3C}"/>
          </ac:picMkLst>
        </pc:picChg>
        <pc:picChg chg="add mod">
          <ac:chgData name="Nguyen Long" userId="e4e93a65-ca82-41ec-92c8-0e4fdb0a72ae" providerId="ADAL" clId="{AD3567C4-5CA2-4801-8990-94515F1A8105}" dt="2020-11-29T10:44:51.310" v="3077" actId="1076"/>
          <ac:picMkLst>
            <pc:docMk/>
            <pc:sldMk cId="287204616" sldId="362"/>
            <ac:picMk id="10" creationId="{2F7A9949-A2E3-4EF8-8A64-D2C5512A1F54}"/>
          </ac:picMkLst>
        </pc:picChg>
        <pc:picChg chg="add mod">
          <ac:chgData name="Nguyen Long" userId="e4e93a65-ca82-41ec-92c8-0e4fdb0a72ae" providerId="ADAL" clId="{AD3567C4-5CA2-4801-8990-94515F1A8105}" dt="2020-11-29T10:46:58.713" v="3086" actId="1076"/>
          <ac:picMkLst>
            <pc:docMk/>
            <pc:sldMk cId="287204616" sldId="362"/>
            <ac:picMk id="12" creationId="{A0FAC8AB-AFB5-479C-B152-6F54F6A654FF}"/>
          </ac:picMkLst>
        </pc:picChg>
      </pc:sldChg>
      <pc:sldChg chg="addSp delSp modSp add del mod">
        <pc:chgData name="Nguyen Long" userId="e4e93a65-ca82-41ec-92c8-0e4fdb0a72ae" providerId="ADAL" clId="{AD3567C4-5CA2-4801-8990-94515F1A8105}" dt="2020-12-01T09:11:10.307" v="3618" actId="47"/>
        <pc:sldMkLst>
          <pc:docMk/>
          <pc:sldMk cId="3107857850" sldId="363"/>
        </pc:sldMkLst>
        <pc:spChg chg="del">
          <ac:chgData name="Nguyen Long" userId="e4e93a65-ca82-41ec-92c8-0e4fdb0a72ae" providerId="ADAL" clId="{AD3567C4-5CA2-4801-8990-94515F1A8105}" dt="2020-11-29T10:48:27.682" v="3091" actId="478"/>
          <ac:spMkLst>
            <pc:docMk/>
            <pc:sldMk cId="3107857850" sldId="363"/>
            <ac:spMk id="4" creationId="{EFE970DA-31B3-48D7-84D8-E9CFD5B197FD}"/>
          </ac:spMkLst>
        </pc:spChg>
        <pc:spChg chg="add del mod">
          <ac:chgData name="Nguyen Long" userId="e4e93a65-ca82-41ec-92c8-0e4fdb0a72ae" providerId="ADAL" clId="{AD3567C4-5CA2-4801-8990-94515F1A8105}" dt="2020-11-29T10:48:28.486" v="3092" actId="478"/>
          <ac:spMkLst>
            <pc:docMk/>
            <pc:sldMk cId="3107857850" sldId="363"/>
            <ac:spMk id="6" creationId="{6D942446-7BA7-47CB-8E8D-0C5E6F6BC14E}"/>
          </ac:spMkLst>
        </pc:spChg>
        <pc:spChg chg="add mod">
          <ac:chgData name="Nguyen Long" userId="e4e93a65-ca82-41ec-92c8-0e4fdb0a72ae" providerId="ADAL" clId="{AD3567C4-5CA2-4801-8990-94515F1A8105}" dt="2020-11-29T10:48:40.688" v="3097" actId="1076"/>
          <ac:spMkLst>
            <pc:docMk/>
            <pc:sldMk cId="3107857850" sldId="363"/>
            <ac:spMk id="9" creationId="{F92E471A-84D2-4DDC-85CF-D26CD75F9E85}"/>
          </ac:spMkLst>
        </pc:spChg>
        <pc:spChg chg="del">
          <ac:chgData name="Nguyen Long" userId="e4e93a65-ca82-41ec-92c8-0e4fdb0a72ae" providerId="ADAL" clId="{AD3567C4-5CA2-4801-8990-94515F1A8105}" dt="2020-11-29T10:48:26.278" v="3090" actId="478"/>
          <ac:spMkLst>
            <pc:docMk/>
            <pc:sldMk cId="3107857850" sldId="363"/>
            <ac:spMk id="29" creationId="{3B44278A-8FC8-4EFB-A5FC-1EB70F6E7976}"/>
          </ac:spMkLst>
        </pc:spChg>
        <pc:picChg chg="add mod">
          <ac:chgData name="Nguyen Long" userId="e4e93a65-ca82-41ec-92c8-0e4fdb0a72ae" providerId="ADAL" clId="{AD3567C4-5CA2-4801-8990-94515F1A8105}" dt="2020-11-29T10:49:13.012" v="3099" actId="1076"/>
          <ac:picMkLst>
            <pc:docMk/>
            <pc:sldMk cId="3107857850" sldId="363"/>
            <ac:picMk id="10" creationId="{2EB3EC20-BA8B-4E55-933A-0ED36A7A37EF}"/>
          </ac:picMkLst>
        </pc:picChg>
      </pc:sldChg>
      <pc:sldChg chg="addSp delSp modSp add del mod modAnim">
        <pc:chgData name="Nguyen Long" userId="e4e93a65-ca82-41ec-92c8-0e4fdb0a72ae" providerId="ADAL" clId="{AD3567C4-5CA2-4801-8990-94515F1A8105}" dt="2020-12-01T09:11:10.307" v="3618" actId="47"/>
        <pc:sldMkLst>
          <pc:docMk/>
          <pc:sldMk cId="3220147778" sldId="364"/>
        </pc:sldMkLst>
        <pc:spChg chg="mod">
          <ac:chgData name="Nguyen Long" userId="e4e93a65-ca82-41ec-92c8-0e4fdb0a72ae" providerId="ADAL" clId="{AD3567C4-5CA2-4801-8990-94515F1A8105}" dt="2020-11-29T10:50:04.786" v="3101"/>
          <ac:spMkLst>
            <pc:docMk/>
            <pc:sldMk cId="3220147778" sldId="364"/>
            <ac:spMk id="4" creationId="{EFE970DA-31B3-48D7-84D8-E9CFD5B197FD}"/>
          </ac:spMkLst>
        </pc:spChg>
        <pc:spChg chg="add mod">
          <ac:chgData name="Nguyen Long" userId="e4e93a65-ca82-41ec-92c8-0e4fdb0a72ae" providerId="ADAL" clId="{AD3567C4-5CA2-4801-8990-94515F1A8105}" dt="2020-11-29T10:52:58.257" v="3123" actId="14100"/>
          <ac:spMkLst>
            <pc:docMk/>
            <pc:sldMk cId="3220147778" sldId="364"/>
            <ac:spMk id="9" creationId="{0E40ED99-22D4-4C30-8D54-0B6C19DB3ED0}"/>
          </ac:spMkLst>
        </pc:spChg>
        <pc:spChg chg="add mod">
          <ac:chgData name="Nguyen Long" userId="e4e93a65-ca82-41ec-92c8-0e4fdb0a72ae" providerId="ADAL" clId="{AD3567C4-5CA2-4801-8990-94515F1A8105}" dt="2020-11-29T10:53:40.995" v="3131" actId="12"/>
          <ac:spMkLst>
            <pc:docMk/>
            <pc:sldMk cId="3220147778" sldId="364"/>
            <ac:spMk id="11" creationId="{4A1A5B0B-6834-4971-899E-436415678B8A}"/>
          </ac:spMkLst>
        </pc:spChg>
        <pc:spChg chg="del">
          <ac:chgData name="Nguyen Long" userId="e4e93a65-ca82-41ec-92c8-0e4fdb0a72ae" providerId="ADAL" clId="{AD3567C4-5CA2-4801-8990-94515F1A8105}" dt="2020-11-29T10:50:00.979" v="3100" actId="478"/>
          <ac:spMkLst>
            <pc:docMk/>
            <pc:sldMk cId="3220147778" sldId="364"/>
            <ac:spMk id="29" creationId="{3B44278A-8FC8-4EFB-A5FC-1EB70F6E7976}"/>
          </ac:spMkLst>
        </pc:spChg>
        <pc:picChg chg="add mod">
          <ac:chgData name="Nguyen Long" userId="e4e93a65-ca82-41ec-92c8-0e4fdb0a72ae" providerId="ADAL" clId="{AD3567C4-5CA2-4801-8990-94515F1A8105}" dt="2020-11-29T10:53:01.892" v="3124" actId="1076"/>
          <ac:picMkLst>
            <pc:docMk/>
            <pc:sldMk cId="3220147778" sldId="364"/>
            <ac:picMk id="6" creationId="{A16A5377-55E7-49F4-A51E-063385C27359}"/>
          </ac:picMkLst>
        </pc:picChg>
      </pc:sldChg>
      <pc:sldChg chg="addSp delSp modSp add del mod">
        <pc:chgData name="Nguyen Long" userId="e4e93a65-ca82-41ec-92c8-0e4fdb0a72ae" providerId="ADAL" clId="{AD3567C4-5CA2-4801-8990-94515F1A8105}" dt="2020-12-01T09:10:50.812" v="3617" actId="47"/>
        <pc:sldMkLst>
          <pc:docMk/>
          <pc:sldMk cId="2470963380" sldId="365"/>
        </pc:sldMkLst>
        <pc:spChg chg="mod">
          <ac:chgData name="Nguyen Long" userId="e4e93a65-ca82-41ec-92c8-0e4fdb0a72ae" providerId="ADAL" clId="{AD3567C4-5CA2-4801-8990-94515F1A8105}" dt="2020-11-29T10:55:45.639" v="3135"/>
          <ac:spMkLst>
            <pc:docMk/>
            <pc:sldMk cId="2470963380" sldId="365"/>
            <ac:spMk id="3" creationId="{62A79EAC-0BC8-4DF7-B963-899AA7EF67BA}"/>
          </ac:spMkLst>
        </pc:spChg>
        <pc:spChg chg="mod">
          <ac:chgData name="Nguyen Long" userId="e4e93a65-ca82-41ec-92c8-0e4fdb0a72ae" providerId="ADAL" clId="{AD3567C4-5CA2-4801-8990-94515F1A8105}" dt="2020-11-29T11:43:35.009" v="3140"/>
          <ac:spMkLst>
            <pc:docMk/>
            <pc:sldMk cId="2470963380" sldId="365"/>
            <ac:spMk id="4" creationId="{EFE970DA-31B3-48D7-84D8-E9CFD5B197FD}"/>
          </ac:spMkLst>
        </pc:spChg>
        <pc:spChg chg="add del mod">
          <ac:chgData name="Nguyen Long" userId="e4e93a65-ca82-41ec-92c8-0e4fdb0a72ae" providerId="ADAL" clId="{AD3567C4-5CA2-4801-8990-94515F1A8105}" dt="2020-11-29T11:43:31.109" v="3139" actId="20577"/>
          <ac:spMkLst>
            <pc:docMk/>
            <pc:sldMk cId="2470963380" sldId="365"/>
            <ac:spMk id="29" creationId="{3B44278A-8FC8-4EFB-A5FC-1EB70F6E7976}"/>
          </ac:spMkLst>
        </pc:spChg>
      </pc:sldChg>
      <pc:sldChg chg="add del">
        <pc:chgData name="Nguyen Long" userId="e4e93a65-ca82-41ec-92c8-0e4fdb0a72ae" providerId="ADAL" clId="{AD3567C4-5CA2-4801-8990-94515F1A8105}" dt="2020-12-01T09:10:50.812" v="3617" actId="47"/>
        <pc:sldMkLst>
          <pc:docMk/>
          <pc:sldMk cId="716073742" sldId="366"/>
        </pc:sldMkLst>
      </pc:sldChg>
      <pc:sldChg chg="add del">
        <pc:chgData name="Nguyen Long" userId="e4e93a65-ca82-41ec-92c8-0e4fdb0a72ae" providerId="ADAL" clId="{AD3567C4-5CA2-4801-8990-94515F1A8105}" dt="2020-11-29T11:43:39.991" v="3141" actId="47"/>
        <pc:sldMkLst>
          <pc:docMk/>
          <pc:sldMk cId="4255408565" sldId="366"/>
        </pc:sldMkLst>
      </pc:sldChg>
      <pc:sldChg chg="add del">
        <pc:chgData name="Nguyen Long" userId="e4e93a65-ca82-41ec-92c8-0e4fdb0a72ae" providerId="ADAL" clId="{AD3567C4-5CA2-4801-8990-94515F1A8105}" dt="2020-11-29T11:43:39.991" v="3141" actId="47"/>
        <pc:sldMkLst>
          <pc:docMk/>
          <pc:sldMk cId="2521910992" sldId="367"/>
        </pc:sldMkLst>
      </pc:sldChg>
      <pc:sldChg chg="add del">
        <pc:chgData name="Nguyen Long" userId="e4e93a65-ca82-41ec-92c8-0e4fdb0a72ae" providerId="ADAL" clId="{AD3567C4-5CA2-4801-8990-94515F1A8105}" dt="2020-12-01T09:10:50.812" v="3617" actId="47"/>
        <pc:sldMkLst>
          <pc:docMk/>
          <pc:sldMk cId="3256943401" sldId="367"/>
        </pc:sldMkLst>
      </pc:sldChg>
      <pc:sldChg chg="add del">
        <pc:chgData name="Nguyen Long" userId="e4e93a65-ca82-41ec-92c8-0e4fdb0a72ae" providerId="ADAL" clId="{AD3567C4-5CA2-4801-8990-94515F1A8105}" dt="2020-12-01T09:10:50.812" v="3617" actId="47"/>
        <pc:sldMkLst>
          <pc:docMk/>
          <pc:sldMk cId="3352658174" sldId="368"/>
        </pc:sldMkLst>
      </pc:sldChg>
      <pc:sldChg chg="add del">
        <pc:chgData name="Nguyen Long" userId="e4e93a65-ca82-41ec-92c8-0e4fdb0a72ae" providerId="ADAL" clId="{AD3567C4-5CA2-4801-8990-94515F1A8105}" dt="2020-12-01T09:10:50.812" v="3617" actId="47"/>
        <pc:sldMkLst>
          <pc:docMk/>
          <pc:sldMk cId="294805405" sldId="369"/>
        </pc:sldMkLst>
      </pc:sldChg>
      <pc:sldChg chg="add del">
        <pc:chgData name="Nguyen Long" userId="e4e93a65-ca82-41ec-92c8-0e4fdb0a72ae" providerId="ADAL" clId="{AD3567C4-5CA2-4801-8990-94515F1A8105}" dt="2020-12-01T09:10:50.812" v="3617" actId="47"/>
        <pc:sldMkLst>
          <pc:docMk/>
          <pc:sldMk cId="685690406" sldId="370"/>
        </pc:sldMkLst>
      </pc:sldChg>
      <pc:sldChg chg="add del">
        <pc:chgData name="Nguyen Long" userId="e4e93a65-ca82-41ec-92c8-0e4fdb0a72ae" providerId="ADAL" clId="{AD3567C4-5CA2-4801-8990-94515F1A8105}" dt="2020-12-01T09:10:50.812" v="3617" actId="47"/>
        <pc:sldMkLst>
          <pc:docMk/>
          <pc:sldMk cId="1782379782" sldId="371"/>
        </pc:sldMkLst>
      </pc:sldChg>
      <pc:sldChg chg="add del">
        <pc:chgData name="Nguyen Long" userId="e4e93a65-ca82-41ec-92c8-0e4fdb0a72ae" providerId="ADAL" clId="{AD3567C4-5CA2-4801-8990-94515F1A8105}" dt="2020-12-01T09:10:50.812" v="3617" actId="47"/>
        <pc:sldMkLst>
          <pc:docMk/>
          <pc:sldMk cId="322099978" sldId="372"/>
        </pc:sldMkLst>
      </pc:sldChg>
      <pc:sldChg chg="add del">
        <pc:chgData name="Nguyen Long" userId="e4e93a65-ca82-41ec-92c8-0e4fdb0a72ae" providerId="ADAL" clId="{AD3567C4-5CA2-4801-8990-94515F1A8105}" dt="2020-12-01T09:10:50.812" v="3617" actId="47"/>
        <pc:sldMkLst>
          <pc:docMk/>
          <pc:sldMk cId="50182081" sldId="373"/>
        </pc:sldMkLst>
      </pc:sldChg>
      <pc:sldChg chg="add del">
        <pc:chgData name="Nguyen Long" userId="e4e93a65-ca82-41ec-92c8-0e4fdb0a72ae" providerId="ADAL" clId="{AD3567C4-5CA2-4801-8990-94515F1A8105}" dt="2020-12-01T09:10:50.812" v="3617" actId="47"/>
        <pc:sldMkLst>
          <pc:docMk/>
          <pc:sldMk cId="1736033365" sldId="374"/>
        </pc:sldMkLst>
      </pc:sldChg>
      <pc:sldChg chg="add del">
        <pc:chgData name="Nguyen Long" userId="e4e93a65-ca82-41ec-92c8-0e4fdb0a72ae" providerId="ADAL" clId="{AD3567C4-5CA2-4801-8990-94515F1A8105}" dt="2020-12-01T09:10:50.812" v="3617" actId="47"/>
        <pc:sldMkLst>
          <pc:docMk/>
          <pc:sldMk cId="961111470" sldId="375"/>
        </pc:sldMkLst>
      </pc:sldChg>
      <pc:sldChg chg="new del">
        <pc:chgData name="Nguyen Long" userId="e4e93a65-ca82-41ec-92c8-0e4fdb0a72ae" providerId="ADAL" clId="{AD3567C4-5CA2-4801-8990-94515F1A8105}" dt="2020-11-29T12:44:23.459" v="3233" actId="680"/>
        <pc:sldMkLst>
          <pc:docMk/>
          <pc:sldMk cId="3438029464" sldId="376"/>
        </pc:sldMkLst>
      </pc:sldChg>
    </pc:docChg>
  </pc:docChgLst>
  <pc:docChgLst>
    <pc:chgData name="Nguyen Tuan. Long" userId="e4e93a65-ca82-41ec-92c8-0e4fdb0a72ae" providerId="ADAL" clId="{FD9A6A64-4271-451F-BA17-B8886355BC8E}"/>
    <pc:docChg chg="undo custSel addSld delSld modSld sldOrd">
      <pc:chgData name="Nguyen Tuan. Long" userId="e4e93a65-ca82-41ec-92c8-0e4fdb0a72ae" providerId="ADAL" clId="{FD9A6A64-4271-451F-BA17-B8886355BC8E}" dt="2020-10-15T13:51:01.693" v="1682"/>
      <pc:docMkLst>
        <pc:docMk/>
      </pc:docMkLst>
      <pc:sldChg chg="modSp new del">
        <pc:chgData name="Nguyen Tuan. Long" userId="e4e93a65-ca82-41ec-92c8-0e4fdb0a72ae" providerId="ADAL" clId="{FD9A6A64-4271-451F-BA17-B8886355BC8E}" dt="2020-10-14T14:00:12.399" v="8" actId="47"/>
        <pc:sldMkLst>
          <pc:docMk/>
          <pc:sldMk cId="3472538802" sldId="256"/>
        </pc:sldMkLst>
        <pc:spChg chg="mod">
          <ac:chgData name="Nguyen Tuan. Long" userId="e4e93a65-ca82-41ec-92c8-0e4fdb0a72ae" providerId="ADAL" clId="{FD9A6A64-4271-451F-BA17-B8886355BC8E}" dt="2020-10-14T13:59:34.468" v="1"/>
          <ac:spMkLst>
            <pc:docMk/>
            <pc:sldMk cId="3472538802" sldId="256"/>
            <ac:spMk id="2" creationId="{E377244D-3383-40F6-9AB0-4996758E3490}"/>
          </ac:spMkLst>
        </pc:spChg>
        <pc:spChg chg="mod">
          <ac:chgData name="Nguyen Tuan. Long" userId="e4e93a65-ca82-41ec-92c8-0e4fdb0a72ae" providerId="ADAL" clId="{FD9A6A64-4271-451F-BA17-B8886355BC8E}" dt="2020-10-14T13:59:34.468" v="1"/>
          <ac:spMkLst>
            <pc:docMk/>
            <pc:sldMk cId="3472538802" sldId="256"/>
            <ac:spMk id="3" creationId="{AD6DCA01-2C23-4374-84B5-717FAB9D5C8A}"/>
          </ac:spMkLst>
        </pc:spChg>
      </pc:sldChg>
      <pc:sldChg chg="modSp new del mod">
        <pc:chgData name="Nguyen Tuan. Long" userId="e4e93a65-ca82-41ec-92c8-0e4fdb0a72ae" providerId="ADAL" clId="{FD9A6A64-4271-451F-BA17-B8886355BC8E}" dt="2020-10-14T14:00:12.399" v="8" actId="47"/>
        <pc:sldMkLst>
          <pc:docMk/>
          <pc:sldMk cId="2972266970" sldId="257"/>
        </pc:sldMkLst>
        <pc:spChg chg="mod">
          <ac:chgData name="Nguyen Tuan. Long" userId="e4e93a65-ca82-41ec-92c8-0e4fdb0a72ae" providerId="ADAL" clId="{FD9A6A64-4271-451F-BA17-B8886355BC8E}" dt="2020-10-14T13:59:47.486" v="6" actId="20577"/>
          <ac:spMkLst>
            <pc:docMk/>
            <pc:sldMk cId="2972266970" sldId="257"/>
            <ac:spMk id="2" creationId="{E3B07D3D-858F-46D3-8CAC-B0EA764AE671}"/>
          </ac:spMkLst>
        </pc:spChg>
      </pc:sldChg>
      <pc:sldChg chg="add">
        <pc:chgData name="Nguyen Tuan. Long" userId="e4e93a65-ca82-41ec-92c8-0e4fdb0a72ae" providerId="ADAL" clId="{FD9A6A64-4271-451F-BA17-B8886355BC8E}" dt="2020-10-14T14:00:08.128" v="7"/>
        <pc:sldMkLst>
          <pc:docMk/>
          <pc:sldMk cId="1829236185" sldId="258"/>
        </pc:sldMkLst>
      </pc:sldChg>
      <pc:sldChg chg="modSp add modAnim">
        <pc:chgData name="Nguyen Tuan. Long" userId="e4e93a65-ca82-41ec-92c8-0e4fdb0a72ae" providerId="ADAL" clId="{FD9A6A64-4271-451F-BA17-B8886355BC8E}" dt="2020-10-14T14:04:31.078" v="103" actId="20577"/>
        <pc:sldMkLst>
          <pc:docMk/>
          <pc:sldMk cId="2848987940" sldId="263"/>
        </pc:sldMkLst>
        <pc:spChg chg="mod">
          <ac:chgData name="Nguyen Tuan. Long" userId="e4e93a65-ca82-41ec-92c8-0e4fdb0a72ae" providerId="ADAL" clId="{FD9A6A64-4271-451F-BA17-B8886355BC8E}" dt="2020-10-14T14:04:31.078" v="103" actId="20577"/>
          <ac:spMkLst>
            <pc:docMk/>
            <pc:sldMk cId="2848987940" sldId="263"/>
            <ac:spMk id="10" creationId="{5DC21B99-FD41-43AC-B189-6669F46B487A}"/>
          </ac:spMkLst>
        </pc:spChg>
        <pc:spChg chg="mod">
          <ac:chgData name="Nguyen Tuan. Long" userId="e4e93a65-ca82-41ec-92c8-0e4fdb0a72ae" providerId="ADAL" clId="{FD9A6A64-4271-451F-BA17-B8886355BC8E}" dt="2020-10-14T14:00:38.559" v="29" actId="20577"/>
          <ac:spMkLst>
            <pc:docMk/>
            <pc:sldMk cId="2848987940" sldId="263"/>
            <ac:spMk id="13" creationId="{8DCBFF2C-2C51-47AD-942A-27C9869AB267}"/>
          </ac:spMkLst>
        </pc:spChg>
      </pc:sldChg>
      <pc:sldChg chg="addSp delSp modSp new mod modAnim">
        <pc:chgData name="Nguyen Tuan. Long" userId="e4e93a65-ca82-41ec-92c8-0e4fdb0a72ae" providerId="ADAL" clId="{FD9A6A64-4271-451F-BA17-B8886355BC8E}" dt="2020-10-15T07:20:30.960" v="571"/>
        <pc:sldMkLst>
          <pc:docMk/>
          <pc:sldMk cId="2093628872" sldId="264"/>
        </pc:sldMkLst>
        <pc:spChg chg="del">
          <ac:chgData name="Nguyen Tuan. Long" userId="e4e93a65-ca82-41ec-92c8-0e4fdb0a72ae" providerId="ADAL" clId="{FD9A6A64-4271-451F-BA17-B8886355BC8E}" dt="2020-10-14T14:03:29.785" v="31" actId="478"/>
          <ac:spMkLst>
            <pc:docMk/>
            <pc:sldMk cId="2093628872" sldId="264"/>
            <ac:spMk id="2" creationId="{2B20E095-FFD8-4C87-AB49-E38557FF20FD}"/>
          </ac:spMkLst>
        </pc:spChg>
        <pc:spChg chg="mod">
          <ac:chgData name="Nguyen Tuan. Long" userId="e4e93a65-ca82-41ec-92c8-0e4fdb0a72ae" providerId="ADAL" clId="{FD9A6A64-4271-451F-BA17-B8886355BC8E}" dt="2020-10-14T14:06:18.750" v="107" actId="113"/>
          <ac:spMkLst>
            <pc:docMk/>
            <pc:sldMk cId="2093628872" sldId="264"/>
            <ac:spMk id="3" creationId="{90BF82D9-793B-4262-BF41-DD01625D0D2A}"/>
          </ac:spMkLst>
        </pc:spChg>
        <pc:spChg chg="mod">
          <ac:chgData name="Nguyen Tuan. Long" userId="e4e93a65-ca82-41ec-92c8-0e4fdb0a72ae" providerId="ADAL" clId="{FD9A6A64-4271-451F-BA17-B8886355BC8E}" dt="2020-10-14T14:06:28.436" v="108"/>
          <ac:spMkLst>
            <pc:docMk/>
            <pc:sldMk cId="2093628872" sldId="264"/>
            <ac:spMk id="4" creationId="{F19861AE-5C9F-471D-AAA9-5DB1F0ADDB56}"/>
          </ac:spMkLst>
        </pc:spChg>
        <pc:spChg chg="mod">
          <ac:chgData name="Nguyen Tuan. Long" userId="e4e93a65-ca82-41ec-92c8-0e4fdb0a72ae" providerId="ADAL" clId="{FD9A6A64-4271-451F-BA17-B8886355BC8E}" dt="2020-10-15T06:45:38.976" v="205" actId="1038"/>
          <ac:spMkLst>
            <pc:docMk/>
            <pc:sldMk cId="2093628872" sldId="264"/>
            <ac:spMk id="13" creationId="{DBF792EF-C831-4DF3-8977-D1D69705E976}"/>
          </ac:spMkLst>
        </pc:spChg>
        <pc:spChg chg="mod">
          <ac:chgData name="Nguyen Tuan. Long" userId="e4e93a65-ca82-41ec-92c8-0e4fdb0a72ae" providerId="ADAL" clId="{FD9A6A64-4271-451F-BA17-B8886355BC8E}" dt="2020-10-15T06:45:54.980" v="206" actId="1076"/>
          <ac:spMkLst>
            <pc:docMk/>
            <pc:sldMk cId="2093628872" sldId="264"/>
            <ac:spMk id="15" creationId="{F0E37BAA-EA8E-4D50-B900-BB38544E9CBF}"/>
          </ac:spMkLst>
        </pc:spChg>
        <pc:spChg chg="mod">
          <ac:chgData name="Nguyen Tuan. Long" userId="e4e93a65-ca82-41ec-92c8-0e4fdb0a72ae" providerId="ADAL" clId="{FD9A6A64-4271-451F-BA17-B8886355BC8E}" dt="2020-10-15T06:44:58.297" v="133"/>
          <ac:spMkLst>
            <pc:docMk/>
            <pc:sldMk cId="2093628872" sldId="264"/>
            <ac:spMk id="17" creationId="{0D90E6EB-2973-4C23-8473-177A8774AF8C}"/>
          </ac:spMkLst>
        </pc:spChg>
        <pc:spChg chg="mod">
          <ac:chgData name="Nguyen Tuan. Long" userId="e4e93a65-ca82-41ec-92c8-0e4fdb0a72ae" providerId="ADAL" clId="{FD9A6A64-4271-451F-BA17-B8886355BC8E}" dt="2020-10-15T06:44:58.297" v="133"/>
          <ac:spMkLst>
            <pc:docMk/>
            <pc:sldMk cId="2093628872" sldId="264"/>
            <ac:spMk id="19" creationId="{9E229E6E-E7C5-4F22-9C09-98A0F331D86F}"/>
          </ac:spMkLst>
        </pc:spChg>
        <pc:spChg chg="add del mod">
          <ac:chgData name="Nguyen Tuan. Long" userId="e4e93a65-ca82-41ec-92c8-0e4fdb0a72ae" providerId="ADAL" clId="{FD9A6A64-4271-451F-BA17-B8886355BC8E}" dt="2020-10-15T06:46:38.611" v="210" actId="22"/>
          <ac:spMkLst>
            <pc:docMk/>
            <pc:sldMk cId="2093628872" sldId="264"/>
            <ac:spMk id="23" creationId="{5EDB9DD5-0A6E-4FE7-B8B2-89D3CA52559F}"/>
          </ac:spMkLst>
        </pc:spChg>
        <pc:spChg chg="mod">
          <ac:chgData name="Nguyen Tuan. Long" userId="e4e93a65-ca82-41ec-92c8-0e4fdb0a72ae" providerId="ADAL" clId="{FD9A6A64-4271-451F-BA17-B8886355BC8E}" dt="2020-10-15T06:47:22.899" v="273" actId="1037"/>
          <ac:spMkLst>
            <pc:docMk/>
            <pc:sldMk cId="2093628872" sldId="264"/>
            <ac:spMk id="25" creationId="{D5B23E04-203A-43FA-84BE-887E81F9DC38}"/>
          </ac:spMkLst>
        </pc:spChg>
        <pc:spChg chg="mod">
          <ac:chgData name="Nguyen Tuan. Long" userId="e4e93a65-ca82-41ec-92c8-0e4fdb0a72ae" providerId="ADAL" clId="{FD9A6A64-4271-451F-BA17-B8886355BC8E}" dt="2020-10-15T06:49:49.257" v="291" actId="1076"/>
          <ac:spMkLst>
            <pc:docMk/>
            <pc:sldMk cId="2093628872" sldId="264"/>
            <ac:spMk id="27" creationId="{68614602-3200-4BB7-9801-989C18E5B000}"/>
          </ac:spMkLst>
        </pc:spChg>
        <pc:spChg chg="mod">
          <ac:chgData name="Nguyen Tuan. Long" userId="e4e93a65-ca82-41ec-92c8-0e4fdb0a72ae" providerId="ADAL" clId="{FD9A6A64-4271-451F-BA17-B8886355BC8E}" dt="2020-10-15T07:14:57.091" v="488" actId="1038"/>
          <ac:spMkLst>
            <pc:docMk/>
            <pc:sldMk cId="2093628872" sldId="264"/>
            <ac:spMk id="40" creationId="{D592E472-2890-4C1C-8E47-203AD78FF30E}"/>
          </ac:spMkLst>
        </pc:spChg>
        <pc:spChg chg="mod">
          <ac:chgData name="Nguyen Tuan. Long" userId="e4e93a65-ca82-41ec-92c8-0e4fdb0a72ae" providerId="ADAL" clId="{FD9A6A64-4271-451F-BA17-B8886355BC8E}" dt="2020-10-15T07:17:14.438" v="511" actId="20577"/>
          <ac:spMkLst>
            <pc:docMk/>
            <pc:sldMk cId="2093628872" sldId="264"/>
            <ac:spMk id="42" creationId="{727E80E6-BB58-424C-9072-ABC9A4643CCB}"/>
          </ac:spMkLst>
        </pc:spChg>
        <pc:spChg chg="add mod">
          <ac:chgData name="Nguyen Tuan. Long" userId="e4e93a65-ca82-41ec-92c8-0e4fdb0a72ae" providerId="ADAL" clId="{FD9A6A64-4271-451F-BA17-B8886355BC8E}" dt="2020-10-15T07:20:14.981" v="565" actId="164"/>
          <ac:spMkLst>
            <pc:docMk/>
            <pc:sldMk cId="2093628872" sldId="264"/>
            <ac:spMk id="54" creationId="{5AF26D76-A2CF-4B0C-84E1-4642FF581CAD}"/>
          </ac:spMkLst>
        </pc:spChg>
        <pc:grpChg chg="add mod">
          <ac:chgData name="Nguyen Tuan. Long" userId="e4e93a65-ca82-41ec-92c8-0e4fdb0a72ae" providerId="ADAL" clId="{FD9A6A64-4271-451F-BA17-B8886355BC8E}" dt="2020-10-15T06:43:31.976" v="132" actId="1076"/>
          <ac:grpSpMkLst>
            <pc:docMk/>
            <pc:sldMk cId="2093628872" sldId="264"/>
            <ac:grpSpMk id="12" creationId="{9735967D-4A24-431B-8E7B-24312483E5BE}"/>
          </ac:grpSpMkLst>
        </pc:grpChg>
        <pc:grpChg chg="add del mod">
          <ac:chgData name="Nguyen Tuan. Long" userId="e4e93a65-ca82-41ec-92c8-0e4fdb0a72ae" providerId="ADAL" clId="{FD9A6A64-4271-451F-BA17-B8886355BC8E}" dt="2020-10-15T06:44:59.473" v="134"/>
          <ac:grpSpMkLst>
            <pc:docMk/>
            <pc:sldMk cId="2093628872" sldId="264"/>
            <ac:grpSpMk id="16" creationId="{E31ADABA-0CB1-4AF3-A304-6125A4E7B02C}"/>
          </ac:grpSpMkLst>
        </pc:grpChg>
        <pc:grpChg chg="add mod">
          <ac:chgData name="Nguyen Tuan. Long" userId="e4e93a65-ca82-41ec-92c8-0e4fdb0a72ae" providerId="ADAL" clId="{FD9A6A64-4271-451F-BA17-B8886355BC8E}" dt="2020-10-15T06:46:58.586" v="215" actId="1076"/>
          <ac:grpSpMkLst>
            <pc:docMk/>
            <pc:sldMk cId="2093628872" sldId="264"/>
            <ac:grpSpMk id="24" creationId="{EF30068C-B1FB-4B96-B416-2C7D625EE462}"/>
          </ac:grpSpMkLst>
        </pc:grpChg>
        <pc:grpChg chg="add mod">
          <ac:chgData name="Nguyen Tuan. Long" userId="e4e93a65-ca82-41ec-92c8-0e4fdb0a72ae" providerId="ADAL" clId="{FD9A6A64-4271-451F-BA17-B8886355BC8E}" dt="2020-10-15T07:15:25.275" v="498" actId="1037"/>
          <ac:grpSpMkLst>
            <pc:docMk/>
            <pc:sldMk cId="2093628872" sldId="264"/>
            <ac:grpSpMk id="39" creationId="{4F0BDB6D-F2A1-420E-9D8D-DFCB55FE3CE8}"/>
          </ac:grpSpMkLst>
        </pc:grpChg>
        <pc:grpChg chg="add mod">
          <ac:chgData name="Nguyen Tuan. Long" userId="e4e93a65-ca82-41ec-92c8-0e4fdb0a72ae" providerId="ADAL" clId="{FD9A6A64-4271-451F-BA17-B8886355BC8E}" dt="2020-10-15T07:20:14.981" v="565" actId="164"/>
          <ac:grpSpMkLst>
            <pc:docMk/>
            <pc:sldMk cId="2093628872" sldId="264"/>
            <ac:grpSpMk id="59" creationId="{12F668D5-A30D-4BC3-8500-95DD4403DC63}"/>
          </ac:grpSpMkLst>
        </pc:grpChg>
        <pc:picChg chg="add del mod">
          <ac:chgData name="Nguyen Tuan. Long" userId="e4e93a65-ca82-41ec-92c8-0e4fdb0a72ae" providerId="ADAL" clId="{FD9A6A64-4271-451F-BA17-B8886355BC8E}" dt="2020-10-15T06:40:08.051" v="119" actId="478"/>
          <ac:picMkLst>
            <pc:docMk/>
            <pc:sldMk cId="2093628872" sldId="264"/>
            <ac:picMk id="5" creationId="{A36EA261-3EE2-4070-BC16-847AC3904B97}"/>
          </ac:picMkLst>
        </pc:picChg>
        <pc:picChg chg="add mod">
          <ac:chgData name="Nguyen Tuan. Long" userId="e4e93a65-ca82-41ec-92c8-0e4fdb0a72ae" providerId="ADAL" clId="{FD9A6A64-4271-451F-BA17-B8886355BC8E}" dt="2020-10-15T06:41:13.297" v="124" actId="1076"/>
          <ac:picMkLst>
            <pc:docMk/>
            <pc:sldMk cId="2093628872" sldId="264"/>
            <ac:picMk id="7" creationId="{2328F1E7-10ED-44E1-9297-4B39AC841B89}"/>
          </ac:picMkLst>
        </pc:picChg>
        <pc:picChg chg="add mod">
          <ac:chgData name="Nguyen Tuan. Long" userId="e4e93a65-ca82-41ec-92c8-0e4fdb0a72ae" providerId="ADAL" clId="{FD9A6A64-4271-451F-BA17-B8886355BC8E}" dt="2020-10-15T06:46:54.713" v="214" actId="1076"/>
          <ac:picMkLst>
            <pc:docMk/>
            <pc:sldMk cId="2093628872" sldId="264"/>
            <ac:picMk id="9" creationId="{33DCD389-4300-4C14-8519-1495D3D2B24C}"/>
          </ac:picMkLst>
        </pc:picChg>
        <pc:picChg chg="add mod">
          <ac:chgData name="Nguyen Tuan. Long" userId="e4e93a65-ca82-41ec-92c8-0e4fdb0a72ae" providerId="ADAL" clId="{FD9A6A64-4271-451F-BA17-B8886355BC8E}" dt="2020-10-15T06:41:35.836" v="127" actId="1076"/>
          <ac:picMkLst>
            <pc:docMk/>
            <pc:sldMk cId="2093628872" sldId="264"/>
            <ac:picMk id="11" creationId="{E38FBE56-E790-49C9-A488-4B42F792C696}"/>
          </ac:picMkLst>
        </pc:picChg>
        <pc:cxnChg chg="mod">
          <ac:chgData name="Nguyen Tuan. Long" userId="e4e93a65-ca82-41ec-92c8-0e4fdb0a72ae" providerId="ADAL" clId="{FD9A6A64-4271-451F-BA17-B8886355BC8E}" dt="2020-10-15T06:45:54.980" v="206" actId="1076"/>
          <ac:cxnSpMkLst>
            <pc:docMk/>
            <pc:sldMk cId="2093628872" sldId="264"/>
            <ac:cxnSpMk id="14" creationId="{19000759-1862-4984-BDD4-1804555480F1}"/>
          </ac:cxnSpMkLst>
        </pc:cxnChg>
        <pc:cxnChg chg="mod">
          <ac:chgData name="Nguyen Tuan. Long" userId="e4e93a65-ca82-41ec-92c8-0e4fdb0a72ae" providerId="ADAL" clId="{FD9A6A64-4271-451F-BA17-B8886355BC8E}" dt="2020-10-15T06:44:58.297" v="133"/>
          <ac:cxnSpMkLst>
            <pc:docMk/>
            <pc:sldMk cId="2093628872" sldId="264"/>
            <ac:cxnSpMk id="18" creationId="{1166A4DB-7F3C-4739-9DDE-B82829D0A738}"/>
          </ac:cxnSpMkLst>
        </pc:cxnChg>
        <pc:cxnChg chg="mod">
          <ac:chgData name="Nguyen Tuan. Long" userId="e4e93a65-ca82-41ec-92c8-0e4fdb0a72ae" providerId="ADAL" clId="{FD9A6A64-4271-451F-BA17-B8886355BC8E}" dt="2020-10-15T06:49:49.257" v="291" actId="1076"/>
          <ac:cxnSpMkLst>
            <pc:docMk/>
            <pc:sldMk cId="2093628872" sldId="264"/>
            <ac:cxnSpMk id="26" creationId="{168361D2-400F-441C-A081-BA2D01B76B21}"/>
          </ac:cxnSpMkLst>
        </pc:cxnChg>
        <pc:cxnChg chg="mod">
          <ac:chgData name="Nguyen Tuan. Long" userId="e4e93a65-ca82-41ec-92c8-0e4fdb0a72ae" providerId="ADAL" clId="{FD9A6A64-4271-451F-BA17-B8886355BC8E}" dt="2020-10-15T07:17:14.438" v="511" actId="20577"/>
          <ac:cxnSpMkLst>
            <pc:docMk/>
            <pc:sldMk cId="2093628872" sldId="264"/>
            <ac:cxnSpMk id="41" creationId="{3FA475DA-F7E6-43E3-BDDC-AC664B83A279}"/>
          </ac:cxnSpMkLst>
        </pc:cxnChg>
        <pc:cxnChg chg="add mod">
          <ac:chgData name="Nguyen Tuan. Long" userId="e4e93a65-ca82-41ec-92c8-0e4fdb0a72ae" providerId="ADAL" clId="{FD9A6A64-4271-451F-BA17-B8886355BC8E}" dt="2020-10-15T07:20:14.981" v="565" actId="164"/>
          <ac:cxnSpMkLst>
            <pc:docMk/>
            <pc:sldMk cId="2093628872" sldId="264"/>
            <ac:cxnSpMk id="53" creationId="{5C0DCABD-031E-41C3-B4E9-987CD5BCE391}"/>
          </ac:cxnSpMkLst>
        </pc:cxnChg>
      </pc:sldChg>
      <pc:sldChg chg="addSp delSp modSp add del mod modAnim">
        <pc:chgData name="Nguyen Tuan. Long" userId="e4e93a65-ca82-41ec-92c8-0e4fdb0a72ae" providerId="ADAL" clId="{FD9A6A64-4271-451F-BA17-B8886355BC8E}" dt="2020-10-15T07:33:53.500" v="583" actId="403"/>
        <pc:sldMkLst>
          <pc:docMk/>
          <pc:sldMk cId="2084599407" sldId="265"/>
        </pc:sldMkLst>
        <pc:spChg chg="del mod">
          <ac:chgData name="Nguyen Tuan. Long" userId="e4e93a65-ca82-41ec-92c8-0e4fdb0a72ae" providerId="ADAL" clId="{FD9A6A64-4271-451F-BA17-B8886355BC8E}" dt="2020-10-15T07:05:13.557" v="368" actId="478"/>
          <ac:spMkLst>
            <pc:docMk/>
            <pc:sldMk cId="2084599407" sldId="265"/>
            <ac:spMk id="2" creationId="{8DA0BB29-E128-41AC-A6D3-BCE5690FC7B6}"/>
          </ac:spMkLst>
        </pc:spChg>
        <pc:spChg chg="mod">
          <ac:chgData name="Nguyen Tuan. Long" userId="e4e93a65-ca82-41ec-92c8-0e4fdb0a72ae" providerId="ADAL" clId="{FD9A6A64-4271-451F-BA17-B8886355BC8E}" dt="2020-10-15T06:53:37.224" v="294"/>
          <ac:spMkLst>
            <pc:docMk/>
            <pc:sldMk cId="2084599407" sldId="265"/>
            <ac:spMk id="4" creationId="{F19861AE-5C9F-471D-AAA9-5DB1F0ADDB56}"/>
          </ac:spMkLst>
        </pc:spChg>
        <pc:spChg chg="mod">
          <ac:chgData name="Nguyen Tuan. Long" userId="e4e93a65-ca82-41ec-92c8-0e4fdb0a72ae" providerId="ADAL" clId="{FD9A6A64-4271-451F-BA17-B8886355BC8E}" dt="2020-10-15T07:06:02.502" v="436" actId="1035"/>
          <ac:spMkLst>
            <pc:docMk/>
            <pc:sldMk cId="2084599407" sldId="265"/>
            <ac:spMk id="12" creationId="{47A7163F-8ACC-4456-846A-86F434CCB9C0}"/>
          </ac:spMkLst>
        </pc:spChg>
        <pc:spChg chg="del mod">
          <ac:chgData name="Nguyen Tuan. Long" userId="e4e93a65-ca82-41ec-92c8-0e4fdb0a72ae" providerId="ADAL" clId="{FD9A6A64-4271-451F-BA17-B8886355BC8E}" dt="2020-10-15T07:06:48.936" v="442" actId="478"/>
          <ac:spMkLst>
            <pc:docMk/>
            <pc:sldMk cId="2084599407" sldId="265"/>
            <ac:spMk id="14" creationId="{A6D81873-00B9-4764-972A-AA826E6D512F}"/>
          </ac:spMkLst>
        </pc:spChg>
        <pc:grpChg chg="add mod">
          <ac:chgData name="Nguyen Tuan. Long" userId="e4e93a65-ca82-41ec-92c8-0e4fdb0a72ae" providerId="ADAL" clId="{FD9A6A64-4271-451F-BA17-B8886355BC8E}" dt="2020-10-15T07:08:30.694" v="463" actId="164"/>
          <ac:grpSpMkLst>
            <pc:docMk/>
            <pc:sldMk cId="2084599407" sldId="265"/>
            <ac:grpSpMk id="11" creationId="{5165F1A7-A065-4ADF-9E79-818A0C8F4A53}"/>
          </ac:grpSpMkLst>
        </pc:grpChg>
        <pc:grpChg chg="add mod">
          <ac:chgData name="Nguyen Tuan. Long" userId="e4e93a65-ca82-41ec-92c8-0e4fdb0a72ae" providerId="ADAL" clId="{FD9A6A64-4271-451F-BA17-B8886355BC8E}" dt="2020-10-15T07:08:30.694" v="463" actId="164"/>
          <ac:grpSpMkLst>
            <pc:docMk/>
            <pc:sldMk cId="2084599407" sldId="265"/>
            <ac:grpSpMk id="24" creationId="{50D1C546-92AA-4ECA-977B-1400026A99A6}"/>
          </ac:grpSpMkLst>
        </pc:grpChg>
        <pc:graphicFrameChg chg="mod modGraphic">
          <ac:chgData name="Nguyen Tuan. Long" userId="e4e93a65-ca82-41ec-92c8-0e4fdb0a72ae" providerId="ADAL" clId="{FD9A6A64-4271-451F-BA17-B8886355BC8E}" dt="2020-10-15T07:33:53.500" v="583" actId="403"/>
          <ac:graphicFrameMkLst>
            <pc:docMk/>
            <pc:sldMk cId="2084599407" sldId="265"/>
            <ac:graphicFrameMk id="8" creationId="{1BB03246-ACF3-4B27-B275-5FA9706CF443}"/>
          </ac:graphicFrameMkLst>
        </pc:graphicFrameChg>
        <pc:picChg chg="add del mod">
          <ac:chgData name="Nguyen Tuan. Long" userId="e4e93a65-ca82-41ec-92c8-0e4fdb0a72ae" providerId="ADAL" clId="{FD9A6A64-4271-451F-BA17-B8886355BC8E}" dt="2020-10-15T07:04:14.995" v="333" actId="478"/>
          <ac:picMkLst>
            <pc:docMk/>
            <pc:sldMk cId="2084599407" sldId="265"/>
            <ac:picMk id="5" creationId="{2F7591F9-E169-4FD3-A756-4CD0D2CF5C96}"/>
          </ac:picMkLst>
        </pc:picChg>
        <pc:picChg chg="add mod">
          <ac:chgData name="Nguyen Tuan. Long" userId="e4e93a65-ca82-41ec-92c8-0e4fdb0a72ae" providerId="ADAL" clId="{FD9A6A64-4271-451F-BA17-B8886355BC8E}" dt="2020-10-15T07:05:22.746" v="371" actId="1076"/>
          <ac:picMkLst>
            <pc:docMk/>
            <pc:sldMk cId="2084599407" sldId="265"/>
            <ac:picMk id="7" creationId="{FCEA9F38-ABE9-4173-9172-A2CB2CB91D8D}"/>
          </ac:picMkLst>
        </pc:picChg>
        <pc:picChg chg="add mod modCrop">
          <ac:chgData name="Nguyen Tuan. Long" userId="e4e93a65-ca82-41ec-92c8-0e4fdb0a72ae" providerId="ADAL" clId="{FD9A6A64-4271-451F-BA17-B8886355BC8E}" dt="2020-10-15T07:05:29.422" v="374" actId="1076"/>
          <ac:picMkLst>
            <pc:docMk/>
            <pc:sldMk cId="2084599407" sldId="265"/>
            <ac:picMk id="9" creationId="{26FD2A1C-3866-437E-8995-6BB118A44B21}"/>
          </ac:picMkLst>
        </pc:picChg>
        <pc:picChg chg="add mod">
          <ac:chgData name="Nguyen Tuan. Long" userId="e4e93a65-ca82-41ec-92c8-0e4fdb0a72ae" providerId="ADAL" clId="{FD9A6A64-4271-451F-BA17-B8886355BC8E}" dt="2020-10-15T07:04:55.352" v="366" actId="1036"/>
          <ac:picMkLst>
            <pc:docMk/>
            <pc:sldMk cId="2084599407" sldId="265"/>
            <ac:picMk id="10" creationId="{53EB4B56-9211-403A-AB80-4E517BE91E23}"/>
          </ac:picMkLst>
        </pc:picChg>
        <pc:picChg chg="add del mod">
          <ac:chgData name="Nguyen Tuan. Long" userId="e4e93a65-ca82-41ec-92c8-0e4fdb0a72ae" providerId="ADAL" clId="{FD9A6A64-4271-451F-BA17-B8886355BC8E}" dt="2020-10-15T07:07:54.814" v="457" actId="478"/>
          <ac:picMkLst>
            <pc:docMk/>
            <pc:sldMk cId="2084599407" sldId="265"/>
            <ac:picMk id="18" creationId="{FC7EAEFA-3A69-476C-A004-BF1CCE312D85}"/>
          </ac:picMkLst>
        </pc:picChg>
        <pc:picChg chg="add mod">
          <ac:chgData name="Nguyen Tuan. Long" userId="e4e93a65-ca82-41ec-92c8-0e4fdb0a72ae" providerId="ADAL" clId="{FD9A6A64-4271-451F-BA17-B8886355BC8E}" dt="2020-10-15T07:08:30.694" v="463" actId="164"/>
          <ac:picMkLst>
            <pc:docMk/>
            <pc:sldMk cId="2084599407" sldId="265"/>
            <ac:picMk id="21" creationId="{9F49DB2B-9EF5-47D1-9522-FECE604FAEB6}"/>
          </ac:picMkLst>
        </pc:picChg>
        <pc:cxnChg chg="mod">
          <ac:chgData name="Nguyen Tuan. Long" userId="e4e93a65-ca82-41ec-92c8-0e4fdb0a72ae" providerId="ADAL" clId="{FD9A6A64-4271-451F-BA17-B8886355BC8E}" dt="2020-10-15T07:08:05.667" v="461" actId="14100"/>
          <ac:cxnSpMkLst>
            <pc:docMk/>
            <pc:sldMk cId="2084599407" sldId="265"/>
            <ac:cxnSpMk id="13" creationId="{19A456C6-1CB8-4728-BEE7-70F0EE6FA2D8}"/>
          </ac:cxnSpMkLst>
        </pc:cxnChg>
      </pc:sldChg>
      <pc:sldChg chg="addSp">
        <pc:chgData name="Nguyen Tuan. Long" userId="e4e93a65-ca82-41ec-92c8-0e4fdb0a72ae" providerId="ADAL" clId="{FD9A6A64-4271-451F-BA17-B8886355BC8E}" dt="2020-10-15T07:01:44.487" v="312"/>
        <pc:sldMkLst>
          <pc:docMk/>
          <pc:sldMk cId="3885375783" sldId="265"/>
        </pc:sldMkLst>
        <pc:spChg chg="add">
          <ac:chgData name="Nguyen Tuan. Long" userId="e4e93a65-ca82-41ec-92c8-0e4fdb0a72ae" providerId="ADAL" clId="{FD9A6A64-4271-451F-BA17-B8886355BC8E}" dt="2020-10-15T07:01:44.487" v="312"/>
          <ac:spMkLst>
            <pc:docMk/>
            <pc:sldMk cId="3885375783" sldId="265"/>
            <ac:spMk id="2" creationId="{8DA0BB29-E128-41AC-A6D3-BCE5690FC7B6}"/>
          </ac:spMkLst>
        </pc:spChg>
      </pc:sldChg>
      <pc:sldChg chg="addSp modSp add mod modAnim">
        <pc:chgData name="Nguyen Tuan. Long" userId="e4e93a65-ca82-41ec-92c8-0e4fdb0a72ae" providerId="ADAL" clId="{FD9A6A64-4271-451F-BA17-B8886355BC8E}" dt="2020-10-15T07:48:34.303" v="681"/>
        <pc:sldMkLst>
          <pc:docMk/>
          <pc:sldMk cId="2435727989" sldId="266"/>
        </pc:sldMkLst>
        <pc:spChg chg="mod">
          <ac:chgData name="Nguyen Tuan. Long" userId="e4e93a65-ca82-41ec-92c8-0e4fdb0a72ae" providerId="ADAL" clId="{FD9A6A64-4271-451F-BA17-B8886355BC8E}" dt="2020-10-15T07:34:29.840" v="584"/>
          <ac:spMkLst>
            <pc:docMk/>
            <pc:sldMk cId="2435727989" sldId="266"/>
            <ac:spMk id="4" creationId="{F19861AE-5C9F-471D-AAA9-5DB1F0ADDB56}"/>
          </ac:spMkLst>
        </pc:spChg>
        <pc:picChg chg="add mod">
          <ac:chgData name="Nguyen Tuan. Long" userId="e4e93a65-ca82-41ec-92c8-0e4fdb0a72ae" providerId="ADAL" clId="{FD9A6A64-4271-451F-BA17-B8886355BC8E}" dt="2020-10-15T07:38:59.502" v="587" actId="1076"/>
          <ac:picMkLst>
            <pc:docMk/>
            <pc:sldMk cId="2435727989" sldId="266"/>
            <ac:picMk id="5" creationId="{D94BC314-74A4-4537-9094-D12E7D48B2D6}"/>
          </ac:picMkLst>
        </pc:picChg>
        <pc:picChg chg="add mod">
          <ac:chgData name="Nguyen Tuan. Long" userId="e4e93a65-ca82-41ec-92c8-0e4fdb0a72ae" providerId="ADAL" clId="{FD9A6A64-4271-451F-BA17-B8886355BC8E}" dt="2020-10-15T07:39:15.409" v="589" actId="1076"/>
          <ac:picMkLst>
            <pc:docMk/>
            <pc:sldMk cId="2435727989" sldId="266"/>
            <ac:picMk id="7" creationId="{346D1F2B-9EAA-4C4F-91F5-1049D5C291FF}"/>
          </ac:picMkLst>
        </pc:picChg>
        <pc:picChg chg="add mod">
          <ac:chgData name="Nguyen Tuan. Long" userId="e4e93a65-ca82-41ec-92c8-0e4fdb0a72ae" providerId="ADAL" clId="{FD9A6A64-4271-451F-BA17-B8886355BC8E}" dt="2020-10-15T07:41:14.366" v="604" actId="1036"/>
          <ac:picMkLst>
            <pc:docMk/>
            <pc:sldMk cId="2435727989" sldId="266"/>
            <ac:picMk id="9" creationId="{92A93EA3-93AE-4D82-BE80-11D8AA325CF0}"/>
          </ac:picMkLst>
        </pc:picChg>
        <pc:picChg chg="add mod">
          <ac:chgData name="Nguyen Tuan. Long" userId="e4e93a65-ca82-41ec-92c8-0e4fdb0a72ae" providerId="ADAL" clId="{FD9A6A64-4271-451F-BA17-B8886355BC8E}" dt="2020-10-15T07:41:10.459" v="593" actId="1076"/>
          <ac:picMkLst>
            <pc:docMk/>
            <pc:sldMk cId="2435727989" sldId="266"/>
            <ac:picMk id="11" creationId="{108F86B5-A124-4F50-BE79-549D9162AECC}"/>
          </ac:picMkLst>
        </pc:picChg>
      </pc:sldChg>
      <pc:sldChg chg="addSp modSp add mod modAnim">
        <pc:chgData name="Nguyen Tuan. Long" userId="e4e93a65-ca82-41ec-92c8-0e4fdb0a72ae" providerId="ADAL" clId="{FD9A6A64-4271-451F-BA17-B8886355BC8E}" dt="2020-10-15T07:48:50.521" v="686"/>
        <pc:sldMkLst>
          <pc:docMk/>
          <pc:sldMk cId="4223157378" sldId="267"/>
        </pc:sldMkLst>
        <pc:spChg chg="mod">
          <ac:chgData name="Nguyen Tuan. Long" userId="e4e93a65-ca82-41ec-92c8-0e4fdb0a72ae" providerId="ADAL" clId="{FD9A6A64-4271-451F-BA17-B8886355BC8E}" dt="2020-10-15T07:44:40.343" v="612"/>
          <ac:spMkLst>
            <pc:docMk/>
            <pc:sldMk cId="4223157378" sldId="267"/>
            <ac:spMk id="4" creationId="{F19861AE-5C9F-471D-AAA9-5DB1F0ADDB56}"/>
          </ac:spMkLst>
        </pc:spChg>
        <pc:spChg chg="add mod">
          <ac:chgData name="Nguyen Tuan. Long" userId="e4e93a65-ca82-41ec-92c8-0e4fdb0a72ae" providerId="ADAL" clId="{FD9A6A64-4271-451F-BA17-B8886355BC8E}" dt="2020-10-15T07:47:49.101" v="652" actId="1036"/>
          <ac:spMkLst>
            <pc:docMk/>
            <pc:sldMk cId="4223157378" sldId="267"/>
            <ac:spMk id="8" creationId="{44C71CC6-5953-4310-9F4C-78431FA61DFE}"/>
          </ac:spMkLst>
        </pc:spChg>
        <pc:picChg chg="add mod">
          <ac:chgData name="Nguyen Tuan. Long" userId="e4e93a65-ca82-41ec-92c8-0e4fdb0a72ae" providerId="ADAL" clId="{FD9A6A64-4271-451F-BA17-B8886355BC8E}" dt="2020-10-15T07:47:45.049" v="634" actId="1035"/>
          <ac:picMkLst>
            <pc:docMk/>
            <pc:sldMk cId="4223157378" sldId="267"/>
            <ac:picMk id="5" creationId="{104A8D6E-CBD5-42F4-A919-BAC23ADE4459}"/>
          </ac:picMkLst>
        </pc:picChg>
        <pc:picChg chg="add mod">
          <ac:chgData name="Nguyen Tuan. Long" userId="e4e93a65-ca82-41ec-92c8-0e4fdb0a72ae" providerId="ADAL" clId="{FD9A6A64-4271-451F-BA17-B8886355BC8E}" dt="2020-10-15T07:47:45.049" v="634" actId="1035"/>
          <ac:picMkLst>
            <pc:docMk/>
            <pc:sldMk cId="4223157378" sldId="267"/>
            <ac:picMk id="7" creationId="{F1A8EEFF-4CBA-4C72-84F1-4C9B93745AFA}"/>
          </ac:picMkLst>
        </pc:picChg>
        <pc:picChg chg="add mod">
          <ac:chgData name="Nguyen Tuan. Long" userId="e4e93a65-ca82-41ec-92c8-0e4fdb0a72ae" providerId="ADAL" clId="{FD9A6A64-4271-451F-BA17-B8886355BC8E}" dt="2020-10-15T07:47:57.973" v="677" actId="1035"/>
          <ac:picMkLst>
            <pc:docMk/>
            <pc:sldMk cId="4223157378" sldId="267"/>
            <ac:picMk id="10" creationId="{F7EFD6C7-417B-4074-A014-359B86549B17}"/>
          </ac:picMkLst>
        </pc:picChg>
        <pc:picChg chg="add mod">
          <ac:chgData name="Nguyen Tuan. Long" userId="e4e93a65-ca82-41ec-92c8-0e4fdb0a72ae" providerId="ADAL" clId="{FD9A6A64-4271-451F-BA17-B8886355BC8E}" dt="2020-10-15T07:47:53.011" v="666" actId="1035"/>
          <ac:picMkLst>
            <pc:docMk/>
            <pc:sldMk cId="4223157378" sldId="267"/>
            <ac:picMk id="12" creationId="{0F108359-44D2-400B-991C-0B78EDAE79F7}"/>
          </ac:picMkLst>
        </pc:picChg>
      </pc:sldChg>
      <pc:sldChg chg="addSp delSp modSp add mod">
        <pc:chgData name="Nguyen Tuan. Long" userId="e4e93a65-ca82-41ec-92c8-0e4fdb0a72ae" providerId="ADAL" clId="{FD9A6A64-4271-451F-BA17-B8886355BC8E}" dt="2020-10-15T08:00:38.251" v="746" actId="1076"/>
        <pc:sldMkLst>
          <pc:docMk/>
          <pc:sldMk cId="2309778063" sldId="268"/>
        </pc:sldMkLst>
        <pc:spChg chg="mod">
          <ac:chgData name="Nguyen Tuan. Long" userId="e4e93a65-ca82-41ec-92c8-0e4fdb0a72ae" providerId="ADAL" clId="{FD9A6A64-4271-451F-BA17-B8886355BC8E}" dt="2020-10-15T07:49:24.975" v="690"/>
          <ac:spMkLst>
            <pc:docMk/>
            <pc:sldMk cId="2309778063" sldId="268"/>
            <ac:spMk id="4" creationId="{F19861AE-5C9F-471D-AAA9-5DB1F0ADDB56}"/>
          </ac:spMkLst>
        </pc:spChg>
        <pc:spChg chg="add mod">
          <ac:chgData name="Nguyen Tuan. Long" userId="e4e93a65-ca82-41ec-92c8-0e4fdb0a72ae" providerId="ADAL" clId="{FD9A6A64-4271-451F-BA17-B8886355BC8E}" dt="2020-10-15T07:53:54.103" v="729" actId="14100"/>
          <ac:spMkLst>
            <pc:docMk/>
            <pc:sldMk cId="2309778063" sldId="268"/>
            <ac:spMk id="6" creationId="{E75093DD-27A8-47A6-9F54-BA5182FBC393}"/>
          </ac:spMkLst>
        </pc:spChg>
        <pc:spChg chg="add mod">
          <ac:chgData name="Nguyen Tuan. Long" userId="e4e93a65-ca82-41ec-92c8-0e4fdb0a72ae" providerId="ADAL" clId="{FD9A6A64-4271-451F-BA17-B8886355BC8E}" dt="2020-10-15T07:58:19.103" v="739" actId="1076"/>
          <ac:spMkLst>
            <pc:docMk/>
            <pc:sldMk cId="2309778063" sldId="268"/>
            <ac:spMk id="10" creationId="{D955699E-B4EB-44EA-A454-272C5A885997}"/>
          </ac:spMkLst>
        </pc:spChg>
        <pc:grpChg chg="add mod">
          <ac:chgData name="Nguyen Tuan. Long" userId="e4e93a65-ca82-41ec-92c8-0e4fdb0a72ae" providerId="ADAL" clId="{FD9A6A64-4271-451F-BA17-B8886355BC8E}" dt="2020-10-15T07:58:10.320" v="737" actId="1076"/>
          <ac:grpSpMkLst>
            <pc:docMk/>
            <pc:sldMk cId="2309778063" sldId="268"/>
            <ac:grpSpMk id="7" creationId="{391DF231-580B-457E-A92F-967ECB667E68}"/>
          </ac:grpSpMkLst>
        </pc:grpChg>
        <pc:picChg chg="add mod">
          <ac:chgData name="Nguyen Tuan. Long" userId="e4e93a65-ca82-41ec-92c8-0e4fdb0a72ae" providerId="ADAL" clId="{FD9A6A64-4271-451F-BA17-B8886355BC8E}" dt="2020-10-15T07:53:35.115" v="728" actId="164"/>
          <ac:picMkLst>
            <pc:docMk/>
            <pc:sldMk cId="2309778063" sldId="268"/>
            <ac:picMk id="5" creationId="{9A7CFD75-9181-49EE-9B5A-A47161D78C0E}"/>
          </ac:picMkLst>
        </pc:picChg>
        <pc:picChg chg="add del mod">
          <ac:chgData name="Nguyen Tuan. Long" userId="e4e93a65-ca82-41ec-92c8-0e4fdb0a72ae" providerId="ADAL" clId="{FD9A6A64-4271-451F-BA17-B8886355BC8E}" dt="2020-10-15T07:58:31.146" v="741" actId="478"/>
          <ac:picMkLst>
            <pc:docMk/>
            <pc:sldMk cId="2309778063" sldId="268"/>
            <ac:picMk id="9" creationId="{593C8A2A-4D57-49C1-950C-8E9184075205}"/>
          </ac:picMkLst>
        </pc:picChg>
        <pc:picChg chg="add del mod">
          <ac:chgData name="Nguyen Tuan. Long" userId="e4e93a65-ca82-41ec-92c8-0e4fdb0a72ae" providerId="ADAL" clId="{FD9A6A64-4271-451F-BA17-B8886355BC8E}" dt="2020-10-15T08:00:34.037" v="744" actId="478"/>
          <ac:picMkLst>
            <pc:docMk/>
            <pc:sldMk cId="2309778063" sldId="268"/>
            <ac:picMk id="12" creationId="{17492CE6-1FDF-4918-BC34-227551439ADC}"/>
          </ac:picMkLst>
        </pc:picChg>
        <pc:picChg chg="add mod">
          <ac:chgData name="Nguyen Tuan. Long" userId="e4e93a65-ca82-41ec-92c8-0e4fdb0a72ae" providerId="ADAL" clId="{FD9A6A64-4271-451F-BA17-B8886355BC8E}" dt="2020-10-15T07:59:03.190" v="743" actId="1076"/>
          <ac:picMkLst>
            <pc:docMk/>
            <pc:sldMk cId="2309778063" sldId="268"/>
            <ac:picMk id="14" creationId="{AB357109-A434-4496-A9B5-217E438AB6CA}"/>
          </ac:picMkLst>
        </pc:picChg>
        <pc:picChg chg="add mod">
          <ac:chgData name="Nguyen Tuan. Long" userId="e4e93a65-ca82-41ec-92c8-0e4fdb0a72ae" providerId="ADAL" clId="{FD9A6A64-4271-451F-BA17-B8886355BC8E}" dt="2020-10-15T08:00:38.251" v="746" actId="1076"/>
          <ac:picMkLst>
            <pc:docMk/>
            <pc:sldMk cId="2309778063" sldId="268"/>
            <ac:picMk id="16" creationId="{02A75CA1-6853-40DC-B718-2EF524E8EF67}"/>
          </ac:picMkLst>
        </pc:picChg>
      </pc:sldChg>
      <pc:sldChg chg="modSp add mod">
        <pc:chgData name="Nguyen Tuan. Long" userId="e4e93a65-ca82-41ec-92c8-0e4fdb0a72ae" providerId="ADAL" clId="{FD9A6A64-4271-451F-BA17-B8886355BC8E}" dt="2020-10-15T08:01:25.726" v="763" actId="20577"/>
        <pc:sldMkLst>
          <pc:docMk/>
          <pc:sldMk cId="184234009" sldId="269"/>
        </pc:sldMkLst>
        <pc:spChg chg="mod">
          <ac:chgData name="Nguyen Tuan. Long" userId="e4e93a65-ca82-41ec-92c8-0e4fdb0a72ae" providerId="ADAL" clId="{FD9A6A64-4271-451F-BA17-B8886355BC8E}" dt="2020-10-15T08:01:04.906" v="754" actId="20577"/>
          <ac:spMkLst>
            <pc:docMk/>
            <pc:sldMk cId="184234009" sldId="269"/>
            <ac:spMk id="3" creationId="{90BF82D9-793B-4262-BF41-DD01625D0D2A}"/>
          </ac:spMkLst>
        </pc:spChg>
        <pc:spChg chg="mod">
          <ac:chgData name="Nguyen Tuan. Long" userId="e4e93a65-ca82-41ec-92c8-0e4fdb0a72ae" providerId="ADAL" clId="{FD9A6A64-4271-451F-BA17-B8886355BC8E}" dt="2020-10-15T08:01:25.726" v="763" actId="20577"/>
          <ac:spMkLst>
            <pc:docMk/>
            <pc:sldMk cId="184234009" sldId="269"/>
            <ac:spMk id="4" creationId="{F19861AE-5C9F-471D-AAA9-5DB1F0ADDB56}"/>
          </ac:spMkLst>
        </pc:spChg>
      </pc:sldChg>
      <pc:sldChg chg="addSp modSp add mod modAnim">
        <pc:chgData name="Nguyen Tuan. Long" userId="e4e93a65-ca82-41ec-92c8-0e4fdb0a72ae" providerId="ADAL" clId="{FD9A6A64-4271-451F-BA17-B8886355BC8E}" dt="2020-10-15T08:39:50.503" v="1089"/>
        <pc:sldMkLst>
          <pc:docMk/>
          <pc:sldMk cId="1091770401" sldId="270"/>
        </pc:sldMkLst>
        <pc:spChg chg="mod">
          <ac:chgData name="Nguyen Tuan. Long" userId="e4e93a65-ca82-41ec-92c8-0e4fdb0a72ae" providerId="ADAL" clId="{FD9A6A64-4271-451F-BA17-B8886355BC8E}" dt="2020-10-15T08:09:10.595" v="764"/>
          <ac:spMkLst>
            <pc:docMk/>
            <pc:sldMk cId="1091770401" sldId="270"/>
            <ac:spMk id="3" creationId="{90BF82D9-793B-4262-BF41-DD01625D0D2A}"/>
          </ac:spMkLst>
        </pc:spChg>
        <pc:spChg chg="mod">
          <ac:chgData name="Nguyen Tuan. Long" userId="e4e93a65-ca82-41ec-92c8-0e4fdb0a72ae" providerId="ADAL" clId="{FD9A6A64-4271-451F-BA17-B8886355BC8E}" dt="2020-10-15T08:39:27.090" v="1087"/>
          <ac:spMkLst>
            <pc:docMk/>
            <pc:sldMk cId="1091770401" sldId="270"/>
            <ac:spMk id="4" creationId="{F19861AE-5C9F-471D-AAA9-5DB1F0ADDB56}"/>
          </ac:spMkLst>
        </pc:spChg>
        <pc:spChg chg="add mod">
          <ac:chgData name="Nguyen Tuan. Long" userId="e4e93a65-ca82-41ec-92c8-0e4fdb0a72ae" providerId="ADAL" clId="{FD9A6A64-4271-451F-BA17-B8886355BC8E}" dt="2020-10-15T08:39:04.064" v="1086" actId="164"/>
          <ac:spMkLst>
            <pc:docMk/>
            <pc:sldMk cId="1091770401" sldId="270"/>
            <ac:spMk id="8" creationId="{4759B33D-2B8C-400C-B995-AD064CDAFDE7}"/>
          </ac:spMkLst>
        </pc:spChg>
        <pc:grpChg chg="add mod">
          <ac:chgData name="Nguyen Tuan. Long" userId="e4e93a65-ca82-41ec-92c8-0e4fdb0a72ae" providerId="ADAL" clId="{FD9A6A64-4271-451F-BA17-B8886355BC8E}" dt="2020-10-15T08:39:04.064" v="1086" actId="164"/>
          <ac:grpSpMkLst>
            <pc:docMk/>
            <pc:sldMk cId="1091770401" sldId="270"/>
            <ac:grpSpMk id="9" creationId="{6A2217FA-7AFF-47D3-9CC6-20C9CA50FEFD}"/>
          </ac:grpSpMkLst>
        </pc:grpChg>
        <pc:picChg chg="add mod">
          <ac:chgData name="Nguyen Tuan. Long" userId="e4e93a65-ca82-41ec-92c8-0e4fdb0a72ae" providerId="ADAL" clId="{FD9A6A64-4271-451F-BA17-B8886355BC8E}" dt="2020-10-15T08:37:49.315" v="1051" actId="1076"/>
          <ac:picMkLst>
            <pc:docMk/>
            <pc:sldMk cId="1091770401" sldId="270"/>
            <ac:picMk id="5" creationId="{CF3FAA51-BCC0-43C8-BB69-90C40466E624}"/>
          </ac:picMkLst>
        </pc:picChg>
        <pc:picChg chg="add mod">
          <ac:chgData name="Nguyen Tuan. Long" userId="e4e93a65-ca82-41ec-92c8-0e4fdb0a72ae" providerId="ADAL" clId="{FD9A6A64-4271-451F-BA17-B8886355BC8E}" dt="2020-10-15T08:39:04.064" v="1086" actId="164"/>
          <ac:picMkLst>
            <pc:docMk/>
            <pc:sldMk cId="1091770401" sldId="270"/>
            <ac:picMk id="7" creationId="{EC1F7877-584F-4E88-9765-9F0BE1B9155A}"/>
          </ac:picMkLst>
        </pc:picChg>
      </pc:sldChg>
      <pc:sldChg chg="modSp add">
        <pc:chgData name="Nguyen Tuan. Long" userId="e4e93a65-ca82-41ec-92c8-0e4fdb0a72ae" providerId="ADAL" clId="{FD9A6A64-4271-451F-BA17-B8886355BC8E}" dt="2020-10-15T08:40:35.094" v="1113" actId="20577"/>
        <pc:sldMkLst>
          <pc:docMk/>
          <pc:sldMk cId="856112368" sldId="271"/>
        </pc:sldMkLst>
        <pc:spChg chg="mod">
          <ac:chgData name="Nguyen Tuan. Long" userId="e4e93a65-ca82-41ec-92c8-0e4fdb0a72ae" providerId="ADAL" clId="{FD9A6A64-4271-451F-BA17-B8886355BC8E}" dt="2020-10-15T08:40:11.181" v="1099" actId="20577"/>
          <ac:spMkLst>
            <pc:docMk/>
            <pc:sldMk cId="856112368" sldId="271"/>
            <ac:spMk id="3" creationId="{90BF82D9-793B-4262-BF41-DD01625D0D2A}"/>
          </ac:spMkLst>
        </pc:spChg>
        <pc:spChg chg="mod">
          <ac:chgData name="Nguyen Tuan. Long" userId="e4e93a65-ca82-41ec-92c8-0e4fdb0a72ae" providerId="ADAL" clId="{FD9A6A64-4271-451F-BA17-B8886355BC8E}" dt="2020-10-15T08:40:35.094" v="1113" actId="20577"/>
          <ac:spMkLst>
            <pc:docMk/>
            <pc:sldMk cId="856112368" sldId="271"/>
            <ac:spMk id="4" creationId="{F19861AE-5C9F-471D-AAA9-5DB1F0ADDB56}"/>
          </ac:spMkLst>
        </pc:spChg>
      </pc:sldChg>
      <pc:sldChg chg="addSp delSp modSp add del mod ord delAnim modAnim">
        <pc:chgData name="Nguyen Tuan. Long" userId="e4e93a65-ca82-41ec-92c8-0e4fdb0a72ae" providerId="ADAL" clId="{FD9A6A64-4271-451F-BA17-B8886355BC8E}" dt="2020-10-15T08:35:05.728" v="1049" actId="1037"/>
        <pc:sldMkLst>
          <pc:docMk/>
          <pc:sldMk cId="2643710165" sldId="272"/>
        </pc:sldMkLst>
        <pc:spChg chg="mod">
          <ac:chgData name="Nguyen Tuan. Long" userId="e4e93a65-ca82-41ec-92c8-0e4fdb0a72ae" providerId="ADAL" clId="{FD9A6A64-4271-451F-BA17-B8886355BC8E}" dt="2020-10-15T08:22:30.687" v="871"/>
          <ac:spMkLst>
            <pc:docMk/>
            <pc:sldMk cId="2643710165" sldId="272"/>
            <ac:spMk id="3" creationId="{90BF82D9-793B-4262-BF41-DD01625D0D2A}"/>
          </ac:spMkLst>
        </pc:spChg>
        <pc:spChg chg="mod">
          <ac:chgData name="Nguyen Tuan. Long" userId="e4e93a65-ca82-41ec-92c8-0e4fdb0a72ae" providerId="ADAL" clId="{FD9A6A64-4271-451F-BA17-B8886355BC8E}" dt="2020-10-15T08:35:05.728" v="1049" actId="1037"/>
          <ac:spMkLst>
            <pc:docMk/>
            <pc:sldMk cId="2643710165" sldId="272"/>
            <ac:spMk id="4" creationId="{F19861AE-5C9F-471D-AAA9-5DB1F0ADDB56}"/>
          </ac:spMkLst>
        </pc:spChg>
        <pc:spChg chg="add mod">
          <ac:chgData name="Nguyen Tuan. Long" userId="e4e93a65-ca82-41ec-92c8-0e4fdb0a72ae" providerId="ADAL" clId="{FD9A6A64-4271-451F-BA17-B8886355BC8E}" dt="2020-10-15T08:35:01.483" v="1044" actId="1037"/>
          <ac:spMkLst>
            <pc:docMk/>
            <pc:sldMk cId="2643710165" sldId="272"/>
            <ac:spMk id="8" creationId="{F54C756C-1CC3-49BA-B617-14BFE8D58C6D}"/>
          </ac:spMkLst>
        </pc:spChg>
        <pc:spChg chg="mod">
          <ac:chgData name="Nguyen Tuan. Long" userId="e4e93a65-ca82-41ec-92c8-0e4fdb0a72ae" providerId="ADAL" clId="{FD9A6A64-4271-451F-BA17-B8886355BC8E}" dt="2020-10-15T08:30:35.763" v="1036" actId="1035"/>
          <ac:spMkLst>
            <pc:docMk/>
            <pc:sldMk cId="2643710165" sldId="272"/>
            <ac:spMk id="18" creationId="{9E463FC7-E5B3-41E3-B9D9-9DD2DF73CEFA}"/>
          </ac:spMkLst>
        </pc:spChg>
        <pc:spChg chg="mod">
          <ac:chgData name="Nguyen Tuan. Long" userId="e4e93a65-ca82-41ec-92c8-0e4fdb0a72ae" providerId="ADAL" clId="{FD9A6A64-4271-451F-BA17-B8886355BC8E}" dt="2020-10-15T08:28:21.144" v="978" actId="14100"/>
          <ac:spMkLst>
            <pc:docMk/>
            <pc:sldMk cId="2643710165" sldId="272"/>
            <ac:spMk id="20" creationId="{177D35E7-DBB3-4633-AB8E-8C672DAC850B}"/>
          </ac:spMkLst>
        </pc:spChg>
        <pc:spChg chg="mod">
          <ac:chgData name="Nguyen Tuan. Long" userId="e4e93a65-ca82-41ec-92c8-0e4fdb0a72ae" providerId="ADAL" clId="{FD9A6A64-4271-451F-BA17-B8886355BC8E}" dt="2020-10-15T08:30:41.542" v="1038" actId="1036"/>
          <ac:spMkLst>
            <pc:docMk/>
            <pc:sldMk cId="2643710165" sldId="272"/>
            <ac:spMk id="32" creationId="{DD577AAF-53A3-4B08-872C-DC60901E48C7}"/>
          </ac:spMkLst>
        </pc:spChg>
        <pc:spChg chg="mod">
          <ac:chgData name="Nguyen Tuan. Long" userId="e4e93a65-ca82-41ec-92c8-0e4fdb0a72ae" providerId="ADAL" clId="{FD9A6A64-4271-451F-BA17-B8886355BC8E}" dt="2020-10-15T08:30:22.906" v="1031" actId="14100"/>
          <ac:spMkLst>
            <pc:docMk/>
            <pc:sldMk cId="2643710165" sldId="272"/>
            <ac:spMk id="34" creationId="{F121D29F-4BCE-4AA6-A8C9-1BE23834C3EF}"/>
          </ac:spMkLst>
        </pc:spChg>
        <pc:grpChg chg="add mod">
          <ac:chgData name="Nguyen Tuan. Long" userId="e4e93a65-ca82-41ec-92c8-0e4fdb0a72ae" providerId="ADAL" clId="{FD9A6A64-4271-451F-BA17-B8886355BC8E}" dt="2020-10-15T08:25:56.858" v="949" actId="1076"/>
          <ac:grpSpMkLst>
            <pc:docMk/>
            <pc:sldMk cId="2643710165" sldId="272"/>
            <ac:grpSpMk id="17" creationId="{73E77A82-C45A-4829-A496-8C5607D5C932}"/>
          </ac:grpSpMkLst>
        </pc:grpChg>
        <pc:grpChg chg="add mod">
          <ac:chgData name="Nguyen Tuan. Long" userId="e4e93a65-ca82-41ec-92c8-0e4fdb0a72ae" providerId="ADAL" clId="{FD9A6A64-4271-451F-BA17-B8886355BC8E}" dt="2020-10-15T08:29:03.248" v="980" actId="1076"/>
          <ac:grpSpMkLst>
            <pc:docMk/>
            <pc:sldMk cId="2643710165" sldId="272"/>
            <ac:grpSpMk id="31" creationId="{0A9BB9C9-20F2-4EDE-B34D-F6E71733A7E9}"/>
          </ac:grpSpMkLst>
        </pc:grpChg>
        <pc:graphicFrameChg chg="mod modGraphic">
          <ac:chgData name="Nguyen Tuan. Long" userId="e4e93a65-ca82-41ec-92c8-0e4fdb0a72ae" providerId="ADAL" clId="{FD9A6A64-4271-451F-BA17-B8886355BC8E}" dt="2020-10-15T08:25:50.847" v="947" actId="1076"/>
          <ac:graphicFrameMkLst>
            <pc:docMk/>
            <pc:sldMk cId="2643710165" sldId="272"/>
            <ac:graphicFrameMk id="9" creationId="{ABAB513D-8DF0-49EB-AFB1-C9BB4B68ED33}"/>
          </ac:graphicFrameMkLst>
        </pc:graphicFrameChg>
        <pc:picChg chg="add mod">
          <ac:chgData name="Nguyen Tuan. Long" userId="e4e93a65-ca82-41ec-92c8-0e4fdb0a72ae" providerId="ADAL" clId="{FD9A6A64-4271-451F-BA17-B8886355BC8E}" dt="2020-10-15T08:24:53.222" v="936" actId="1076"/>
          <ac:picMkLst>
            <pc:docMk/>
            <pc:sldMk cId="2643710165" sldId="272"/>
            <ac:picMk id="5" creationId="{4C4E773D-B55D-48DE-8310-60BFBC9B93F5}"/>
          </ac:picMkLst>
        </pc:picChg>
        <pc:picChg chg="add del mod">
          <ac:chgData name="Nguyen Tuan. Long" userId="e4e93a65-ca82-41ec-92c8-0e4fdb0a72ae" providerId="ADAL" clId="{FD9A6A64-4271-451F-BA17-B8886355BC8E}" dt="2020-10-15T08:25:43.743" v="946" actId="478"/>
          <ac:picMkLst>
            <pc:docMk/>
            <pc:sldMk cId="2643710165" sldId="272"/>
            <ac:picMk id="7" creationId="{E67D7047-9EDA-4DBE-9A61-92EB7E49AC76}"/>
          </ac:picMkLst>
        </pc:picChg>
        <pc:picChg chg="add del mod">
          <ac:chgData name="Nguyen Tuan. Long" userId="e4e93a65-ca82-41ec-92c8-0e4fdb0a72ae" providerId="ADAL" clId="{FD9A6A64-4271-451F-BA17-B8886355BC8E}" dt="2020-10-15T08:20:06.857" v="861" actId="478"/>
          <ac:picMkLst>
            <pc:docMk/>
            <pc:sldMk cId="2643710165" sldId="272"/>
            <ac:picMk id="10" creationId="{69B83F45-7D96-4441-B480-9789A37CFAE0}"/>
          </ac:picMkLst>
        </pc:picChg>
        <pc:picChg chg="add del mod modCrop">
          <ac:chgData name="Nguyen Tuan. Long" userId="e4e93a65-ca82-41ec-92c8-0e4fdb0a72ae" providerId="ADAL" clId="{FD9A6A64-4271-451F-BA17-B8886355BC8E}" dt="2020-10-15T08:19:09.250" v="839" actId="478"/>
          <ac:picMkLst>
            <pc:docMk/>
            <pc:sldMk cId="2643710165" sldId="272"/>
            <ac:picMk id="12" creationId="{D591BB0D-D3FD-45D6-AA78-42706FAD933D}"/>
          </ac:picMkLst>
        </pc:picChg>
        <pc:picChg chg="add mod">
          <ac:chgData name="Nguyen Tuan. Long" userId="e4e93a65-ca82-41ec-92c8-0e4fdb0a72ae" providerId="ADAL" clId="{FD9A6A64-4271-451F-BA17-B8886355BC8E}" dt="2020-10-15T08:19:20.944" v="857" actId="1037"/>
          <ac:picMkLst>
            <pc:docMk/>
            <pc:sldMk cId="2643710165" sldId="272"/>
            <ac:picMk id="14" creationId="{D3BC9A29-EA17-426B-AA34-72965EA154B2}"/>
          </ac:picMkLst>
        </pc:picChg>
        <pc:picChg chg="add mod">
          <ac:chgData name="Nguyen Tuan. Long" userId="e4e93a65-ca82-41ec-92c8-0e4fdb0a72ae" providerId="ADAL" clId="{FD9A6A64-4271-451F-BA17-B8886355BC8E}" dt="2020-10-15T08:20:39.003" v="867" actId="1076"/>
          <ac:picMkLst>
            <pc:docMk/>
            <pc:sldMk cId="2643710165" sldId="272"/>
            <ac:picMk id="16" creationId="{7B18C92C-9314-441F-B843-BC37FE493921}"/>
          </ac:picMkLst>
        </pc:picChg>
        <pc:cxnChg chg="mod">
          <ac:chgData name="Nguyen Tuan. Long" userId="e4e93a65-ca82-41ec-92c8-0e4fdb0a72ae" providerId="ADAL" clId="{FD9A6A64-4271-451F-BA17-B8886355BC8E}" dt="2020-10-15T08:30:35.763" v="1036" actId="1035"/>
          <ac:cxnSpMkLst>
            <pc:docMk/>
            <pc:sldMk cId="2643710165" sldId="272"/>
            <ac:cxnSpMk id="19" creationId="{F96CDF3C-93CD-4005-BF8D-7C4E75AA9D18}"/>
          </ac:cxnSpMkLst>
        </pc:cxnChg>
        <pc:cxnChg chg="mod">
          <ac:chgData name="Nguyen Tuan. Long" userId="e4e93a65-ca82-41ec-92c8-0e4fdb0a72ae" providerId="ADAL" clId="{FD9A6A64-4271-451F-BA17-B8886355BC8E}" dt="2020-10-15T08:30:41.542" v="1038" actId="1036"/>
          <ac:cxnSpMkLst>
            <pc:docMk/>
            <pc:sldMk cId="2643710165" sldId="272"/>
            <ac:cxnSpMk id="33" creationId="{06ABDAFB-3E58-4F04-8E8F-742CD3A9C466}"/>
          </ac:cxnSpMkLst>
        </pc:cxnChg>
      </pc:sldChg>
      <pc:sldChg chg="addSp">
        <pc:chgData name="Nguyen Tuan. Long" userId="e4e93a65-ca82-41ec-92c8-0e4fdb0a72ae" providerId="ADAL" clId="{FD9A6A64-4271-451F-BA17-B8886355BC8E}" dt="2020-10-15T08:13:14.168" v="773"/>
        <pc:sldMkLst>
          <pc:docMk/>
          <pc:sldMk cId="3111708380" sldId="272"/>
        </pc:sldMkLst>
        <pc:spChg chg="add">
          <ac:chgData name="Nguyen Tuan. Long" userId="e4e93a65-ca82-41ec-92c8-0e4fdb0a72ae" providerId="ADAL" clId="{FD9A6A64-4271-451F-BA17-B8886355BC8E}" dt="2020-10-15T08:13:14.168" v="773"/>
          <ac:spMkLst>
            <pc:docMk/>
            <pc:sldMk cId="3111708380" sldId="272"/>
            <ac:spMk id="2" creationId="{DCEC87B0-8DFD-4DE4-AC91-20AD7D256752}"/>
          </ac:spMkLst>
        </pc:spChg>
      </pc:sldChg>
      <pc:sldChg chg="addSp modSp add mod modAnim">
        <pc:chgData name="Nguyen Tuan. Long" userId="e4e93a65-ca82-41ec-92c8-0e4fdb0a72ae" providerId="ADAL" clId="{FD9A6A64-4271-451F-BA17-B8886355BC8E}" dt="2020-10-15T09:07:47.109" v="1254" actId="14100"/>
        <pc:sldMkLst>
          <pc:docMk/>
          <pc:sldMk cId="2636289666" sldId="273"/>
        </pc:sldMkLst>
        <pc:spChg chg="mod">
          <ac:chgData name="Nguyen Tuan. Long" userId="e4e93a65-ca82-41ec-92c8-0e4fdb0a72ae" providerId="ADAL" clId="{FD9A6A64-4271-451F-BA17-B8886355BC8E}" dt="2020-10-15T08:44:31.012" v="1117"/>
          <ac:spMkLst>
            <pc:docMk/>
            <pc:sldMk cId="2636289666" sldId="273"/>
            <ac:spMk id="3" creationId="{90BF82D9-793B-4262-BF41-DD01625D0D2A}"/>
          </ac:spMkLst>
        </pc:spChg>
        <pc:spChg chg="mod">
          <ac:chgData name="Nguyen Tuan. Long" userId="e4e93a65-ca82-41ec-92c8-0e4fdb0a72ae" providerId="ADAL" clId="{FD9A6A64-4271-451F-BA17-B8886355BC8E}" dt="2020-10-15T08:52:51.855" v="1121" actId="14100"/>
          <ac:spMkLst>
            <pc:docMk/>
            <pc:sldMk cId="2636289666" sldId="273"/>
            <ac:spMk id="4" creationId="{F19861AE-5C9F-471D-AAA9-5DB1F0ADDB56}"/>
          </ac:spMkLst>
        </pc:spChg>
        <pc:spChg chg="add mod">
          <ac:chgData name="Nguyen Tuan. Long" userId="e4e93a65-ca82-41ec-92c8-0e4fdb0a72ae" providerId="ADAL" clId="{FD9A6A64-4271-451F-BA17-B8886355BC8E}" dt="2020-10-15T08:54:37.336" v="1143" actId="1035"/>
          <ac:spMkLst>
            <pc:docMk/>
            <pc:sldMk cId="2636289666" sldId="273"/>
            <ac:spMk id="6" creationId="{D35A55BD-FB9A-40E7-A024-AF271C89EEA9}"/>
          </ac:spMkLst>
        </pc:spChg>
        <pc:spChg chg="add mod">
          <ac:chgData name="Nguyen Tuan. Long" userId="e4e93a65-ca82-41ec-92c8-0e4fdb0a72ae" providerId="ADAL" clId="{FD9A6A64-4271-451F-BA17-B8886355BC8E}" dt="2020-10-15T08:57:20.487" v="1248" actId="1582"/>
          <ac:spMkLst>
            <pc:docMk/>
            <pc:sldMk cId="2636289666" sldId="273"/>
            <ac:spMk id="11" creationId="{04D76A5D-E57C-469A-B37D-44EEE71D41B8}"/>
          </ac:spMkLst>
        </pc:spChg>
        <pc:spChg chg="add mod">
          <ac:chgData name="Nguyen Tuan. Long" userId="e4e93a65-ca82-41ec-92c8-0e4fdb0a72ae" providerId="ADAL" clId="{FD9A6A64-4271-451F-BA17-B8886355BC8E}" dt="2020-10-15T09:07:47.109" v="1254" actId="14100"/>
          <ac:spMkLst>
            <pc:docMk/>
            <pc:sldMk cId="2636289666" sldId="273"/>
            <ac:spMk id="13" creationId="{08494AA5-4CD2-485E-932A-94297F393058}"/>
          </ac:spMkLst>
        </pc:spChg>
        <pc:grpChg chg="add mod">
          <ac:chgData name="Nguyen Tuan. Long" userId="e4e93a65-ca82-41ec-92c8-0e4fdb0a72ae" providerId="ADAL" clId="{FD9A6A64-4271-451F-BA17-B8886355BC8E}" dt="2020-10-15T08:57:06.784" v="1247" actId="164"/>
          <ac:grpSpMkLst>
            <pc:docMk/>
            <pc:sldMk cId="2636289666" sldId="273"/>
            <ac:grpSpMk id="16" creationId="{3630BA0B-F31B-4D72-A9A4-B9E10A9CB16D}"/>
          </ac:grpSpMkLst>
        </pc:grpChg>
        <pc:picChg chg="add mod">
          <ac:chgData name="Nguyen Tuan. Long" userId="e4e93a65-ca82-41ec-92c8-0e4fdb0a72ae" providerId="ADAL" clId="{FD9A6A64-4271-451F-BA17-B8886355BC8E}" dt="2020-10-15T08:55:07.230" v="1234" actId="1037"/>
          <ac:picMkLst>
            <pc:docMk/>
            <pc:sldMk cId="2636289666" sldId="273"/>
            <ac:picMk id="5" creationId="{62FB8D6A-2CF5-4553-ABDF-B0B782764259}"/>
          </ac:picMkLst>
        </pc:picChg>
        <pc:picChg chg="add mod">
          <ac:chgData name="Nguyen Tuan. Long" userId="e4e93a65-ca82-41ec-92c8-0e4fdb0a72ae" providerId="ADAL" clId="{FD9A6A64-4271-451F-BA17-B8886355BC8E}" dt="2020-10-15T08:55:07.230" v="1234" actId="1037"/>
          <ac:picMkLst>
            <pc:docMk/>
            <pc:sldMk cId="2636289666" sldId="273"/>
            <ac:picMk id="8" creationId="{C6962B92-53B3-4B90-9B3E-E9B3B2332D97}"/>
          </ac:picMkLst>
        </pc:picChg>
        <pc:picChg chg="add mod">
          <ac:chgData name="Nguyen Tuan. Long" userId="e4e93a65-ca82-41ec-92c8-0e4fdb0a72ae" providerId="ADAL" clId="{FD9A6A64-4271-451F-BA17-B8886355BC8E}" dt="2020-10-15T08:55:07.230" v="1234" actId="1037"/>
          <ac:picMkLst>
            <pc:docMk/>
            <pc:sldMk cId="2636289666" sldId="273"/>
            <ac:picMk id="10" creationId="{DC031723-0888-470C-9419-C622FCA6B053}"/>
          </ac:picMkLst>
        </pc:picChg>
        <pc:cxnChg chg="add mod">
          <ac:chgData name="Nguyen Tuan. Long" userId="e4e93a65-ca82-41ec-92c8-0e4fdb0a72ae" providerId="ADAL" clId="{FD9A6A64-4271-451F-BA17-B8886355BC8E}" dt="2020-10-15T08:57:26.209" v="1249" actId="14100"/>
          <ac:cxnSpMkLst>
            <pc:docMk/>
            <pc:sldMk cId="2636289666" sldId="273"/>
            <ac:cxnSpMk id="15" creationId="{AA4CC453-828D-4234-BE89-9FF36B2B4614}"/>
          </ac:cxnSpMkLst>
        </pc:cxnChg>
      </pc:sldChg>
      <pc:sldChg chg="addSp delSp modSp add mod modAnim">
        <pc:chgData name="Nguyen Tuan. Long" userId="e4e93a65-ca82-41ec-92c8-0e4fdb0a72ae" providerId="ADAL" clId="{FD9A6A64-4271-451F-BA17-B8886355BC8E}" dt="2020-10-15T09:26:09.403" v="1458"/>
        <pc:sldMkLst>
          <pc:docMk/>
          <pc:sldMk cId="1860084407" sldId="274"/>
        </pc:sldMkLst>
        <pc:spChg chg="mod">
          <ac:chgData name="Nguyen Tuan. Long" userId="e4e93a65-ca82-41ec-92c8-0e4fdb0a72ae" providerId="ADAL" clId="{FD9A6A64-4271-451F-BA17-B8886355BC8E}" dt="2020-10-15T09:22:09.479" v="1398"/>
          <ac:spMkLst>
            <pc:docMk/>
            <pc:sldMk cId="1860084407" sldId="274"/>
            <ac:spMk id="4" creationId="{F19861AE-5C9F-471D-AAA9-5DB1F0ADDB56}"/>
          </ac:spMkLst>
        </pc:spChg>
        <pc:picChg chg="add del mod">
          <ac:chgData name="Nguyen Tuan. Long" userId="e4e93a65-ca82-41ec-92c8-0e4fdb0a72ae" providerId="ADAL" clId="{FD9A6A64-4271-451F-BA17-B8886355BC8E}" dt="2020-10-15T09:12:28.874" v="1259" actId="478"/>
          <ac:picMkLst>
            <pc:docMk/>
            <pc:sldMk cId="1860084407" sldId="274"/>
            <ac:picMk id="5" creationId="{A9E37F9D-F469-445D-838C-36552629BFDD}"/>
          </ac:picMkLst>
        </pc:picChg>
        <pc:picChg chg="add del mod">
          <ac:chgData name="Nguyen Tuan. Long" userId="e4e93a65-ca82-41ec-92c8-0e4fdb0a72ae" providerId="ADAL" clId="{FD9A6A64-4271-451F-BA17-B8886355BC8E}" dt="2020-10-15T09:12:30.895" v="1260" actId="478"/>
          <ac:picMkLst>
            <pc:docMk/>
            <pc:sldMk cId="1860084407" sldId="274"/>
            <ac:picMk id="7" creationId="{35917F8C-F3C6-4E5B-A145-A5D9ECF6EBF2}"/>
          </ac:picMkLst>
        </pc:picChg>
        <pc:picChg chg="add del mod">
          <ac:chgData name="Nguyen Tuan. Long" userId="e4e93a65-ca82-41ec-92c8-0e4fdb0a72ae" providerId="ADAL" clId="{FD9A6A64-4271-451F-BA17-B8886355BC8E}" dt="2020-10-15T09:17:29.275" v="1263" actId="478"/>
          <ac:picMkLst>
            <pc:docMk/>
            <pc:sldMk cId="1860084407" sldId="274"/>
            <ac:picMk id="9" creationId="{ECD7E461-AC59-4CF2-A427-9AD539176512}"/>
          </ac:picMkLst>
        </pc:picChg>
        <pc:picChg chg="add mod">
          <ac:chgData name="Nguyen Tuan. Long" userId="e4e93a65-ca82-41ec-92c8-0e4fdb0a72ae" providerId="ADAL" clId="{FD9A6A64-4271-451F-BA17-B8886355BC8E}" dt="2020-10-15T09:21:52.852" v="1397" actId="1037"/>
          <ac:picMkLst>
            <pc:docMk/>
            <pc:sldMk cId="1860084407" sldId="274"/>
            <ac:picMk id="11" creationId="{16F1DE7E-6CD6-41DB-99E5-3BBFB3A0924A}"/>
          </ac:picMkLst>
        </pc:picChg>
        <pc:picChg chg="add mod">
          <ac:chgData name="Nguyen Tuan. Long" userId="e4e93a65-ca82-41ec-92c8-0e4fdb0a72ae" providerId="ADAL" clId="{FD9A6A64-4271-451F-BA17-B8886355BC8E}" dt="2020-10-15T09:21:52.852" v="1397" actId="1037"/>
          <ac:picMkLst>
            <pc:docMk/>
            <pc:sldMk cId="1860084407" sldId="274"/>
            <ac:picMk id="13" creationId="{F15C06F6-FDD6-45E5-AC84-BF1C7DAF4B48}"/>
          </ac:picMkLst>
        </pc:picChg>
        <pc:picChg chg="add del mod">
          <ac:chgData name="Nguyen Tuan. Long" userId="e4e93a65-ca82-41ec-92c8-0e4fdb0a72ae" providerId="ADAL" clId="{FD9A6A64-4271-451F-BA17-B8886355BC8E}" dt="2020-10-15T09:18:54.860" v="1309" actId="478"/>
          <ac:picMkLst>
            <pc:docMk/>
            <pc:sldMk cId="1860084407" sldId="274"/>
            <ac:picMk id="15" creationId="{3064E8A1-3077-47EA-9BD3-12A6851C19C9}"/>
          </ac:picMkLst>
        </pc:picChg>
        <pc:picChg chg="add del mod">
          <ac:chgData name="Nguyen Tuan. Long" userId="e4e93a65-ca82-41ec-92c8-0e4fdb0a72ae" providerId="ADAL" clId="{FD9A6A64-4271-451F-BA17-B8886355BC8E}" dt="2020-10-15T09:20:02.912" v="1362" actId="478"/>
          <ac:picMkLst>
            <pc:docMk/>
            <pc:sldMk cId="1860084407" sldId="274"/>
            <ac:picMk id="17" creationId="{1291ED84-9CD0-40B8-9517-622C30EAC100}"/>
          </ac:picMkLst>
        </pc:picChg>
        <pc:picChg chg="add del mod">
          <ac:chgData name="Nguyen Tuan. Long" userId="e4e93a65-ca82-41ec-92c8-0e4fdb0a72ae" providerId="ADAL" clId="{FD9A6A64-4271-451F-BA17-B8886355BC8E}" dt="2020-10-15T09:21:38.581" v="1371" actId="478"/>
          <ac:picMkLst>
            <pc:docMk/>
            <pc:sldMk cId="1860084407" sldId="274"/>
            <ac:picMk id="19" creationId="{48F908C7-5CF7-4233-8E95-1374002C9345}"/>
          </ac:picMkLst>
        </pc:picChg>
      </pc:sldChg>
      <pc:sldChg chg="addSp delSp modSp add mod modAnim">
        <pc:chgData name="Nguyen Tuan. Long" userId="e4e93a65-ca82-41ec-92c8-0e4fdb0a72ae" providerId="ADAL" clId="{FD9A6A64-4271-451F-BA17-B8886355BC8E}" dt="2020-10-15T09:24:45.125" v="1455"/>
        <pc:sldMkLst>
          <pc:docMk/>
          <pc:sldMk cId="1930288782" sldId="275"/>
        </pc:sldMkLst>
        <pc:spChg chg="del">
          <ac:chgData name="Nguyen Tuan. Long" userId="e4e93a65-ca82-41ec-92c8-0e4fdb0a72ae" providerId="ADAL" clId="{FD9A6A64-4271-451F-BA17-B8886355BC8E}" dt="2020-10-15T09:22:25.907" v="1402" actId="478"/>
          <ac:spMkLst>
            <pc:docMk/>
            <pc:sldMk cId="1930288782" sldId="275"/>
            <ac:spMk id="4" creationId="{F19861AE-5C9F-471D-AAA9-5DB1F0ADDB56}"/>
          </ac:spMkLst>
        </pc:spChg>
        <pc:spChg chg="add del mod">
          <ac:chgData name="Nguyen Tuan. Long" userId="e4e93a65-ca82-41ec-92c8-0e4fdb0a72ae" providerId="ADAL" clId="{FD9A6A64-4271-451F-BA17-B8886355BC8E}" dt="2020-10-15T09:22:28.086" v="1403" actId="478"/>
          <ac:spMkLst>
            <pc:docMk/>
            <pc:sldMk cId="1930288782" sldId="275"/>
            <ac:spMk id="5" creationId="{A59BF528-9095-41D4-98BE-31E8010FC209}"/>
          </ac:spMkLst>
        </pc:spChg>
        <pc:spChg chg="add mod">
          <ac:chgData name="Nguyen Tuan. Long" userId="e4e93a65-ca82-41ec-92c8-0e4fdb0a72ae" providerId="ADAL" clId="{FD9A6A64-4271-451F-BA17-B8886355BC8E}" dt="2020-10-15T09:24:26.161" v="1450" actId="164"/>
          <ac:spMkLst>
            <pc:docMk/>
            <pc:sldMk cId="1930288782" sldId="275"/>
            <ac:spMk id="10" creationId="{8A026208-C676-4E1E-B65B-D70B50CDFDB9}"/>
          </ac:spMkLst>
        </pc:spChg>
        <pc:grpChg chg="add mod">
          <ac:chgData name="Nguyen Tuan. Long" userId="e4e93a65-ca82-41ec-92c8-0e4fdb0a72ae" providerId="ADAL" clId="{FD9A6A64-4271-451F-BA17-B8886355BC8E}" dt="2020-10-15T09:24:28.824" v="1451" actId="1035"/>
          <ac:grpSpMkLst>
            <pc:docMk/>
            <pc:sldMk cId="1930288782" sldId="275"/>
            <ac:grpSpMk id="12" creationId="{88399735-21ED-420C-AE0C-E9971C538489}"/>
          </ac:grpSpMkLst>
        </pc:grpChg>
        <pc:picChg chg="add mod">
          <ac:chgData name="Nguyen Tuan. Long" userId="e4e93a65-ca82-41ec-92c8-0e4fdb0a72ae" providerId="ADAL" clId="{FD9A6A64-4271-451F-BA17-B8886355BC8E}" dt="2020-10-15T09:24:26.161" v="1450" actId="164"/>
          <ac:picMkLst>
            <pc:docMk/>
            <pc:sldMk cId="1930288782" sldId="275"/>
            <ac:picMk id="7" creationId="{A9987117-DC3E-4F8E-8AA2-F3D1FB916168}"/>
          </ac:picMkLst>
        </pc:picChg>
        <pc:picChg chg="add mod">
          <ac:chgData name="Nguyen Tuan. Long" userId="e4e93a65-ca82-41ec-92c8-0e4fdb0a72ae" providerId="ADAL" clId="{FD9A6A64-4271-451F-BA17-B8886355BC8E}" dt="2020-10-15T09:24:34.071" v="1453" actId="1035"/>
          <ac:picMkLst>
            <pc:docMk/>
            <pc:sldMk cId="1930288782" sldId="275"/>
            <ac:picMk id="9" creationId="{51249D8A-20DD-4E69-BFF7-8998B7509B71}"/>
          </ac:picMkLst>
        </pc:picChg>
        <pc:picChg chg="del">
          <ac:chgData name="Nguyen Tuan. Long" userId="e4e93a65-ca82-41ec-92c8-0e4fdb0a72ae" providerId="ADAL" clId="{FD9A6A64-4271-451F-BA17-B8886355BC8E}" dt="2020-10-15T09:22:21.408" v="1401" actId="478"/>
          <ac:picMkLst>
            <pc:docMk/>
            <pc:sldMk cId="1930288782" sldId="275"/>
            <ac:picMk id="11" creationId="{16F1DE7E-6CD6-41DB-99E5-3BBFB3A0924A}"/>
          </ac:picMkLst>
        </pc:picChg>
        <pc:picChg chg="del">
          <ac:chgData name="Nguyen Tuan. Long" userId="e4e93a65-ca82-41ec-92c8-0e4fdb0a72ae" providerId="ADAL" clId="{FD9A6A64-4271-451F-BA17-B8886355BC8E}" dt="2020-10-15T09:22:21.408" v="1401" actId="478"/>
          <ac:picMkLst>
            <pc:docMk/>
            <pc:sldMk cId="1930288782" sldId="275"/>
            <ac:picMk id="13" creationId="{F15C06F6-FDD6-45E5-AC84-BF1C7DAF4B48}"/>
          </ac:picMkLst>
        </pc:picChg>
      </pc:sldChg>
      <pc:sldChg chg="addSp delSp modSp add mod delAnim modAnim">
        <pc:chgData name="Nguyen Tuan. Long" userId="e4e93a65-ca82-41ec-92c8-0e4fdb0a72ae" providerId="ADAL" clId="{FD9A6A64-4271-451F-BA17-B8886355BC8E}" dt="2020-10-15T13:04:08.486" v="1588" actId="20577"/>
        <pc:sldMkLst>
          <pc:docMk/>
          <pc:sldMk cId="389688229" sldId="276"/>
        </pc:sldMkLst>
        <pc:spChg chg="mod">
          <ac:chgData name="Nguyen Tuan. Long" userId="e4e93a65-ca82-41ec-92c8-0e4fdb0a72ae" providerId="ADAL" clId="{FD9A6A64-4271-451F-BA17-B8886355BC8E}" dt="2020-10-15T12:55:56.363" v="1490" actId="5793"/>
          <ac:spMkLst>
            <pc:docMk/>
            <pc:sldMk cId="389688229" sldId="276"/>
            <ac:spMk id="3" creationId="{90BF82D9-793B-4262-BF41-DD01625D0D2A}"/>
          </ac:spMkLst>
        </pc:spChg>
        <pc:spChg chg="mod">
          <ac:chgData name="Nguyen Tuan. Long" userId="e4e93a65-ca82-41ec-92c8-0e4fdb0a72ae" providerId="ADAL" clId="{FD9A6A64-4271-451F-BA17-B8886355BC8E}" dt="2020-10-15T13:04:08.486" v="1588" actId="20577"/>
          <ac:spMkLst>
            <pc:docMk/>
            <pc:sldMk cId="389688229" sldId="276"/>
            <ac:spMk id="4" creationId="{F19861AE-5C9F-471D-AAA9-5DB1F0ADDB56}"/>
          </ac:spMkLst>
        </pc:spChg>
        <pc:spChg chg="add del">
          <ac:chgData name="Nguyen Tuan. Long" userId="e4e93a65-ca82-41ec-92c8-0e4fdb0a72ae" providerId="ADAL" clId="{FD9A6A64-4271-451F-BA17-B8886355BC8E}" dt="2020-10-15T12:57:36.698" v="1516" actId="22"/>
          <ac:spMkLst>
            <pc:docMk/>
            <pc:sldMk cId="389688229" sldId="276"/>
            <ac:spMk id="7" creationId="{AB1337AE-C5AA-41F3-ADF9-008DA23D4785}"/>
          </ac:spMkLst>
        </pc:spChg>
        <pc:picChg chg="add del mod">
          <ac:chgData name="Nguyen Tuan. Long" userId="e4e93a65-ca82-41ec-92c8-0e4fdb0a72ae" providerId="ADAL" clId="{FD9A6A64-4271-451F-BA17-B8886355BC8E}" dt="2020-10-15T13:00:27.826" v="1519" actId="478"/>
          <ac:picMkLst>
            <pc:docMk/>
            <pc:sldMk cId="389688229" sldId="276"/>
            <ac:picMk id="8" creationId="{5F6EDC6A-2384-4CB0-849D-40D0995E68C9}"/>
          </ac:picMkLst>
        </pc:picChg>
        <pc:picChg chg="del">
          <ac:chgData name="Nguyen Tuan. Long" userId="e4e93a65-ca82-41ec-92c8-0e4fdb0a72ae" providerId="ADAL" clId="{FD9A6A64-4271-451F-BA17-B8886355BC8E}" dt="2020-10-15T09:26:02.669" v="1456" actId="478"/>
          <ac:picMkLst>
            <pc:docMk/>
            <pc:sldMk cId="389688229" sldId="276"/>
            <ac:picMk id="11" creationId="{16F1DE7E-6CD6-41DB-99E5-3BBFB3A0924A}"/>
          </ac:picMkLst>
        </pc:picChg>
        <pc:picChg chg="del">
          <ac:chgData name="Nguyen Tuan. Long" userId="e4e93a65-ca82-41ec-92c8-0e4fdb0a72ae" providerId="ADAL" clId="{FD9A6A64-4271-451F-BA17-B8886355BC8E}" dt="2020-10-15T09:26:02.669" v="1456" actId="478"/>
          <ac:picMkLst>
            <pc:docMk/>
            <pc:sldMk cId="389688229" sldId="276"/>
            <ac:picMk id="13" creationId="{F15C06F6-FDD6-45E5-AC84-BF1C7DAF4B48}"/>
          </ac:picMkLst>
        </pc:picChg>
      </pc:sldChg>
      <pc:sldChg chg="modSp add mod">
        <pc:chgData name="Nguyen Tuan. Long" userId="e4e93a65-ca82-41ec-92c8-0e4fdb0a72ae" providerId="ADAL" clId="{FD9A6A64-4271-451F-BA17-B8886355BC8E}" dt="2020-10-15T13:05:21.586" v="1616" actId="20577"/>
        <pc:sldMkLst>
          <pc:docMk/>
          <pc:sldMk cId="1774843518" sldId="277"/>
        </pc:sldMkLst>
        <pc:spChg chg="mod">
          <ac:chgData name="Nguyen Tuan. Long" userId="e4e93a65-ca82-41ec-92c8-0e4fdb0a72ae" providerId="ADAL" clId="{FD9A6A64-4271-451F-BA17-B8886355BC8E}" dt="2020-10-15T13:05:03.587" v="1600" actId="20577"/>
          <ac:spMkLst>
            <pc:docMk/>
            <pc:sldMk cId="1774843518" sldId="277"/>
            <ac:spMk id="3" creationId="{90BF82D9-793B-4262-BF41-DD01625D0D2A}"/>
          </ac:spMkLst>
        </pc:spChg>
        <pc:spChg chg="mod">
          <ac:chgData name="Nguyen Tuan. Long" userId="e4e93a65-ca82-41ec-92c8-0e4fdb0a72ae" providerId="ADAL" clId="{FD9A6A64-4271-451F-BA17-B8886355BC8E}" dt="2020-10-15T13:05:21.586" v="1616" actId="20577"/>
          <ac:spMkLst>
            <pc:docMk/>
            <pc:sldMk cId="1774843518" sldId="277"/>
            <ac:spMk id="4" creationId="{F19861AE-5C9F-471D-AAA9-5DB1F0ADDB56}"/>
          </ac:spMkLst>
        </pc:spChg>
      </pc:sldChg>
      <pc:sldChg chg="addSp modSp add mod modAnim">
        <pc:chgData name="Nguyen Tuan. Long" userId="e4e93a65-ca82-41ec-92c8-0e4fdb0a72ae" providerId="ADAL" clId="{FD9A6A64-4271-451F-BA17-B8886355BC8E}" dt="2020-10-15T13:51:01.693" v="1682"/>
        <pc:sldMkLst>
          <pc:docMk/>
          <pc:sldMk cId="4093686693" sldId="278"/>
        </pc:sldMkLst>
        <pc:spChg chg="mod">
          <ac:chgData name="Nguyen Tuan. Long" userId="e4e93a65-ca82-41ec-92c8-0e4fdb0a72ae" providerId="ADAL" clId="{FD9A6A64-4271-451F-BA17-B8886355BC8E}" dt="2020-10-15T13:05:34.349" v="1617"/>
          <ac:spMkLst>
            <pc:docMk/>
            <pc:sldMk cId="4093686693" sldId="278"/>
            <ac:spMk id="3" creationId="{90BF82D9-793B-4262-BF41-DD01625D0D2A}"/>
          </ac:spMkLst>
        </pc:spChg>
        <pc:spChg chg="mod">
          <ac:chgData name="Nguyen Tuan. Long" userId="e4e93a65-ca82-41ec-92c8-0e4fdb0a72ae" providerId="ADAL" clId="{FD9A6A64-4271-451F-BA17-B8886355BC8E}" dt="2020-10-15T13:42:28.739" v="1625"/>
          <ac:spMkLst>
            <pc:docMk/>
            <pc:sldMk cId="4093686693" sldId="278"/>
            <ac:spMk id="4" creationId="{F19861AE-5C9F-471D-AAA9-5DB1F0ADDB56}"/>
          </ac:spMkLst>
        </pc:spChg>
        <pc:spChg chg="add mod">
          <ac:chgData name="Nguyen Tuan. Long" userId="e4e93a65-ca82-41ec-92c8-0e4fdb0a72ae" providerId="ADAL" clId="{FD9A6A64-4271-451F-BA17-B8886355BC8E}" dt="2020-10-15T13:50:29.782" v="1675" actId="1582"/>
          <ac:spMkLst>
            <pc:docMk/>
            <pc:sldMk cId="4093686693" sldId="278"/>
            <ac:spMk id="15" creationId="{7EEA8519-0D1C-4DBD-9198-85F5A0D98643}"/>
          </ac:spMkLst>
        </pc:spChg>
        <pc:spChg chg="add mod">
          <ac:chgData name="Nguyen Tuan. Long" userId="e4e93a65-ca82-41ec-92c8-0e4fdb0a72ae" providerId="ADAL" clId="{FD9A6A64-4271-451F-BA17-B8886355BC8E}" dt="2020-10-15T13:50:29.782" v="1675" actId="1582"/>
          <ac:spMkLst>
            <pc:docMk/>
            <pc:sldMk cId="4093686693" sldId="278"/>
            <ac:spMk id="16" creationId="{EBDAD583-6CE4-48C2-9001-2D3D7B21B822}"/>
          </ac:spMkLst>
        </pc:spChg>
        <pc:grpChg chg="add mod">
          <ac:chgData name="Nguyen Tuan. Long" userId="e4e93a65-ca82-41ec-92c8-0e4fdb0a72ae" providerId="ADAL" clId="{FD9A6A64-4271-451F-BA17-B8886355BC8E}" dt="2020-10-15T13:50:24.197" v="1674" actId="164"/>
          <ac:grpSpMkLst>
            <pc:docMk/>
            <pc:sldMk cId="4093686693" sldId="278"/>
            <ac:grpSpMk id="21" creationId="{B9B0FC54-5C11-4143-B332-2A51C572DBCC}"/>
          </ac:grpSpMkLst>
        </pc:grpChg>
        <pc:picChg chg="add mod">
          <ac:chgData name="Nguyen Tuan. Long" userId="e4e93a65-ca82-41ec-92c8-0e4fdb0a72ae" providerId="ADAL" clId="{FD9A6A64-4271-451F-BA17-B8886355BC8E}" dt="2020-10-15T13:43:35.112" v="1629" actId="1076"/>
          <ac:picMkLst>
            <pc:docMk/>
            <pc:sldMk cId="4093686693" sldId="278"/>
            <ac:picMk id="5" creationId="{F19CC8BC-64B4-4184-BE95-234A94DD8B8F}"/>
          </ac:picMkLst>
        </pc:picChg>
        <pc:picChg chg="add mod">
          <ac:chgData name="Nguyen Tuan. Long" userId="e4e93a65-ca82-41ec-92c8-0e4fdb0a72ae" providerId="ADAL" clId="{FD9A6A64-4271-451F-BA17-B8886355BC8E}" dt="2020-10-15T13:43:47.118" v="1631" actId="1076"/>
          <ac:picMkLst>
            <pc:docMk/>
            <pc:sldMk cId="4093686693" sldId="278"/>
            <ac:picMk id="7" creationId="{73A1AE74-861A-4BF1-916A-18A3674F963B}"/>
          </ac:picMkLst>
        </pc:picChg>
        <pc:picChg chg="add mod">
          <ac:chgData name="Nguyen Tuan. Long" userId="e4e93a65-ca82-41ec-92c8-0e4fdb0a72ae" providerId="ADAL" clId="{FD9A6A64-4271-451F-BA17-B8886355BC8E}" dt="2020-10-15T13:44:04.158" v="1633" actId="1076"/>
          <ac:picMkLst>
            <pc:docMk/>
            <pc:sldMk cId="4093686693" sldId="278"/>
            <ac:picMk id="9" creationId="{2BEBD22A-6C26-455A-BA2C-1A6C9302E7B5}"/>
          </ac:picMkLst>
        </pc:picChg>
        <pc:picChg chg="add mod">
          <ac:chgData name="Nguyen Tuan. Long" userId="e4e93a65-ca82-41ec-92c8-0e4fdb0a72ae" providerId="ADAL" clId="{FD9A6A64-4271-451F-BA17-B8886355BC8E}" dt="2020-10-15T13:44:23.634" v="1635" actId="1076"/>
          <ac:picMkLst>
            <pc:docMk/>
            <pc:sldMk cId="4093686693" sldId="278"/>
            <ac:picMk id="11" creationId="{1D99D84F-5FF8-43D4-8392-EA54AC70AAE9}"/>
          </ac:picMkLst>
        </pc:picChg>
        <pc:picChg chg="add mod">
          <ac:chgData name="Nguyen Tuan. Long" userId="e4e93a65-ca82-41ec-92c8-0e4fdb0a72ae" providerId="ADAL" clId="{FD9A6A64-4271-451F-BA17-B8886355BC8E}" dt="2020-10-15T13:48:33.711" v="1651" actId="1076"/>
          <ac:picMkLst>
            <pc:docMk/>
            <pc:sldMk cId="4093686693" sldId="278"/>
            <ac:picMk id="13" creationId="{B2BF7671-624C-491B-BAEE-2BD2E3B9B623}"/>
          </ac:picMkLst>
        </pc:picChg>
        <pc:cxnChg chg="add mod">
          <ac:chgData name="Nguyen Tuan. Long" userId="e4e93a65-ca82-41ec-92c8-0e4fdb0a72ae" providerId="ADAL" clId="{FD9A6A64-4271-451F-BA17-B8886355BC8E}" dt="2020-10-15T13:50:29.782" v="1675" actId="1582"/>
          <ac:cxnSpMkLst>
            <pc:docMk/>
            <pc:sldMk cId="4093686693" sldId="278"/>
            <ac:cxnSpMk id="18" creationId="{A0CCCC17-7206-4A2F-8186-73460193C076}"/>
          </ac:cxnSpMkLst>
        </pc:cxnChg>
      </pc:sldChg>
      <pc:sldMasterChg chg="delSldLayout">
        <pc:chgData name="Nguyen Tuan. Long" userId="e4e93a65-ca82-41ec-92c8-0e4fdb0a72ae" providerId="ADAL" clId="{FD9A6A64-4271-451F-BA17-B8886355BC8E}" dt="2020-10-14T14:00:12.399" v="8" actId="47"/>
        <pc:sldMasterMkLst>
          <pc:docMk/>
          <pc:sldMasterMk cId="3244191442" sldId="2147483660"/>
        </pc:sldMasterMkLst>
        <pc:sldLayoutChg chg="del">
          <pc:chgData name="Nguyen Tuan. Long" userId="e4e93a65-ca82-41ec-92c8-0e4fdb0a72ae" providerId="ADAL" clId="{FD9A6A64-4271-451F-BA17-B8886355BC8E}" dt="2020-10-14T14:00:12.399" v="8" actId="47"/>
          <pc:sldLayoutMkLst>
            <pc:docMk/>
            <pc:sldMasterMk cId="3244191442" sldId="2147483660"/>
            <pc:sldLayoutMk cId="2505642284" sldId="2147483673"/>
          </pc:sldLayoutMkLst>
        </pc:sldLayoutChg>
      </pc:sldMasterChg>
    </pc:docChg>
  </pc:docChgLst>
  <pc:docChgLst>
    <pc:chgData name="Nguyen Tuan. Long" userId="e4e93a65-ca82-41ec-92c8-0e4fdb0a72ae" providerId="ADAL" clId="{AD3567C4-5CA2-4801-8990-94515F1A8105}"/>
    <pc:docChg chg="undo custSel addSld delSld modSld sldOrd">
      <pc:chgData name="Nguyen Tuan. Long" userId="e4e93a65-ca82-41ec-92c8-0e4fdb0a72ae" providerId="ADAL" clId="{AD3567C4-5CA2-4801-8990-94515F1A8105}" dt="2020-11-12T08:39:20.250" v="1028"/>
      <pc:docMkLst>
        <pc:docMk/>
      </pc:docMkLst>
      <pc:sldChg chg="addSp">
        <pc:chgData name="Nguyen Tuan. Long" userId="e4e93a65-ca82-41ec-92c8-0e4fdb0a72ae" providerId="ADAL" clId="{AD3567C4-5CA2-4801-8990-94515F1A8105}" dt="2020-11-12T03:32:33.669" v="26"/>
        <pc:sldMkLst>
          <pc:docMk/>
          <pc:sldMk cId="1426296827" sldId="264"/>
        </pc:sldMkLst>
        <pc:spChg chg="add">
          <ac:chgData name="Nguyen Tuan. Long" userId="e4e93a65-ca82-41ec-92c8-0e4fdb0a72ae" providerId="ADAL" clId="{AD3567C4-5CA2-4801-8990-94515F1A8105}" dt="2020-11-12T03:32:33.669" v="26"/>
          <ac:spMkLst>
            <pc:docMk/>
            <pc:sldMk cId="1426296827" sldId="264"/>
            <ac:spMk id="4" creationId="{F008E272-418D-4A08-BC7B-DD39529CD2FA}"/>
          </ac:spMkLst>
        </pc:spChg>
      </pc:sldChg>
      <pc:sldChg chg="addSp delSp modSp add del mod ord">
        <pc:chgData name="Nguyen Tuan. Long" userId="e4e93a65-ca82-41ec-92c8-0e4fdb0a72ae" providerId="ADAL" clId="{AD3567C4-5CA2-4801-8990-94515F1A8105}" dt="2020-11-12T03:33:17.325" v="33" actId="1076"/>
        <pc:sldMkLst>
          <pc:docMk/>
          <pc:sldMk cId="2093628872" sldId="264"/>
        </pc:sldMkLst>
        <pc:spChg chg="del">
          <ac:chgData name="Nguyen Tuan. Long" userId="e4e93a65-ca82-41ec-92c8-0e4fdb0a72ae" providerId="ADAL" clId="{AD3567C4-5CA2-4801-8990-94515F1A8105}" dt="2020-11-12T03:29:46.384" v="15" actId="478"/>
          <ac:spMkLst>
            <pc:docMk/>
            <pc:sldMk cId="2093628872" sldId="264"/>
            <ac:spMk id="4" creationId="{F19861AE-5C9F-471D-AAA9-5DB1F0ADDB56}"/>
          </ac:spMkLst>
        </pc:spChg>
        <pc:spChg chg="add del">
          <ac:chgData name="Nguyen Tuan. Long" userId="e4e93a65-ca82-41ec-92c8-0e4fdb0a72ae" providerId="ADAL" clId="{AD3567C4-5CA2-4801-8990-94515F1A8105}" dt="2020-11-12T03:29:43.614" v="14" actId="22"/>
          <ac:spMkLst>
            <pc:docMk/>
            <pc:sldMk cId="2093628872" sldId="264"/>
            <ac:spMk id="6" creationId="{A85EDF81-AD10-4B40-A572-DF1FCDDA9C60}"/>
          </ac:spMkLst>
        </pc:spChg>
        <pc:spChg chg="add del mod">
          <ac:chgData name="Nguyen Tuan. Long" userId="e4e93a65-ca82-41ec-92c8-0e4fdb0a72ae" providerId="ADAL" clId="{AD3567C4-5CA2-4801-8990-94515F1A8105}" dt="2020-11-12T03:29:57.883" v="18" actId="478"/>
          <ac:spMkLst>
            <pc:docMk/>
            <pc:sldMk cId="2093628872" sldId="264"/>
            <ac:spMk id="8" creationId="{828A2D7B-F434-4E0F-A8BC-9409DC3A710D}"/>
          </ac:spMkLst>
        </pc:spChg>
        <pc:spChg chg="add">
          <ac:chgData name="Nguyen Tuan. Long" userId="e4e93a65-ca82-41ec-92c8-0e4fdb0a72ae" providerId="ADAL" clId="{AD3567C4-5CA2-4801-8990-94515F1A8105}" dt="2020-11-12T03:29:48.079" v="16" actId="22"/>
          <ac:spMkLst>
            <pc:docMk/>
            <pc:sldMk cId="2093628872" sldId="264"/>
            <ac:spMk id="10" creationId="{24F65F00-1AB7-4C0B-8D8A-9B588741A77F}"/>
          </ac:spMkLst>
        </pc:spChg>
        <pc:spChg chg="add mod">
          <ac:chgData name="Nguyen Tuan. Long" userId="e4e93a65-ca82-41ec-92c8-0e4fdb0a72ae" providerId="ADAL" clId="{AD3567C4-5CA2-4801-8990-94515F1A8105}" dt="2020-11-12T03:33:17.325" v="33" actId="1076"/>
          <ac:spMkLst>
            <pc:docMk/>
            <pc:sldMk cId="2093628872" sldId="264"/>
            <ac:spMk id="12" creationId="{F97B75A0-94F5-4BB5-90D4-7CB429B19D81}"/>
          </ac:spMkLst>
        </pc:spChg>
      </pc:sldChg>
      <pc:sldChg chg="del">
        <pc:chgData name="Nguyen Tuan. Long" userId="e4e93a65-ca82-41ec-92c8-0e4fdb0a72ae" providerId="ADAL" clId="{AD3567C4-5CA2-4801-8990-94515F1A8105}" dt="2020-11-12T03:50:44.651" v="151" actId="47"/>
        <pc:sldMkLst>
          <pc:docMk/>
          <pc:sldMk cId="2084599407" sldId="265"/>
        </pc:sldMkLst>
      </pc:sldChg>
      <pc:sldChg chg="del">
        <pc:chgData name="Nguyen Tuan. Long" userId="e4e93a65-ca82-41ec-92c8-0e4fdb0a72ae" providerId="ADAL" clId="{AD3567C4-5CA2-4801-8990-94515F1A8105}" dt="2020-11-12T03:50:44.651" v="151" actId="47"/>
        <pc:sldMkLst>
          <pc:docMk/>
          <pc:sldMk cId="3669384014" sldId="273"/>
        </pc:sldMkLst>
      </pc:sldChg>
      <pc:sldChg chg="addSp delSp modSp mod modAnim">
        <pc:chgData name="Nguyen Tuan. Long" userId="e4e93a65-ca82-41ec-92c8-0e4fdb0a72ae" providerId="ADAL" clId="{AD3567C4-5CA2-4801-8990-94515F1A8105}" dt="2020-11-12T04:10:43.658" v="227"/>
        <pc:sldMkLst>
          <pc:docMk/>
          <pc:sldMk cId="1369740203" sldId="307"/>
        </pc:sldMkLst>
        <pc:spChg chg="mod">
          <ac:chgData name="Nguyen Tuan. Long" userId="e4e93a65-ca82-41ec-92c8-0e4fdb0a72ae" providerId="ADAL" clId="{AD3567C4-5CA2-4801-8990-94515F1A8105}" dt="2020-11-12T03:55:24.894" v="152"/>
          <ac:spMkLst>
            <pc:docMk/>
            <pc:sldMk cId="1369740203" sldId="307"/>
            <ac:spMk id="3" creationId="{62A79EAC-0BC8-4DF7-B963-899AA7EF67BA}"/>
          </ac:spMkLst>
        </pc:spChg>
        <pc:spChg chg="mod">
          <ac:chgData name="Nguyen Tuan. Long" userId="e4e93a65-ca82-41ec-92c8-0e4fdb0a72ae" providerId="ADAL" clId="{AD3567C4-5CA2-4801-8990-94515F1A8105}" dt="2020-11-12T03:55:59.077" v="163" actId="114"/>
          <ac:spMkLst>
            <pc:docMk/>
            <pc:sldMk cId="1369740203" sldId="307"/>
            <ac:spMk id="4" creationId="{EFE970DA-31B3-48D7-84D8-E9CFD5B197FD}"/>
          </ac:spMkLst>
        </pc:spChg>
        <pc:picChg chg="add mod">
          <ac:chgData name="Nguyen Tuan. Long" userId="e4e93a65-ca82-41ec-92c8-0e4fdb0a72ae" providerId="ADAL" clId="{AD3567C4-5CA2-4801-8990-94515F1A8105}" dt="2020-11-12T03:58:25.363" v="179" actId="1076"/>
          <ac:picMkLst>
            <pc:docMk/>
            <pc:sldMk cId="1369740203" sldId="307"/>
            <ac:picMk id="6" creationId="{DB309AF3-8B61-42FF-BC29-D19BAC2C2275}"/>
          </ac:picMkLst>
        </pc:picChg>
        <pc:picChg chg="add mod">
          <ac:chgData name="Nguyen Tuan. Long" userId="e4e93a65-ca82-41ec-92c8-0e4fdb0a72ae" providerId="ADAL" clId="{AD3567C4-5CA2-4801-8990-94515F1A8105}" dt="2020-11-12T03:58:26.725" v="180" actId="1076"/>
          <ac:picMkLst>
            <pc:docMk/>
            <pc:sldMk cId="1369740203" sldId="307"/>
            <ac:picMk id="8" creationId="{4A4EDDE5-358D-43C4-A895-CA40A55FB166}"/>
          </ac:picMkLst>
        </pc:picChg>
        <pc:picChg chg="add mod">
          <ac:chgData name="Nguyen Tuan. Long" userId="e4e93a65-ca82-41ec-92c8-0e4fdb0a72ae" providerId="ADAL" clId="{AD3567C4-5CA2-4801-8990-94515F1A8105}" dt="2020-11-12T03:59:44.693" v="188" actId="1076"/>
          <ac:picMkLst>
            <pc:docMk/>
            <pc:sldMk cId="1369740203" sldId="307"/>
            <ac:picMk id="10" creationId="{72EB07DC-6A67-4248-934B-8A7802218C12}"/>
          </ac:picMkLst>
        </pc:picChg>
        <pc:picChg chg="add mod">
          <ac:chgData name="Nguyen Tuan. Long" userId="e4e93a65-ca82-41ec-92c8-0e4fdb0a72ae" providerId="ADAL" clId="{AD3567C4-5CA2-4801-8990-94515F1A8105}" dt="2020-11-12T03:58:21.357" v="178" actId="1076"/>
          <ac:picMkLst>
            <pc:docMk/>
            <pc:sldMk cId="1369740203" sldId="307"/>
            <ac:picMk id="12" creationId="{E1E33A1D-69F9-4381-A288-FD228AC5E24A}"/>
          </ac:picMkLst>
        </pc:picChg>
        <pc:picChg chg="add mod">
          <ac:chgData name="Nguyen Tuan. Long" userId="e4e93a65-ca82-41ec-92c8-0e4fdb0a72ae" providerId="ADAL" clId="{AD3567C4-5CA2-4801-8990-94515F1A8105}" dt="2020-11-12T03:59:39.711" v="186" actId="1076"/>
          <ac:picMkLst>
            <pc:docMk/>
            <pc:sldMk cId="1369740203" sldId="307"/>
            <ac:picMk id="14" creationId="{CCF25F73-9ACD-4BD4-892F-3058BCCEB24D}"/>
          </ac:picMkLst>
        </pc:picChg>
        <pc:picChg chg="add mod">
          <ac:chgData name="Nguyen Tuan. Long" userId="e4e93a65-ca82-41ec-92c8-0e4fdb0a72ae" providerId="ADAL" clId="{AD3567C4-5CA2-4801-8990-94515F1A8105}" dt="2020-11-12T03:59:41.953" v="187" actId="1076"/>
          <ac:picMkLst>
            <pc:docMk/>
            <pc:sldMk cId="1369740203" sldId="307"/>
            <ac:picMk id="16" creationId="{129C9291-CBB7-4B83-85BA-4C1D6D19447D}"/>
          </ac:picMkLst>
        </pc:picChg>
        <pc:picChg chg="add del mod">
          <ac:chgData name="Nguyen Tuan. Long" userId="e4e93a65-ca82-41ec-92c8-0e4fdb0a72ae" providerId="ADAL" clId="{AD3567C4-5CA2-4801-8990-94515F1A8105}" dt="2020-11-12T04:07:27.986" v="215" actId="478"/>
          <ac:picMkLst>
            <pc:docMk/>
            <pc:sldMk cId="1369740203" sldId="307"/>
            <ac:picMk id="18" creationId="{1F4E9EAE-18BE-45F2-90BD-FA7B62118DF3}"/>
          </ac:picMkLst>
        </pc:picChg>
        <pc:picChg chg="add mod">
          <ac:chgData name="Nguyen Tuan. Long" userId="e4e93a65-ca82-41ec-92c8-0e4fdb0a72ae" providerId="ADAL" clId="{AD3567C4-5CA2-4801-8990-94515F1A8105}" dt="2020-11-12T04:07:30.872" v="217" actId="1076"/>
          <ac:picMkLst>
            <pc:docMk/>
            <pc:sldMk cId="1369740203" sldId="307"/>
            <ac:picMk id="20" creationId="{8E9D32E4-038B-4C5B-9725-B618E27FDBCB}"/>
          </ac:picMkLst>
        </pc:picChg>
        <pc:picChg chg="add mod modCrop">
          <ac:chgData name="Nguyen Tuan. Long" userId="e4e93a65-ca82-41ec-92c8-0e4fdb0a72ae" providerId="ADAL" clId="{AD3567C4-5CA2-4801-8990-94515F1A8105}" dt="2020-11-12T04:10:25.862" v="220" actId="732"/>
          <ac:picMkLst>
            <pc:docMk/>
            <pc:sldMk cId="1369740203" sldId="307"/>
            <ac:picMk id="22" creationId="{1E568877-68B3-46B5-ABEF-A05C5E661768}"/>
          </ac:picMkLst>
        </pc:picChg>
      </pc:sldChg>
      <pc:sldChg chg="addSp delSp modSp mod delAnim modAnim">
        <pc:chgData name="Nguyen Tuan. Long" userId="e4e93a65-ca82-41ec-92c8-0e4fdb0a72ae" providerId="ADAL" clId="{AD3567C4-5CA2-4801-8990-94515F1A8105}" dt="2020-11-12T03:50:32.841" v="150"/>
        <pc:sldMkLst>
          <pc:docMk/>
          <pc:sldMk cId="2410743619" sldId="308"/>
        </pc:sldMkLst>
        <pc:spChg chg="mod">
          <ac:chgData name="Nguyen Tuan. Long" userId="e4e93a65-ca82-41ec-92c8-0e4fdb0a72ae" providerId="ADAL" clId="{AD3567C4-5CA2-4801-8990-94515F1A8105}" dt="2020-11-12T03:42:13.411" v="96" actId="20577"/>
          <ac:spMkLst>
            <pc:docMk/>
            <pc:sldMk cId="2410743619" sldId="308"/>
            <ac:spMk id="3" creationId="{62A79EAC-0BC8-4DF7-B963-899AA7EF67BA}"/>
          </ac:spMkLst>
        </pc:spChg>
        <pc:spChg chg="mod">
          <ac:chgData name="Nguyen Tuan. Long" userId="e4e93a65-ca82-41ec-92c8-0e4fdb0a72ae" providerId="ADAL" clId="{AD3567C4-5CA2-4801-8990-94515F1A8105}" dt="2020-11-12T03:36:27.783" v="93" actId="255"/>
          <ac:spMkLst>
            <pc:docMk/>
            <pc:sldMk cId="2410743619" sldId="308"/>
            <ac:spMk id="4" creationId="{EFE970DA-31B3-48D7-84D8-E9CFD5B197FD}"/>
          </ac:spMkLst>
        </pc:spChg>
        <pc:spChg chg="add del mod">
          <ac:chgData name="Nguyen Tuan. Long" userId="e4e93a65-ca82-41ec-92c8-0e4fdb0a72ae" providerId="ADAL" clId="{AD3567C4-5CA2-4801-8990-94515F1A8105}" dt="2020-11-12T03:05:56.269" v="3" actId="22"/>
          <ac:spMkLst>
            <pc:docMk/>
            <pc:sldMk cId="2410743619" sldId="308"/>
            <ac:spMk id="6" creationId="{74EF4AF3-D23B-45EA-907B-2326E22D9481}"/>
          </ac:spMkLst>
        </pc:spChg>
        <pc:spChg chg="add del mod">
          <ac:chgData name="Nguyen Tuan. Long" userId="e4e93a65-ca82-41ec-92c8-0e4fdb0a72ae" providerId="ADAL" clId="{AD3567C4-5CA2-4801-8990-94515F1A8105}" dt="2020-11-12T03:35:47.021" v="84" actId="478"/>
          <ac:spMkLst>
            <pc:docMk/>
            <pc:sldMk cId="2410743619" sldId="308"/>
            <ac:spMk id="8" creationId="{E5200434-2C88-4A4F-B27A-DDB02DCD32E7}"/>
          </ac:spMkLst>
        </pc:spChg>
        <pc:spChg chg="del mod topLvl">
          <ac:chgData name="Nguyen Tuan. Long" userId="e4e93a65-ca82-41ec-92c8-0e4fdb0a72ae" providerId="ADAL" clId="{AD3567C4-5CA2-4801-8990-94515F1A8105}" dt="2020-11-12T03:46:21.098" v="114" actId="478"/>
          <ac:spMkLst>
            <pc:docMk/>
            <pc:sldMk cId="2410743619" sldId="308"/>
            <ac:spMk id="17" creationId="{024BBE91-886C-4CF9-B47B-516C730AF443}"/>
          </ac:spMkLst>
        </pc:spChg>
        <pc:spChg chg="mod">
          <ac:chgData name="Nguyen Tuan. Long" userId="e4e93a65-ca82-41ec-92c8-0e4fdb0a72ae" providerId="ADAL" clId="{AD3567C4-5CA2-4801-8990-94515F1A8105}" dt="2020-11-12T03:46:15.962" v="113" actId="14100"/>
          <ac:spMkLst>
            <pc:docMk/>
            <pc:sldMk cId="2410743619" sldId="308"/>
            <ac:spMk id="18" creationId="{71EDC3B7-CEC2-4FB6-84C2-40E43D001901}"/>
          </ac:spMkLst>
        </pc:spChg>
        <pc:spChg chg="add mod">
          <ac:chgData name="Nguyen Tuan. Long" userId="e4e93a65-ca82-41ec-92c8-0e4fdb0a72ae" providerId="ADAL" clId="{AD3567C4-5CA2-4801-8990-94515F1A8105}" dt="2020-11-12T03:47:10.269" v="124" actId="207"/>
          <ac:spMkLst>
            <pc:docMk/>
            <pc:sldMk cId="2410743619" sldId="308"/>
            <ac:spMk id="22" creationId="{A3D75114-C409-443A-9CEB-C503C207F53F}"/>
          </ac:spMkLst>
        </pc:spChg>
        <pc:spChg chg="mod">
          <ac:chgData name="Nguyen Tuan. Long" userId="e4e93a65-ca82-41ec-92c8-0e4fdb0a72ae" providerId="ADAL" clId="{AD3567C4-5CA2-4801-8990-94515F1A8105}" dt="2020-11-12T03:48:25.414" v="134" actId="208"/>
          <ac:spMkLst>
            <pc:docMk/>
            <pc:sldMk cId="2410743619" sldId="308"/>
            <ac:spMk id="28" creationId="{12BC2ADA-B262-43A1-9EA3-BA65C89BBE48}"/>
          </ac:spMkLst>
        </pc:spChg>
        <pc:spChg chg="mod">
          <ac:chgData name="Nguyen Tuan. Long" userId="e4e93a65-ca82-41ec-92c8-0e4fdb0a72ae" providerId="ADAL" clId="{AD3567C4-5CA2-4801-8990-94515F1A8105}" dt="2020-11-12T03:48:25.414" v="134" actId="208"/>
          <ac:spMkLst>
            <pc:docMk/>
            <pc:sldMk cId="2410743619" sldId="308"/>
            <ac:spMk id="29" creationId="{1C2050F6-D254-409F-968B-05B313C687EF}"/>
          </ac:spMkLst>
        </pc:spChg>
        <pc:grpChg chg="add del mod">
          <ac:chgData name="Nguyen Tuan. Long" userId="e4e93a65-ca82-41ec-92c8-0e4fdb0a72ae" providerId="ADAL" clId="{AD3567C4-5CA2-4801-8990-94515F1A8105}" dt="2020-11-12T03:46:21.098" v="114" actId="478"/>
          <ac:grpSpMkLst>
            <pc:docMk/>
            <pc:sldMk cId="2410743619" sldId="308"/>
            <ac:grpSpMk id="15" creationId="{73FC9D71-7CBB-4E2C-837B-4B61346F4FB1}"/>
          </ac:grpSpMkLst>
        </pc:grpChg>
        <pc:grpChg chg="mod topLvl">
          <ac:chgData name="Nguyen Tuan. Long" userId="e4e93a65-ca82-41ec-92c8-0e4fdb0a72ae" providerId="ADAL" clId="{AD3567C4-5CA2-4801-8990-94515F1A8105}" dt="2020-11-12T03:46:21.098" v="114" actId="478"/>
          <ac:grpSpMkLst>
            <pc:docMk/>
            <pc:sldMk cId="2410743619" sldId="308"/>
            <ac:grpSpMk id="16" creationId="{16C728C2-A65C-481C-B12E-98A147BE1B72}"/>
          </ac:grpSpMkLst>
        </pc:grpChg>
        <pc:grpChg chg="add">
          <ac:chgData name="Nguyen Tuan. Long" userId="e4e93a65-ca82-41ec-92c8-0e4fdb0a72ae" providerId="ADAL" clId="{AD3567C4-5CA2-4801-8990-94515F1A8105}" dt="2020-11-12T03:47:23.207" v="125" actId="164"/>
          <ac:grpSpMkLst>
            <pc:docMk/>
            <pc:sldMk cId="2410743619" sldId="308"/>
            <ac:grpSpMk id="24" creationId="{C9193B48-10FB-4BF7-A2F3-39D099E2AD02}"/>
          </ac:grpSpMkLst>
        </pc:grpChg>
        <pc:grpChg chg="add mod">
          <ac:chgData name="Nguyen Tuan. Long" userId="e4e93a65-ca82-41ec-92c8-0e4fdb0a72ae" providerId="ADAL" clId="{AD3567C4-5CA2-4801-8990-94515F1A8105}" dt="2020-11-12T03:47:56.022" v="131" actId="14100"/>
          <ac:grpSpMkLst>
            <pc:docMk/>
            <pc:sldMk cId="2410743619" sldId="308"/>
            <ac:grpSpMk id="26" creationId="{E8718E94-A6E1-4E9E-851F-5E1A439E9C42}"/>
          </ac:grpSpMkLst>
        </pc:grpChg>
        <pc:grpChg chg="mod">
          <ac:chgData name="Nguyen Tuan. Long" userId="e4e93a65-ca82-41ec-92c8-0e4fdb0a72ae" providerId="ADAL" clId="{AD3567C4-5CA2-4801-8990-94515F1A8105}" dt="2020-11-12T03:47:35.821" v="127"/>
          <ac:grpSpMkLst>
            <pc:docMk/>
            <pc:sldMk cId="2410743619" sldId="308"/>
            <ac:grpSpMk id="27" creationId="{4F381C2E-E630-4B98-BFC9-B12B2F9DD147}"/>
          </ac:grpSpMkLst>
        </pc:grpChg>
        <pc:picChg chg="add mod">
          <ac:chgData name="Nguyen Tuan. Long" userId="e4e93a65-ca82-41ec-92c8-0e4fdb0a72ae" providerId="ADAL" clId="{AD3567C4-5CA2-4801-8990-94515F1A8105}" dt="2020-11-12T03:46:04.363" v="111" actId="1076"/>
          <ac:picMkLst>
            <pc:docMk/>
            <pc:sldMk cId="2410743619" sldId="308"/>
            <ac:picMk id="10" creationId="{B48F304F-C22F-47F3-920A-A25853615458}"/>
          </ac:picMkLst>
        </pc:picChg>
        <pc:picChg chg="add mod">
          <ac:chgData name="Nguyen Tuan. Long" userId="e4e93a65-ca82-41ec-92c8-0e4fdb0a72ae" providerId="ADAL" clId="{AD3567C4-5CA2-4801-8990-94515F1A8105}" dt="2020-11-12T03:45:25.318" v="108" actId="1076"/>
          <ac:picMkLst>
            <pc:docMk/>
            <pc:sldMk cId="2410743619" sldId="308"/>
            <ac:picMk id="12" creationId="{FAAB4690-1831-4AC5-8D04-D82C3C4848E4}"/>
          </ac:picMkLst>
        </pc:picChg>
        <pc:picChg chg="add mod">
          <ac:chgData name="Nguyen Tuan. Long" userId="e4e93a65-ca82-41ec-92c8-0e4fdb0a72ae" providerId="ADAL" clId="{AD3567C4-5CA2-4801-8990-94515F1A8105}" dt="2020-11-12T03:45:19.550" v="107" actId="1076"/>
          <ac:picMkLst>
            <pc:docMk/>
            <pc:sldMk cId="2410743619" sldId="308"/>
            <ac:picMk id="14" creationId="{468C3B73-7B75-4C7E-9EC5-EF7F638621D7}"/>
          </ac:picMkLst>
        </pc:picChg>
        <pc:picChg chg="add mod">
          <ac:chgData name="Nguyen Tuan. Long" userId="e4e93a65-ca82-41ec-92c8-0e4fdb0a72ae" providerId="ADAL" clId="{AD3567C4-5CA2-4801-8990-94515F1A8105}" dt="2020-11-12T03:50:21.631" v="147" actId="1076"/>
          <ac:picMkLst>
            <pc:docMk/>
            <pc:sldMk cId="2410743619" sldId="308"/>
            <ac:picMk id="35" creationId="{3173CDE2-0F2A-4A61-9548-D598408DB4AE}"/>
          </ac:picMkLst>
        </pc:picChg>
        <pc:picChg chg="add mod">
          <ac:chgData name="Nguyen Tuan. Long" userId="e4e93a65-ca82-41ec-92c8-0e4fdb0a72ae" providerId="ADAL" clId="{AD3567C4-5CA2-4801-8990-94515F1A8105}" dt="2020-11-12T03:50:23.362" v="148" actId="1076"/>
          <ac:picMkLst>
            <pc:docMk/>
            <pc:sldMk cId="2410743619" sldId="308"/>
            <ac:picMk id="37" creationId="{521DA7C7-367A-4544-B1BF-701E0386AE9C}"/>
          </ac:picMkLst>
        </pc:picChg>
        <pc:cxnChg chg="mod">
          <ac:chgData name="Nguyen Tuan. Long" userId="e4e93a65-ca82-41ec-92c8-0e4fdb0a72ae" providerId="ADAL" clId="{AD3567C4-5CA2-4801-8990-94515F1A8105}" dt="2020-11-12T03:47:26.616" v="126" actId="14100"/>
          <ac:cxnSpMkLst>
            <pc:docMk/>
            <pc:sldMk cId="2410743619" sldId="308"/>
            <ac:cxnSpMk id="19" creationId="{1E55A464-6747-4381-B686-F66B93FFE1A9}"/>
          </ac:cxnSpMkLst>
        </pc:cxnChg>
        <pc:cxnChg chg="mod">
          <ac:chgData name="Nguyen Tuan. Long" userId="e4e93a65-ca82-41ec-92c8-0e4fdb0a72ae" providerId="ADAL" clId="{AD3567C4-5CA2-4801-8990-94515F1A8105}" dt="2020-11-12T03:48:25.414" v="134" actId="208"/>
          <ac:cxnSpMkLst>
            <pc:docMk/>
            <pc:sldMk cId="2410743619" sldId="308"/>
            <ac:cxnSpMk id="30" creationId="{A30564EE-F437-4B95-A8AA-F0286563B38A}"/>
          </ac:cxnSpMkLst>
        </pc:cxnChg>
      </pc:sldChg>
      <pc:sldChg chg="addSp modSp mod ord">
        <pc:chgData name="Nguyen Tuan. Long" userId="e4e93a65-ca82-41ec-92c8-0e4fdb0a72ae" providerId="ADAL" clId="{AD3567C4-5CA2-4801-8990-94515F1A8105}" dt="2020-11-12T03:35:03.252" v="83" actId="6549"/>
        <pc:sldMkLst>
          <pc:docMk/>
          <pc:sldMk cId="3371151911" sldId="309"/>
        </pc:sldMkLst>
        <pc:spChg chg="add mod">
          <ac:chgData name="Nguyen Tuan. Long" userId="e4e93a65-ca82-41ec-92c8-0e4fdb0a72ae" providerId="ADAL" clId="{AD3567C4-5CA2-4801-8990-94515F1A8105}" dt="2020-11-12T03:35:03.252" v="83" actId="6549"/>
          <ac:spMkLst>
            <pc:docMk/>
            <pc:sldMk cId="3371151911" sldId="309"/>
            <ac:spMk id="6" creationId="{7E804A36-969F-42A4-B66D-577A1E5329BE}"/>
          </ac:spMkLst>
        </pc:spChg>
      </pc:sldChg>
      <pc:sldChg chg="del">
        <pc:chgData name="Nguyen Tuan. Long" userId="e4e93a65-ca82-41ec-92c8-0e4fdb0a72ae" providerId="ADAL" clId="{AD3567C4-5CA2-4801-8990-94515F1A8105}" dt="2020-11-12T03:50:44.651" v="151" actId="47"/>
        <pc:sldMkLst>
          <pc:docMk/>
          <pc:sldMk cId="1000680932" sldId="310"/>
        </pc:sldMkLst>
      </pc:sldChg>
      <pc:sldChg chg="addSp modSp add mod modAnim">
        <pc:chgData name="Nguyen Tuan. Long" userId="e4e93a65-ca82-41ec-92c8-0e4fdb0a72ae" providerId="ADAL" clId="{AD3567C4-5CA2-4801-8990-94515F1A8105}" dt="2020-11-12T04:05:45.101" v="212"/>
        <pc:sldMkLst>
          <pc:docMk/>
          <pc:sldMk cId="3280503492" sldId="310"/>
        </pc:sldMkLst>
        <pc:spChg chg="mod">
          <ac:chgData name="Nguyen Tuan. Long" userId="e4e93a65-ca82-41ec-92c8-0e4fdb0a72ae" providerId="ADAL" clId="{AD3567C4-5CA2-4801-8990-94515F1A8105}" dt="2020-11-12T04:00:41.832" v="197" actId="404"/>
          <ac:spMkLst>
            <pc:docMk/>
            <pc:sldMk cId="3280503492" sldId="310"/>
            <ac:spMk id="4" creationId="{EFE970DA-31B3-48D7-84D8-E9CFD5B197FD}"/>
          </ac:spMkLst>
        </pc:spChg>
        <pc:picChg chg="add mod">
          <ac:chgData name="Nguyen Tuan. Long" userId="e4e93a65-ca82-41ec-92c8-0e4fdb0a72ae" providerId="ADAL" clId="{AD3567C4-5CA2-4801-8990-94515F1A8105}" dt="2020-11-12T04:02:53.801" v="203" actId="1076"/>
          <ac:picMkLst>
            <pc:docMk/>
            <pc:sldMk cId="3280503492" sldId="310"/>
            <ac:picMk id="6" creationId="{D667562B-F281-4B71-ABFA-D13D7C84A401}"/>
          </ac:picMkLst>
        </pc:picChg>
        <pc:picChg chg="add mod">
          <ac:chgData name="Nguyen Tuan. Long" userId="e4e93a65-ca82-41ec-92c8-0e4fdb0a72ae" providerId="ADAL" clId="{AD3567C4-5CA2-4801-8990-94515F1A8105}" dt="2020-11-12T04:02:55.242" v="204" actId="1076"/>
          <ac:picMkLst>
            <pc:docMk/>
            <pc:sldMk cId="3280503492" sldId="310"/>
            <ac:picMk id="8" creationId="{EC27C412-F6E0-4E9D-B3EB-9750EEC74898}"/>
          </ac:picMkLst>
        </pc:picChg>
        <pc:picChg chg="add mod">
          <ac:chgData name="Nguyen Tuan. Long" userId="e4e93a65-ca82-41ec-92c8-0e4fdb0a72ae" providerId="ADAL" clId="{AD3567C4-5CA2-4801-8990-94515F1A8105}" dt="2020-11-12T04:03:11.239" v="206" actId="1076"/>
          <ac:picMkLst>
            <pc:docMk/>
            <pc:sldMk cId="3280503492" sldId="310"/>
            <ac:picMk id="10" creationId="{1DF02E6B-B2BB-406C-BCC1-CDC26C016413}"/>
          </ac:picMkLst>
        </pc:picChg>
        <pc:picChg chg="add mod">
          <ac:chgData name="Nguyen Tuan. Long" userId="e4e93a65-ca82-41ec-92c8-0e4fdb0a72ae" providerId="ADAL" clId="{AD3567C4-5CA2-4801-8990-94515F1A8105}" dt="2020-11-12T04:05:29.094" v="208" actId="1076"/>
          <ac:picMkLst>
            <pc:docMk/>
            <pc:sldMk cId="3280503492" sldId="310"/>
            <ac:picMk id="12" creationId="{E4292C25-D084-435C-BC56-9BF65AD3E2D4}"/>
          </ac:picMkLst>
        </pc:picChg>
      </pc:sldChg>
      <pc:sldChg chg="addSp delSp modSp add mod modAnim">
        <pc:chgData name="Nguyen Tuan. Long" userId="e4e93a65-ca82-41ec-92c8-0e4fdb0a72ae" providerId="ADAL" clId="{AD3567C4-5CA2-4801-8990-94515F1A8105}" dt="2020-11-12T04:16:41.294" v="270"/>
        <pc:sldMkLst>
          <pc:docMk/>
          <pc:sldMk cId="696162162" sldId="311"/>
        </pc:sldMkLst>
        <pc:spChg chg="mod">
          <ac:chgData name="Nguyen Tuan. Long" userId="e4e93a65-ca82-41ec-92c8-0e4fdb0a72ae" providerId="ADAL" clId="{AD3567C4-5CA2-4801-8990-94515F1A8105}" dt="2020-11-12T04:11:29.181" v="230" actId="114"/>
          <ac:spMkLst>
            <pc:docMk/>
            <pc:sldMk cId="696162162" sldId="311"/>
            <ac:spMk id="4" creationId="{EFE970DA-31B3-48D7-84D8-E9CFD5B197FD}"/>
          </ac:spMkLst>
        </pc:spChg>
        <pc:spChg chg="add mod">
          <ac:chgData name="Nguyen Tuan. Long" userId="e4e93a65-ca82-41ec-92c8-0e4fdb0a72ae" providerId="ADAL" clId="{AD3567C4-5CA2-4801-8990-94515F1A8105}" dt="2020-11-12T04:16:15.538" v="263" actId="207"/>
          <ac:spMkLst>
            <pc:docMk/>
            <pc:sldMk cId="696162162" sldId="311"/>
            <ac:spMk id="6" creationId="{983476FE-4EB9-4F48-83BD-A1D2DED6A90A}"/>
          </ac:spMkLst>
        </pc:spChg>
        <pc:picChg chg="add mod">
          <ac:chgData name="Nguyen Tuan. Long" userId="e4e93a65-ca82-41ec-92c8-0e4fdb0a72ae" providerId="ADAL" clId="{AD3567C4-5CA2-4801-8990-94515F1A8105}" dt="2020-11-12T04:16:38.507" v="269" actId="1076"/>
          <ac:picMkLst>
            <pc:docMk/>
            <pc:sldMk cId="696162162" sldId="311"/>
            <ac:picMk id="8" creationId="{2E449248-90BB-4845-AD31-FDCEAB12EE04}"/>
          </ac:picMkLst>
        </pc:picChg>
        <pc:picChg chg="add mod">
          <ac:chgData name="Nguyen Tuan. Long" userId="e4e93a65-ca82-41ec-92c8-0e4fdb0a72ae" providerId="ADAL" clId="{AD3567C4-5CA2-4801-8990-94515F1A8105}" dt="2020-11-12T04:16:36.886" v="268" actId="1076"/>
          <ac:picMkLst>
            <pc:docMk/>
            <pc:sldMk cId="696162162" sldId="311"/>
            <ac:picMk id="10" creationId="{B0397F52-0D4F-4EA0-A767-F5AA23F00FB7}"/>
          </ac:picMkLst>
        </pc:picChg>
        <pc:picChg chg="add mod">
          <ac:chgData name="Nguyen Tuan. Long" userId="e4e93a65-ca82-41ec-92c8-0e4fdb0a72ae" providerId="ADAL" clId="{AD3567C4-5CA2-4801-8990-94515F1A8105}" dt="2020-11-12T04:15:31.528" v="257" actId="1076"/>
          <ac:picMkLst>
            <pc:docMk/>
            <pc:sldMk cId="696162162" sldId="311"/>
            <ac:picMk id="12" creationId="{5BBFC7BE-1B44-4BC9-9EF0-B50D9FA6B4D2}"/>
          </ac:picMkLst>
        </pc:picChg>
        <pc:picChg chg="add del mod">
          <ac:chgData name="Nguyen Tuan. Long" userId="e4e93a65-ca82-41ec-92c8-0e4fdb0a72ae" providerId="ADAL" clId="{AD3567C4-5CA2-4801-8990-94515F1A8105}" dt="2020-11-12T04:15:24.921" v="253" actId="478"/>
          <ac:picMkLst>
            <pc:docMk/>
            <pc:sldMk cId="696162162" sldId="311"/>
            <ac:picMk id="14" creationId="{998A97FA-00AD-489A-9A4D-3AAAD92A5EB2}"/>
          </ac:picMkLst>
        </pc:picChg>
        <pc:picChg chg="add mod">
          <ac:chgData name="Nguyen Tuan. Long" userId="e4e93a65-ca82-41ec-92c8-0e4fdb0a72ae" providerId="ADAL" clId="{AD3567C4-5CA2-4801-8990-94515F1A8105}" dt="2020-11-12T04:16:34.789" v="267" actId="1076"/>
          <ac:picMkLst>
            <pc:docMk/>
            <pc:sldMk cId="696162162" sldId="311"/>
            <ac:picMk id="16" creationId="{DC406983-AAAA-4D19-83DB-E2DFB0F82F98}"/>
          </ac:picMkLst>
        </pc:picChg>
      </pc:sldChg>
      <pc:sldChg chg="addSp delSp modSp add mod delAnim modAnim">
        <pc:chgData name="Nguyen Tuan. Long" userId="e4e93a65-ca82-41ec-92c8-0e4fdb0a72ae" providerId="ADAL" clId="{AD3567C4-5CA2-4801-8990-94515F1A8105}" dt="2020-11-12T07:25:51.716" v="623" actId="1035"/>
        <pc:sldMkLst>
          <pc:docMk/>
          <pc:sldMk cId="185043276" sldId="312"/>
        </pc:sldMkLst>
        <pc:spChg chg="mod">
          <ac:chgData name="Nguyen Tuan. Long" userId="e4e93a65-ca82-41ec-92c8-0e4fdb0a72ae" providerId="ADAL" clId="{AD3567C4-5CA2-4801-8990-94515F1A8105}" dt="2020-11-12T04:18:06.643" v="273" actId="14100"/>
          <ac:spMkLst>
            <pc:docMk/>
            <pc:sldMk cId="185043276" sldId="312"/>
            <ac:spMk id="4" creationId="{EFE970DA-31B3-48D7-84D8-E9CFD5B197FD}"/>
          </ac:spMkLst>
        </pc:spChg>
        <pc:spChg chg="add mod">
          <ac:chgData name="Nguyen Tuan. Long" userId="e4e93a65-ca82-41ec-92c8-0e4fdb0a72ae" providerId="ADAL" clId="{AD3567C4-5CA2-4801-8990-94515F1A8105}" dt="2020-11-12T04:18:32.656" v="281" actId="1076"/>
          <ac:spMkLst>
            <pc:docMk/>
            <pc:sldMk cId="185043276" sldId="312"/>
            <ac:spMk id="6" creationId="{5BC6B310-C194-4B11-B23D-AA7692FA7F7F}"/>
          </ac:spMkLst>
        </pc:spChg>
        <pc:spChg chg="mod">
          <ac:chgData name="Nguyen Tuan. Long" userId="e4e93a65-ca82-41ec-92c8-0e4fdb0a72ae" providerId="ADAL" clId="{AD3567C4-5CA2-4801-8990-94515F1A8105}" dt="2020-11-12T04:54:19.580" v="294" actId="14100"/>
          <ac:spMkLst>
            <pc:docMk/>
            <pc:sldMk cId="185043276" sldId="312"/>
            <ac:spMk id="13" creationId="{46A7ED8D-4F91-4FA8-88E0-7565841BEBE5}"/>
          </ac:spMkLst>
        </pc:spChg>
        <pc:spChg chg="mod">
          <ac:chgData name="Nguyen Tuan. Long" userId="e4e93a65-ca82-41ec-92c8-0e4fdb0a72ae" providerId="ADAL" clId="{AD3567C4-5CA2-4801-8990-94515F1A8105}" dt="2020-11-12T04:54:41.652" v="298" actId="1035"/>
          <ac:spMkLst>
            <pc:docMk/>
            <pc:sldMk cId="185043276" sldId="312"/>
            <ac:spMk id="14" creationId="{6D77C701-BE75-4D11-86CE-8AA4AB163747}"/>
          </ac:spMkLst>
        </pc:spChg>
        <pc:spChg chg="mod">
          <ac:chgData name="Nguyen Tuan. Long" userId="e4e93a65-ca82-41ec-92c8-0e4fdb0a72ae" providerId="ADAL" clId="{AD3567C4-5CA2-4801-8990-94515F1A8105}" dt="2020-11-12T04:55:54.489" v="312" actId="1037"/>
          <ac:spMkLst>
            <pc:docMk/>
            <pc:sldMk cId="185043276" sldId="312"/>
            <ac:spMk id="25" creationId="{0F85EEE6-E064-4088-964C-AB0E81E555A7}"/>
          </ac:spMkLst>
        </pc:spChg>
        <pc:spChg chg="mod">
          <ac:chgData name="Nguyen Tuan. Long" userId="e4e93a65-ca82-41ec-92c8-0e4fdb0a72ae" providerId="ADAL" clId="{AD3567C4-5CA2-4801-8990-94515F1A8105}" dt="2020-11-12T04:58:59.766" v="360" actId="1036"/>
          <ac:spMkLst>
            <pc:docMk/>
            <pc:sldMk cId="185043276" sldId="312"/>
            <ac:spMk id="26" creationId="{EB9F04F4-5E99-4730-9FBF-D40C569C3CDE}"/>
          </ac:spMkLst>
        </pc:spChg>
        <pc:spChg chg="mod">
          <ac:chgData name="Nguyen Tuan. Long" userId="e4e93a65-ca82-41ec-92c8-0e4fdb0a72ae" providerId="ADAL" clId="{AD3567C4-5CA2-4801-8990-94515F1A8105}" dt="2020-11-12T07:25:10.370" v="599" actId="1038"/>
          <ac:spMkLst>
            <pc:docMk/>
            <pc:sldMk cId="185043276" sldId="312"/>
            <ac:spMk id="47" creationId="{FAAF2267-32FB-4E83-9637-9D074A327922}"/>
          </ac:spMkLst>
        </pc:spChg>
        <pc:spChg chg="mod">
          <ac:chgData name="Nguyen Tuan. Long" userId="e4e93a65-ca82-41ec-92c8-0e4fdb0a72ae" providerId="ADAL" clId="{AD3567C4-5CA2-4801-8990-94515F1A8105}" dt="2020-11-12T07:25:35.129" v="600" actId="1038"/>
          <ac:spMkLst>
            <pc:docMk/>
            <pc:sldMk cId="185043276" sldId="312"/>
            <ac:spMk id="48" creationId="{3EDC6C46-2C9A-4223-AF29-440558A1EBFC}"/>
          </ac:spMkLst>
        </pc:spChg>
        <pc:spChg chg="add del">
          <ac:chgData name="Nguyen Tuan. Long" userId="e4e93a65-ca82-41ec-92c8-0e4fdb0a72ae" providerId="ADAL" clId="{AD3567C4-5CA2-4801-8990-94515F1A8105}" dt="2020-11-12T07:22:21.535" v="562" actId="22"/>
          <ac:spMkLst>
            <pc:docMk/>
            <pc:sldMk cId="185043276" sldId="312"/>
            <ac:spMk id="55" creationId="{609DC9EA-D316-442D-8240-F53C8595DDEE}"/>
          </ac:spMkLst>
        </pc:spChg>
        <pc:spChg chg="mod">
          <ac:chgData name="Nguyen Tuan. Long" userId="e4e93a65-ca82-41ec-92c8-0e4fdb0a72ae" providerId="ADAL" clId="{AD3567C4-5CA2-4801-8990-94515F1A8105}" dt="2020-11-12T07:24:01.381" v="585" actId="14100"/>
          <ac:spMkLst>
            <pc:docMk/>
            <pc:sldMk cId="185043276" sldId="312"/>
            <ac:spMk id="58" creationId="{F9BCA6DB-40F3-48CE-90B9-05DE2CF12DAF}"/>
          </ac:spMkLst>
        </pc:spChg>
        <pc:spChg chg="mod">
          <ac:chgData name="Nguyen Tuan. Long" userId="e4e93a65-ca82-41ec-92c8-0e4fdb0a72ae" providerId="ADAL" clId="{AD3567C4-5CA2-4801-8990-94515F1A8105}" dt="2020-11-12T07:25:51.716" v="623" actId="1035"/>
          <ac:spMkLst>
            <pc:docMk/>
            <pc:sldMk cId="185043276" sldId="312"/>
            <ac:spMk id="59" creationId="{4C6D78B1-D77D-49D8-B45C-CED2A0C28343}"/>
          </ac:spMkLst>
        </pc:spChg>
        <pc:grpChg chg="add mod">
          <ac:chgData name="Nguyen Tuan. Long" userId="e4e93a65-ca82-41ec-92c8-0e4fdb0a72ae" providerId="ADAL" clId="{AD3567C4-5CA2-4801-8990-94515F1A8105}" dt="2020-11-12T04:53:56.553" v="288"/>
          <ac:grpSpMkLst>
            <pc:docMk/>
            <pc:sldMk cId="185043276" sldId="312"/>
            <ac:grpSpMk id="11" creationId="{B7F979B8-487C-4FE7-9AAC-E72041869711}"/>
          </ac:grpSpMkLst>
        </pc:grpChg>
        <pc:grpChg chg="mod">
          <ac:chgData name="Nguyen Tuan. Long" userId="e4e93a65-ca82-41ec-92c8-0e4fdb0a72ae" providerId="ADAL" clId="{AD3567C4-5CA2-4801-8990-94515F1A8105}" dt="2020-11-12T04:53:56.553" v="288"/>
          <ac:grpSpMkLst>
            <pc:docMk/>
            <pc:sldMk cId="185043276" sldId="312"/>
            <ac:grpSpMk id="12" creationId="{8B7AD10D-32BC-4CB6-B86B-DA033EDBC955}"/>
          </ac:grpSpMkLst>
        </pc:grpChg>
        <pc:grpChg chg="add mod">
          <ac:chgData name="Nguyen Tuan. Long" userId="e4e93a65-ca82-41ec-92c8-0e4fdb0a72ae" providerId="ADAL" clId="{AD3567C4-5CA2-4801-8990-94515F1A8105}" dt="2020-11-12T04:55:45.234" v="301" actId="1076"/>
          <ac:grpSpMkLst>
            <pc:docMk/>
            <pc:sldMk cId="185043276" sldId="312"/>
            <ac:grpSpMk id="23" creationId="{2CDF4B34-3460-49D3-A805-2ACACC7B9471}"/>
          </ac:grpSpMkLst>
        </pc:grpChg>
        <pc:grpChg chg="mod">
          <ac:chgData name="Nguyen Tuan. Long" userId="e4e93a65-ca82-41ec-92c8-0e4fdb0a72ae" providerId="ADAL" clId="{AD3567C4-5CA2-4801-8990-94515F1A8105}" dt="2020-11-12T04:55:39.629" v="300"/>
          <ac:grpSpMkLst>
            <pc:docMk/>
            <pc:sldMk cId="185043276" sldId="312"/>
            <ac:grpSpMk id="24" creationId="{A7FC74C0-447A-41A1-82A9-C06388E07252}"/>
          </ac:grpSpMkLst>
        </pc:grpChg>
        <pc:grpChg chg="add mod">
          <ac:chgData name="Nguyen Tuan. Long" userId="e4e93a65-ca82-41ec-92c8-0e4fdb0a72ae" providerId="ADAL" clId="{AD3567C4-5CA2-4801-8990-94515F1A8105}" dt="2020-11-12T07:20:22.097" v="533" actId="1076"/>
          <ac:grpSpMkLst>
            <pc:docMk/>
            <pc:sldMk cId="185043276" sldId="312"/>
            <ac:grpSpMk id="45" creationId="{9884ADC5-14D7-4635-BBC1-C4DE43E6144B}"/>
          </ac:grpSpMkLst>
        </pc:grpChg>
        <pc:grpChg chg="mod">
          <ac:chgData name="Nguyen Tuan. Long" userId="e4e93a65-ca82-41ec-92c8-0e4fdb0a72ae" providerId="ADAL" clId="{AD3567C4-5CA2-4801-8990-94515F1A8105}" dt="2020-11-12T07:20:02.530" v="526"/>
          <ac:grpSpMkLst>
            <pc:docMk/>
            <pc:sldMk cId="185043276" sldId="312"/>
            <ac:grpSpMk id="46" creationId="{97442A75-5BC8-4DCC-806C-CCCD865B9482}"/>
          </ac:grpSpMkLst>
        </pc:grpChg>
        <pc:grpChg chg="add mod">
          <ac:chgData name="Nguyen Tuan. Long" userId="e4e93a65-ca82-41ec-92c8-0e4fdb0a72ae" providerId="ADAL" clId="{AD3567C4-5CA2-4801-8990-94515F1A8105}" dt="2020-11-12T07:22:25.850" v="563"/>
          <ac:grpSpMkLst>
            <pc:docMk/>
            <pc:sldMk cId="185043276" sldId="312"/>
            <ac:grpSpMk id="56" creationId="{23E7954F-98A7-40C5-A798-249E76C550EC}"/>
          </ac:grpSpMkLst>
        </pc:grpChg>
        <pc:grpChg chg="mod">
          <ac:chgData name="Nguyen Tuan. Long" userId="e4e93a65-ca82-41ec-92c8-0e4fdb0a72ae" providerId="ADAL" clId="{AD3567C4-5CA2-4801-8990-94515F1A8105}" dt="2020-11-12T07:22:25.850" v="563"/>
          <ac:grpSpMkLst>
            <pc:docMk/>
            <pc:sldMk cId="185043276" sldId="312"/>
            <ac:grpSpMk id="57" creationId="{42F8BC3A-D9CE-410D-962F-D645A6A4476F}"/>
          </ac:grpSpMkLst>
        </pc:grpChg>
        <pc:picChg chg="add mod">
          <ac:chgData name="Nguyen Tuan. Long" userId="e4e93a65-ca82-41ec-92c8-0e4fdb0a72ae" providerId="ADAL" clId="{AD3567C4-5CA2-4801-8990-94515F1A8105}" dt="2020-11-12T04:21:05.544" v="286" actId="1076"/>
          <ac:picMkLst>
            <pc:docMk/>
            <pc:sldMk cId="185043276" sldId="312"/>
            <ac:picMk id="8" creationId="{94B807DC-9BAD-48AD-A8FD-92F067F82C5F}"/>
          </ac:picMkLst>
        </pc:picChg>
        <pc:picChg chg="add mod">
          <ac:chgData name="Nguyen Tuan. Long" userId="e4e93a65-ca82-41ec-92c8-0e4fdb0a72ae" providerId="ADAL" clId="{AD3567C4-5CA2-4801-8990-94515F1A8105}" dt="2020-11-12T07:20:11.932" v="532" actId="1076"/>
          <ac:picMkLst>
            <pc:docMk/>
            <pc:sldMk cId="185043276" sldId="312"/>
            <ac:picMk id="10" creationId="{73402DB3-EEB6-454A-A439-461CD076593B}"/>
          </ac:picMkLst>
        </pc:picChg>
        <pc:picChg chg="add del mod">
          <ac:chgData name="Nguyen Tuan. Long" userId="e4e93a65-ca82-41ec-92c8-0e4fdb0a72ae" providerId="ADAL" clId="{AD3567C4-5CA2-4801-8990-94515F1A8105}" dt="2020-11-12T04:58:31.604" v="359" actId="478"/>
          <ac:picMkLst>
            <pc:docMk/>
            <pc:sldMk cId="185043276" sldId="312"/>
            <ac:picMk id="30" creationId="{F4EB7E12-97CB-4FCD-9584-0EA2DF6FEEF1}"/>
          </ac:picMkLst>
        </pc:picChg>
        <pc:picChg chg="add del">
          <ac:chgData name="Nguyen Tuan. Long" userId="e4e93a65-ca82-41ec-92c8-0e4fdb0a72ae" providerId="ADAL" clId="{AD3567C4-5CA2-4801-8990-94515F1A8105}" dt="2020-11-12T07:10:43.272" v="366" actId="22"/>
          <ac:picMkLst>
            <pc:docMk/>
            <pc:sldMk cId="185043276" sldId="312"/>
            <ac:picMk id="32" creationId="{06C0BDE3-68AF-4F3F-B103-EFF374D7496C}"/>
          </ac:picMkLst>
        </pc:picChg>
        <pc:picChg chg="add del mod">
          <ac:chgData name="Nguyen Tuan. Long" userId="e4e93a65-ca82-41ec-92c8-0e4fdb0a72ae" providerId="ADAL" clId="{AD3567C4-5CA2-4801-8990-94515F1A8105}" dt="2020-11-12T07:16:27.967" v="389" actId="21"/>
          <ac:picMkLst>
            <pc:docMk/>
            <pc:sldMk cId="185043276" sldId="312"/>
            <ac:picMk id="34" creationId="{94F0EBA0-558B-4DFE-8139-BCECA8F3B371}"/>
          </ac:picMkLst>
        </pc:picChg>
        <pc:picChg chg="add del">
          <ac:chgData name="Nguyen Tuan. Long" userId="e4e93a65-ca82-41ec-92c8-0e4fdb0a72ae" providerId="ADAL" clId="{AD3567C4-5CA2-4801-8990-94515F1A8105}" dt="2020-11-12T07:11:57.021" v="370" actId="478"/>
          <ac:picMkLst>
            <pc:docMk/>
            <pc:sldMk cId="185043276" sldId="312"/>
            <ac:picMk id="36" creationId="{10803082-36E7-49F4-B856-1B3E513513EB}"/>
          </ac:picMkLst>
        </pc:picChg>
        <pc:picChg chg="add del mod">
          <ac:chgData name="Nguyen Tuan. Long" userId="e4e93a65-ca82-41ec-92c8-0e4fdb0a72ae" providerId="ADAL" clId="{AD3567C4-5CA2-4801-8990-94515F1A8105}" dt="2020-11-12T07:16:27.967" v="389" actId="21"/>
          <ac:picMkLst>
            <pc:docMk/>
            <pc:sldMk cId="185043276" sldId="312"/>
            <ac:picMk id="38" creationId="{AB756D2F-5907-4DE7-81E0-ED9FA215E5F9}"/>
          </ac:picMkLst>
        </pc:picChg>
        <pc:picChg chg="add del mod">
          <ac:chgData name="Nguyen Tuan. Long" userId="e4e93a65-ca82-41ec-92c8-0e4fdb0a72ae" providerId="ADAL" clId="{AD3567C4-5CA2-4801-8990-94515F1A8105}" dt="2020-11-12T07:16:27.967" v="389" actId="21"/>
          <ac:picMkLst>
            <pc:docMk/>
            <pc:sldMk cId="185043276" sldId="312"/>
            <ac:picMk id="40" creationId="{7FE1322E-6762-4AC2-9F8C-B3B3EB294286}"/>
          </ac:picMkLst>
        </pc:picChg>
        <pc:picChg chg="add del mod">
          <ac:chgData name="Nguyen Tuan. Long" userId="e4e93a65-ca82-41ec-92c8-0e4fdb0a72ae" providerId="ADAL" clId="{AD3567C4-5CA2-4801-8990-94515F1A8105}" dt="2020-11-12T07:19:43.885" v="524" actId="478"/>
          <ac:picMkLst>
            <pc:docMk/>
            <pc:sldMk cId="185043276" sldId="312"/>
            <ac:picMk id="42" creationId="{A62AEF4D-F121-4091-91B6-79DF9CD51CCE}"/>
          </ac:picMkLst>
        </pc:picChg>
        <pc:picChg chg="add del mod">
          <ac:chgData name="Nguyen Tuan. Long" userId="e4e93a65-ca82-41ec-92c8-0e4fdb0a72ae" providerId="ADAL" clId="{AD3567C4-5CA2-4801-8990-94515F1A8105}" dt="2020-11-12T07:19:47.523" v="525" actId="478"/>
          <ac:picMkLst>
            <pc:docMk/>
            <pc:sldMk cId="185043276" sldId="312"/>
            <ac:picMk id="44" creationId="{A00D6166-D9C2-474D-A51F-48ED1B2FF1D3}"/>
          </ac:picMkLst>
        </pc:picChg>
        <pc:cxnChg chg="mod">
          <ac:chgData name="Nguyen Tuan. Long" userId="e4e93a65-ca82-41ec-92c8-0e4fdb0a72ae" providerId="ADAL" clId="{AD3567C4-5CA2-4801-8990-94515F1A8105}" dt="2020-11-12T04:54:53.327" v="299" actId="14100"/>
          <ac:cxnSpMkLst>
            <pc:docMk/>
            <pc:sldMk cId="185043276" sldId="312"/>
            <ac:cxnSpMk id="15" creationId="{7D549043-0ED3-44C7-B3D2-77DEAA65EC59}"/>
          </ac:cxnSpMkLst>
        </pc:cxnChg>
        <pc:cxnChg chg="mod">
          <ac:chgData name="Nguyen Tuan. Long" userId="e4e93a65-ca82-41ec-92c8-0e4fdb0a72ae" providerId="ADAL" clId="{AD3567C4-5CA2-4801-8990-94515F1A8105}" dt="2020-11-12T04:58:59.766" v="360" actId="1036"/>
          <ac:cxnSpMkLst>
            <pc:docMk/>
            <pc:sldMk cId="185043276" sldId="312"/>
            <ac:cxnSpMk id="27" creationId="{FF22FE23-09A2-4256-88ED-1F92F9D7E00C}"/>
          </ac:cxnSpMkLst>
        </pc:cxnChg>
        <pc:cxnChg chg="mod">
          <ac:chgData name="Nguyen Tuan. Long" userId="e4e93a65-ca82-41ec-92c8-0e4fdb0a72ae" providerId="ADAL" clId="{AD3567C4-5CA2-4801-8990-94515F1A8105}" dt="2020-11-12T07:25:35.129" v="600" actId="1038"/>
          <ac:cxnSpMkLst>
            <pc:docMk/>
            <pc:sldMk cId="185043276" sldId="312"/>
            <ac:cxnSpMk id="49" creationId="{2C2D91C6-6D56-4B0D-A778-23D859187593}"/>
          </ac:cxnSpMkLst>
        </pc:cxnChg>
        <pc:cxnChg chg="mod">
          <ac:chgData name="Nguyen Tuan. Long" userId="e4e93a65-ca82-41ec-92c8-0e4fdb0a72ae" providerId="ADAL" clId="{AD3567C4-5CA2-4801-8990-94515F1A8105}" dt="2020-11-12T07:25:51.716" v="623" actId="1035"/>
          <ac:cxnSpMkLst>
            <pc:docMk/>
            <pc:sldMk cId="185043276" sldId="312"/>
            <ac:cxnSpMk id="60" creationId="{6E172127-FFB4-41CD-967D-8B7875DD1F69}"/>
          </ac:cxnSpMkLst>
        </pc:cxnChg>
      </pc:sldChg>
      <pc:sldChg chg="addSp delSp modSp add mod modAnim">
        <pc:chgData name="Nguyen Tuan. Long" userId="e4e93a65-ca82-41ec-92c8-0e4fdb0a72ae" providerId="ADAL" clId="{AD3567C4-5CA2-4801-8990-94515F1A8105}" dt="2020-11-12T07:34:33" v="697"/>
        <pc:sldMkLst>
          <pc:docMk/>
          <pc:sldMk cId="742023045" sldId="313"/>
        </pc:sldMkLst>
        <pc:spChg chg="mod">
          <ac:chgData name="Nguyen Tuan. Long" userId="e4e93a65-ca82-41ec-92c8-0e4fdb0a72ae" providerId="ADAL" clId="{AD3567C4-5CA2-4801-8990-94515F1A8105}" dt="2020-11-12T07:26:30.035" v="628" actId="1076"/>
          <ac:spMkLst>
            <pc:docMk/>
            <pc:sldMk cId="742023045" sldId="313"/>
            <ac:spMk id="4" creationId="{EFE970DA-31B3-48D7-84D8-E9CFD5B197FD}"/>
          </ac:spMkLst>
        </pc:spChg>
        <pc:spChg chg="add mod">
          <ac:chgData name="Nguyen Tuan. Long" userId="e4e93a65-ca82-41ec-92c8-0e4fdb0a72ae" providerId="ADAL" clId="{AD3567C4-5CA2-4801-8990-94515F1A8105}" dt="2020-11-12T07:31:35.474" v="675" actId="1035"/>
          <ac:spMkLst>
            <pc:docMk/>
            <pc:sldMk cId="742023045" sldId="313"/>
            <ac:spMk id="9" creationId="{9BF1BF71-1316-4350-A706-BC09F033EC77}"/>
          </ac:spMkLst>
        </pc:spChg>
        <pc:spChg chg="add mod">
          <ac:chgData name="Nguyen Tuan. Long" userId="e4e93a65-ca82-41ec-92c8-0e4fdb0a72ae" providerId="ADAL" clId="{AD3567C4-5CA2-4801-8990-94515F1A8105}" dt="2020-11-12T07:33:56.661" v="690" actId="1076"/>
          <ac:spMkLst>
            <pc:docMk/>
            <pc:sldMk cId="742023045" sldId="313"/>
            <ac:spMk id="17" creationId="{1FD4F3C4-F679-4F8B-92F6-60959AEAB6E3}"/>
          </ac:spMkLst>
        </pc:spChg>
        <pc:picChg chg="add mod">
          <ac:chgData name="Nguyen Tuan. Long" userId="e4e93a65-ca82-41ec-92c8-0e4fdb0a72ae" providerId="ADAL" clId="{AD3567C4-5CA2-4801-8990-94515F1A8105}" dt="2020-11-12T07:31:29.322" v="662" actId="1035"/>
          <ac:picMkLst>
            <pc:docMk/>
            <pc:sldMk cId="742023045" sldId="313"/>
            <ac:picMk id="6" creationId="{EF4E9D46-26F4-4D81-AC86-EB9A7C0D53CE}"/>
          </ac:picMkLst>
        </pc:picChg>
        <pc:picChg chg="add mod">
          <ac:chgData name="Nguyen Tuan. Long" userId="e4e93a65-ca82-41ec-92c8-0e4fdb0a72ae" providerId="ADAL" clId="{AD3567C4-5CA2-4801-8990-94515F1A8105}" dt="2020-11-12T07:31:29.322" v="662" actId="1035"/>
          <ac:picMkLst>
            <pc:docMk/>
            <pc:sldMk cId="742023045" sldId="313"/>
            <ac:picMk id="7" creationId="{2236C505-25E7-4ECA-AD5C-C464F86B8AFE}"/>
          </ac:picMkLst>
        </pc:picChg>
        <pc:picChg chg="add mod">
          <ac:chgData name="Nguyen Tuan. Long" userId="e4e93a65-ca82-41ec-92c8-0e4fdb0a72ae" providerId="ADAL" clId="{AD3567C4-5CA2-4801-8990-94515F1A8105}" dt="2020-11-12T07:31:29.322" v="662" actId="1035"/>
          <ac:picMkLst>
            <pc:docMk/>
            <pc:sldMk cId="742023045" sldId="313"/>
            <ac:picMk id="8" creationId="{C7801C77-8B20-4B1D-A853-06754325C85F}"/>
          </ac:picMkLst>
        </pc:picChg>
        <pc:picChg chg="add del mod">
          <ac:chgData name="Nguyen Tuan. Long" userId="e4e93a65-ca82-41ec-92c8-0e4fdb0a72ae" providerId="ADAL" clId="{AD3567C4-5CA2-4801-8990-94515F1A8105}" dt="2020-11-12T07:32:47.421" v="678" actId="478"/>
          <ac:picMkLst>
            <pc:docMk/>
            <pc:sldMk cId="742023045" sldId="313"/>
            <ac:picMk id="11" creationId="{AA1E5BEC-E135-4975-AE69-2D98FF9A1005}"/>
          </ac:picMkLst>
        </pc:picChg>
        <pc:picChg chg="add mod">
          <ac:chgData name="Nguyen Tuan. Long" userId="e4e93a65-ca82-41ec-92c8-0e4fdb0a72ae" providerId="ADAL" clId="{AD3567C4-5CA2-4801-8990-94515F1A8105}" dt="2020-11-12T07:34:07.989" v="693" actId="1076"/>
          <ac:picMkLst>
            <pc:docMk/>
            <pc:sldMk cId="742023045" sldId="313"/>
            <ac:picMk id="13" creationId="{5B878ECD-2F75-4F20-B8F3-47A9D9E4F92F}"/>
          </ac:picMkLst>
        </pc:picChg>
        <pc:picChg chg="add mod">
          <ac:chgData name="Nguyen Tuan. Long" userId="e4e93a65-ca82-41ec-92c8-0e4fdb0a72ae" providerId="ADAL" clId="{AD3567C4-5CA2-4801-8990-94515F1A8105}" dt="2020-11-12T07:34:04.366" v="692" actId="1076"/>
          <ac:picMkLst>
            <pc:docMk/>
            <pc:sldMk cId="742023045" sldId="313"/>
            <ac:picMk id="15" creationId="{53C4E233-4CE0-46C8-913F-2433623039CF}"/>
          </ac:picMkLst>
        </pc:picChg>
      </pc:sldChg>
      <pc:sldChg chg="addSp delSp modSp add mod delAnim modAnim">
        <pc:chgData name="Nguyen Tuan. Long" userId="e4e93a65-ca82-41ec-92c8-0e4fdb0a72ae" providerId="ADAL" clId="{AD3567C4-5CA2-4801-8990-94515F1A8105}" dt="2020-11-12T07:42:46.656" v="751" actId="14100"/>
        <pc:sldMkLst>
          <pc:docMk/>
          <pc:sldMk cId="1228385249" sldId="314"/>
        </pc:sldMkLst>
        <pc:spChg chg="del">
          <ac:chgData name="Nguyen Tuan. Long" userId="e4e93a65-ca82-41ec-92c8-0e4fdb0a72ae" providerId="ADAL" clId="{AD3567C4-5CA2-4801-8990-94515F1A8105}" dt="2020-11-12T07:34:55.599" v="706" actId="478"/>
          <ac:spMkLst>
            <pc:docMk/>
            <pc:sldMk cId="1228385249" sldId="314"/>
            <ac:spMk id="4" creationId="{EFE970DA-31B3-48D7-84D8-E9CFD5B197FD}"/>
          </ac:spMkLst>
        </pc:spChg>
        <pc:spChg chg="del">
          <ac:chgData name="Nguyen Tuan. Long" userId="e4e93a65-ca82-41ec-92c8-0e4fdb0a72ae" providerId="ADAL" clId="{AD3567C4-5CA2-4801-8990-94515F1A8105}" dt="2020-11-12T07:34:52.828" v="705" actId="478"/>
          <ac:spMkLst>
            <pc:docMk/>
            <pc:sldMk cId="1228385249" sldId="314"/>
            <ac:spMk id="9" creationId="{9BF1BF71-1316-4350-A706-BC09F033EC77}"/>
          </ac:spMkLst>
        </pc:spChg>
        <pc:spChg chg="add del mod">
          <ac:chgData name="Nguyen Tuan. Long" userId="e4e93a65-ca82-41ec-92c8-0e4fdb0a72ae" providerId="ADAL" clId="{AD3567C4-5CA2-4801-8990-94515F1A8105}" dt="2020-11-12T07:34:58.267" v="707" actId="478"/>
          <ac:spMkLst>
            <pc:docMk/>
            <pc:sldMk cId="1228385249" sldId="314"/>
            <ac:spMk id="10" creationId="{BA1051B6-3858-4020-8369-C92B22CAB6C2}"/>
          </ac:spMkLst>
        </pc:spChg>
        <pc:spChg chg="mod">
          <ac:chgData name="Nguyen Tuan. Long" userId="e4e93a65-ca82-41ec-92c8-0e4fdb0a72ae" providerId="ADAL" clId="{AD3567C4-5CA2-4801-8990-94515F1A8105}" dt="2020-11-12T07:35:21.027" v="712"/>
          <ac:spMkLst>
            <pc:docMk/>
            <pc:sldMk cId="1228385249" sldId="314"/>
            <ac:spMk id="17" creationId="{1FD4F3C4-F679-4F8B-92F6-60959AEAB6E3}"/>
          </ac:spMkLst>
        </pc:spChg>
        <pc:spChg chg="mod">
          <ac:chgData name="Nguyen Tuan. Long" userId="e4e93a65-ca82-41ec-92c8-0e4fdb0a72ae" providerId="ADAL" clId="{AD3567C4-5CA2-4801-8990-94515F1A8105}" dt="2020-11-12T07:42:02.566" v="725" actId="14100"/>
          <ac:spMkLst>
            <pc:docMk/>
            <pc:sldMk cId="1228385249" sldId="314"/>
            <ac:spMk id="22" creationId="{8909AFFE-B061-4FC8-9CFF-2845933F4F9C}"/>
          </ac:spMkLst>
        </pc:spChg>
        <pc:spChg chg="mod">
          <ac:chgData name="Nguyen Tuan. Long" userId="e4e93a65-ca82-41ec-92c8-0e4fdb0a72ae" providerId="ADAL" clId="{AD3567C4-5CA2-4801-8990-94515F1A8105}" dt="2020-11-12T07:42:46.656" v="751" actId="14100"/>
          <ac:spMkLst>
            <pc:docMk/>
            <pc:sldMk cId="1228385249" sldId="314"/>
            <ac:spMk id="23" creationId="{CD0343A5-BEB4-45DB-84D8-6C5D8E2D385D}"/>
          </ac:spMkLst>
        </pc:spChg>
        <pc:grpChg chg="add mod">
          <ac:chgData name="Nguyen Tuan. Long" userId="e4e93a65-ca82-41ec-92c8-0e4fdb0a72ae" providerId="ADAL" clId="{AD3567C4-5CA2-4801-8990-94515F1A8105}" dt="2020-11-12T07:42:09.295" v="727" actId="1038"/>
          <ac:grpSpMkLst>
            <pc:docMk/>
            <pc:sldMk cId="1228385249" sldId="314"/>
            <ac:grpSpMk id="20" creationId="{87F78096-EA99-4E58-BD80-EE2CD5DDDF50}"/>
          </ac:grpSpMkLst>
        </pc:grpChg>
        <pc:grpChg chg="mod">
          <ac:chgData name="Nguyen Tuan. Long" userId="e4e93a65-ca82-41ec-92c8-0e4fdb0a72ae" providerId="ADAL" clId="{AD3567C4-5CA2-4801-8990-94515F1A8105}" dt="2020-11-12T07:41:48.530" v="723"/>
          <ac:grpSpMkLst>
            <pc:docMk/>
            <pc:sldMk cId="1228385249" sldId="314"/>
            <ac:grpSpMk id="21" creationId="{765820F9-3391-46C8-B1F9-082A761D2138}"/>
          </ac:grpSpMkLst>
        </pc:grpChg>
        <pc:picChg chg="del">
          <ac:chgData name="Nguyen Tuan. Long" userId="e4e93a65-ca82-41ec-92c8-0e4fdb0a72ae" providerId="ADAL" clId="{AD3567C4-5CA2-4801-8990-94515F1A8105}" dt="2020-11-12T07:34:52.828" v="705" actId="478"/>
          <ac:picMkLst>
            <pc:docMk/>
            <pc:sldMk cId="1228385249" sldId="314"/>
            <ac:picMk id="6" creationId="{EF4E9D46-26F4-4D81-AC86-EB9A7C0D53CE}"/>
          </ac:picMkLst>
        </pc:picChg>
        <pc:picChg chg="del">
          <ac:chgData name="Nguyen Tuan. Long" userId="e4e93a65-ca82-41ec-92c8-0e4fdb0a72ae" providerId="ADAL" clId="{AD3567C4-5CA2-4801-8990-94515F1A8105}" dt="2020-11-12T07:34:52.828" v="705" actId="478"/>
          <ac:picMkLst>
            <pc:docMk/>
            <pc:sldMk cId="1228385249" sldId="314"/>
            <ac:picMk id="7" creationId="{2236C505-25E7-4ECA-AD5C-C464F86B8AFE}"/>
          </ac:picMkLst>
        </pc:picChg>
        <pc:picChg chg="del">
          <ac:chgData name="Nguyen Tuan. Long" userId="e4e93a65-ca82-41ec-92c8-0e4fdb0a72ae" providerId="ADAL" clId="{AD3567C4-5CA2-4801-8990-94515F1A8105}" dt="2020-11-12T07:34:52.828" v="705" actId="478"/>
          <ac:picMkLst>
            <pc:docMk/>
            <pc:sldMk cId="1228385249" sldId="314"/>
            <ac:picMk id="8" creationId="{C7801C77-8B20-4B1D-A853-06754325C85F}"/>
          </ac:picMkLst>
        </pc:picChg>
        <pc:picChg chg="add mod">
          <ac:chgData name="Nguyen Tuan. Long" userId="e4e93a65-ca82-41ec-92c8-0e4fdb0a72ae" providerId="ADAL" clId="{AD3567C4-5CA2-4801-8990-94515F1A8105}" dt="2020-11-12T07:38:08.941" v="718" actId="1076"/>
          <ac:picMkLst>
            <pc:docMk/>
            <pc:sldMk cId="1228385249" sldId="314"/>
            <ac:picMk id="12" creationId="{58AEEF09-51E9-4CFA-BE17-4358071F7EA1}"/>
          </ac:picMkLst>
        </pc:picChg>
        <pc:picChg chg="del mod">
          <ac:chgData name="Nguyen Tuan. Long" userId="e4e93a65-ca82-41ec-92c8-0e4fdb0a72ae" providerId="ADAL" clId="{AD3567C4-5CA2-4801-8990-94515F1A8105}" dt="2020-11-12T07:35:02.786" v="710" actId="478"/>
          <ac:picMkLst>
            <pc:docMk/>
            <pc:sldMk cId="1228385249" sldId="314"/>
            <ac:picMk id="13" creationId="{5B878ECD-2F75-4F20-B8F3-47A9D9E4F92F}"/>
          </ac:picMkLst>
        </pc:picChg>
        <pc:picChg chg="del">
          <ac:chgData name="Nguyen Tuan. Long" userId="e4e93a65-ca82-41ec-92c8-0e4fdb0a72ae" providerId="ADAL" clId="{AD3567C4-5CA2-4801-8990-94515F1A8105}" dt="2020-11-12T07:35:00.274" v="708" actId="478"/>
          <ac:picMkLst>
            <pc:docMk/>
            <pc:sldMk cId="1228385249" sldId="314"/>
            <ac:picMk id="15" creationId="{53C4E233-4CE0-46C8-913F-2433623039CF}"/>
          </ac:picMkLst>
        </pc:picChg>
        <pc:picChg chg="add mod">
          <ac:chgData name="Nguyen Tuan. Long" userId="e4e93a65-ca82-41ec-92c8-0e4fdb0a72ae" providerId="ADAL" clId="{AD3567C4-5CA2-4801-8990-94515F1A8105}" dt="2020-11-12T07:40:01.611" v="721" actId="1076"/>
          <ac:picMkLst>
            <pc:docMk/>
            <pc:sldMk cId="1228385249" sldId="314"/>
            <ac:picMk id="16" creationId="{AA7188EA-128C-4E4C-AB97-C638DF47AE87}"/>
          </ac:picMkLst>
        </pc:picChg>
        <pc:picChg chg="add mod">
          <ac:chgData name="Nguyen Tuan. Long" userId="e4e93a65-ca82-41ec-92c8-0e4fdb0a72ae" providerId="ADAL" clId="{AD3567C4-5CA2-4801-8990-94515F1A8105}" dt="2020-11-12T07:40:03.069" v="722" actId="1076"/>
          <ac:picMkLst>
            <pc:docMk/>
            <pc:sldMk cId="1228385249" sldId="314"/>
            <ac:picMk id="19" creationId="{C89BF815-F91F-488C-920A-C9BF5C802275}"/>
          </ac:picMkLst>
        </pc:picChg>
        <pc:cxnChg chg="mod">
          <ac:chgData name="Nguyen Tuan. Long" userId="e4e93a65-ca82-41ec-92c8-0e4fdb0a72ae" providerId="ADAL" clId="{AD3567C4-5CA2-4801-8990-94515F1A8105}" dt="2020-11-12T07:42:46.656" v="751" actId="14100"/>
          <ac:cxnSpMkLst>
            <pc:docMk/>
            <pc:sldMk cId="1228385249" sldId="314"/>
            <ac:cxnSpMk id="24" creationId="{73BD1551-E52C-4364-80B7-1464D66E49E1}"/>
          </ac:cxnSpMkLst>
        </pc:cxnChg>
      </pc:sldChg>
      <pc:sldChg chg="add del">
        <pc:chgData name="Nguyen Tuan. Long" userId="e4e93a65-ca82-41ec-92c8-0e4fdb0a72ae" providerId="ADAL" clId="{AD3567C4-5CA2-4801-8990-94515F1A8105}" dt="2020-11-12T07:34:43.725" v="703"/>
        <pc:sldMkLst>
          <pc:docMk/>
          <pc:sldMk cId="1586279542" sldId="314"/>
        </pc:sldMkLst>
      </pc:sldChg>
      <pc:sldChg chg="add del">
        <pc:chgData name="Nguyen Tuan. Long" userId="e4e93a65-ca82-41ec-92c8-0e4fdb0a72ae" providerId="ADAL" clId="{AD3567C4-5CA2-4801-8990-94515F1A8105}" dt="2020-11-12T07:34:42.367" v="702"/>
        <pc:sldMkLst>
          <pc:docMk/>
          <pc:sldMk cId="699332447" sldId="315"/>
        </pc:sldMkLst>
      </pc:sldChg>
      <pc:sldChg chg="addSp delSp modSp add mod delAnim modAnim">
        <pc:chgData name="Nguyen Tuan. Long" userId="e4e93a65-ca82-41ec-92c8-0e4fdb0a72ae" providerId="ADAL" clId="{AD3567C4-5CA2-4801-8990-94515F1A8105}" dt="2020-11-12T07:53:20.604" v="773"/>
        <pc:sldMkLst>
          <pc:docMk/>
          <pc:sldMk cId="1789240873" sldId="315"/>
        </pc:sldMkLst>
        <pc:spChg chg="add mod">
          <ac:chgData name="Nguyen Tuan. Long" userId="e4e93a65-ca82-41ec-92c8-0e4fdb0a72ae" providerId="ADAL" clId="{AD3567C4-5CA2-4801-8990-94515F1A8105}" dt="2020-11-12T07:53:11.214" v="772"/>
          <ac:spMkLst>
            <pc:docMk/>
            <pc:sldMk cId="1789240873" sldId="315"/>
            <ac:spMk id="14" creationId="{EC696114-AFE3-474B-A7A7-5002B6978D87}"/>
          </ac:spMkLst>
        </pc:spChg>
        <pc:spChg chg="mod">
          <ac:chgData name="Nguyen Tuan. Long" userId="e4e93a65-ca82-41ec-92c8-0e4fdb0a72ae" providerId="ADAL" clId="{AD3567C4-5CA2-4801-8990-94515F1A8105}" dt="2020-11-12T07:52:11.094" v="764" actId="1076"/>
          <ac:spMkLst>
            <pc:docMk/>
            <pc:sldMk cId="1789240873" sldId="315"/>
            <ac:spMk id="17" creationId="{1FD4F3C4-F679-4F8B-92F6-60959AEAB6E3}"/>
          </ac:spMkLst>
        </pc:spChg>
        <pc:spChg chg="del mod">
          <ac:chgData name="Nguyen Tuan. Long" userId="e4e93a65-ca82-41ec-92c8-0e4fdb0a72ae" providerId="ADAL" clId="{AD3567C4-5CA2-4801-8990-94515F1A8105}" dt="2020-11-12T07:52:43.892" v="770" actId="478"/>
          <ac:spMkLst>
            <pc:docMk/>
            <pc:sldMk cId="1789240873" sldId="315"/>
            <ac:spMk id="23" creationId="{CD0343A5-BEB4-45DB-84D8-6C5D8E2D385D}"/>
          </ac:spMkLst>
        </pc:spChg>
        <pc:grpChg chg="del mod">
          <ac:chgData name="Nguyen Tuan. Long" userId="e4e93a65-ca82-41ec-92c8-0e4fdb0a72ae" providerId="ADAL" clId="{AD3567C4-5CA2-4801-8990-94515F1A8105}" dt="2020-11-12T07:52:47.171" v="771" actId="478"/>
          <ac:grpSpMkLst>
            <pc:docMk/>
            <pc:sldMk cId="1789240873" sldId="315"/>
            <ac:grpSpMk id="20" creationId="{87F78096-EA99-4E58-BD80-EE2CD5DDDF50}"/>
          </ac:grpSpMkLst>
        </pc:grpChg>
        <pc:grpChg chg="del">
          <ac:chgData name="Nguyen Tuan. Long" userId="e4e93a65-ca82-41ec-92c8-0e4fdb0a72ae" providerId="ADAL" clId="{AD3567C4-5CA2-4801-8990-94515F1A8105}" dt="2020-11-12T07:52:43.892" v="770" actId="478"/>
          <ac:grpSpMkLst>
            <pc:docMk/>
            <pc:sldMk cId="1789240873" sldId="315"/>
            <ac:grpSpMk id="21" creationId="{765820F9-3391-46C8-B1F9-082A761D2138}"/>
          </ac:grpSpMkLst>
        </pc:grpChg>
        <pc:picChg chg="add mod">
          <ac:chgData name="Nguyen Tuan. Long" userId="e4e93a65-ca82-41ec-92c8-0e4fdb0a72ae" providerId="ADAL" clId="{AD3567C4-5CA2-4801-8990-94515F1A8105}" dt="2020-11-12T07:52:39.026" v="767" actId="1076"/>
          <ac:picMkLst>
            <pc:docMk/>
            <pc:sldMk cId="1789240873" sldId="315"/>
            <ac:picMk id="4" creationId="{C9F265C7-A905-4DA7-971F-BC587545BE06}"/>
          </ac:picMkLst>
        </pc:picChg>
        <pc:picChg chg="del">
          <ac:chgData name="Nguyen Tuan. Long" userId="e4e93a65-ca82-41ec-92c8-0e4fdb0a72ae" providerId="ADAL" clId="{AD3567C4-5CA2-4801-8990-94515F1A8105}" dt="2020-11-12T07:50:44.150" v="753" actId="478"/>
          <ac:picMkLst>
            <pc:docMk/>
            <pc:sldMk cId="1789240873" sldId="315"/>
            <ac:picMk id="12" creationId="{58AEEF09-51E9-4CFA-BE17-4358071F7EA1}"/>
          </ac:picMkLst>
        </pc:picChg>
        <pc:picChg chg="add mod">
          <ac:chgData name="Nguyen Tuan. Long" userId="e4e93a65-ca82-41ec-92c8-0e4fdb0a72ae" providerId="ADAL" clId="{AD3567C4-5CA2-4801-8990-94515F1A8105}" dt="2020-11-12T07:52:12.310" v="765" actId="1076"/>
          <ac:picMkLst>
            <pc:docMk/>
            <pc:sldMk cId="1789240873" sldId="315"/>
            <ac:picMk id="13" creationId="{C5ED48DE-975B-4DD4-8118-B74E1D13CC0C}"/>
          </ac:picMkLst>
        </pc:picChg>
        <pc:picChg chg="del">
          <ac:chgData name="Nguyen Tuan. Long" userId="e4e93a65-ca82-41ec-92c8-0e4fdb0a72ae" providerId="ADAL" clId="{AD3567C4-5CA2-4801-8990-94515F1A8105}" dt="2020-11-12T07:50:44.150" v="753" actId="478"/>
          <ac:picMkLst>
            <pc:docMk/>
            <pc:sldMk cId="1789240873" sldId="315"/>
            <ac:picMk id="16" creationId="{AA7188EA-128C-4E4C-AB97-C638DF47AE87}"/>
          </ac:picMkLst>
        </pc:picChg>
        <pc:picChg chg="del">
          <ac:chgData name="Nguyen Tuan. Long" userId="e4e93a65-ca82-41ec-92c8-0e4fdb0a72ae" providerId="ADAL" clId="{AD3567C4-5CA2-4801-8990-94515F1A8105}" dt="2020-11-12T07:50:44.150" v="753" actId="478"/>
          <ac:picMkLst>
            <pc:docMk/>
            <pc:sldMk cId="1789240873" sldId="315"/>
            <ac:picMk id="19" creationId="{C89BF815-F91F-488C-920A-C9BF5C802275}"/>
          </ac:picMkLst>
        </pc:picChg>
        <pc:cxnChg chg="mod">
          <ac:chgData name="Nguyen Tuan. Long" userId="e4e93a65-ca82-41ec-92c8-0e4fdb0a72ae" providerId="ADAL" clId="{AD3567C4-5CA2-4801-8990-94515F1A8105}" dt="2020-11-12T07:52:47.171" v="771" actId="478"/>
          <ac:cxnSpMkLst>
            <pc:docMk/>
            <pc:sldMk cId="1789240873" sldId="315"/>
            <ac:cxnSpMk id="24" creationId="{73BD1551-E52C-4364-80B7-1464D66E49E1}"/>
          </ac:cxnSpMkLst>
        </pc:cxnChg>
      </pc:sldChg>
      <pc:sldChg chg="addSp delSp modSp add mod delAnim">
        <pc:chgData name="Nguyen Tuan. Long" userId="e4e93a65-ca82-41ec-92c8-0e4fdb0a72ae" providerId="ADAL" clId="{AD3567C4-5CA2-4801-8990-94515F1A8105}" dt="2020-11-12T08:18:54.396" v="848" actId="1076"/>
        <pc:sldMkLst>
          <pc:docMk/>
          <pc:sldMk cId="1458480374" sldId="316"/>
        </pc:sldMkLst>
        <pc:spChg chg="mod">
          <ac:chgData name="Nguyen Tuan. Long" userId="e4e93a65-ca82-41ec-92c8-0e4fdb0a72ae" providerId="ADAL" clId="{AD3567C4-5CA2-4801-8990-94515F1A8105}" dt="2020-11-12T07:53:57.745" v="775"/>
          <ac:spMkLst>
            <pc:docMk/>
            <pc:sldMk cId="1458480374" sldId="316"/>
            <ac:spMk id="4" creationId="{EFE970DA-31B3-48D7-84D8-E9CFD5B197FD}"/>
          </ac:spMkLst>
        </pc:spChg>
        <pc:spChg chg="del">
          <ac:chgData name="Nguyen Tuan. Long" userId="e4e93a65-ca82-41ec-92c8-0e4fdb0a72ae" providerId="ADAL" clId="{AD3567C4-5CA2-4801-8990-94515F1A8105}" dt="2020-11-12T08:09:24.811" v="781" actId="478"/>
          <ac:spMkLst>
            <pc:docMk/>
            <pc:sldMk cId="1458480374" sldId="316"/>
            <ac:spMk id="6" creationId="{5BC6B310-C194-4B11-B23D-AA7692FA7F7F}"/>
          </ac:spMkLst>
        </pc:spChg>
        <pc:spChg chg="add mod">
          <ac:chgData name="Nguyen Tuan. Long" userId="e4e93a65-ca82-41ec-92c8-0e4fdb0a72ae" providerId="ADAL" clId="{AD3567C4-5CA2-4801-8990-94515F1A8105}" dt="2020-11-12T08:17:56.093" v="845" actId="1076"/>
          <ac:spMkLst>
            <pc:docMk/>
            <pc:sldMk cId="1458480374" sldId="316"/>
            <ac:spMk id="29" creationId="{3B44278A-8FC8-4EFB-A5FC-1EB70F6E7976}"/>
          </ac:spMkLst>
        </pc:spChg>
        <pc:spChg chg="add mod">
          <ac:chgData name="Nguyen Tuan. Long" userId="e4e93a65-ca82-41ec-92c8-0e4fdb0a72ae" providerId="ADAL" clId="{AD3567C4-5CA2-4801-8990-94515F1A8105}" dt="2020-11-12T08:14:29.908" v="825" actId="14100"/>
          <ac:spMkLst>
            <pc:docMk/>
            <pc:sldMk cId="1458480374" sldId="316"/>
            <ac:spMk id="39" creationId="{73065C67-EFDB-4E82-96C5-5E984ED3C610}"/>
          </ac:spMkLst>
        </pc:spChg>
        <pc:spChg chg="mod">
          <ac:chgData name="Nguyen Tuan. Long" userId="e4e93a65-ca82-41ec-92c8-0e4fdb0a72ae" providerId="ADAL" clId="{AD3567C4-5CA2-4801-8990-94515F1A8105}" dt="2020-11-12T07:59:29.080" v="776" actId="20577"/>
          <ac:spMkLst>
            <pc:docMk/>
            <pc:sldMk cId="1458480374" sldId="316"/>
            <ac:spMk id="48" creationId="{3EDC6C46-2C9A-4223-AF29-440558A1EBFC}"/>
          </ac:spMkLst>
        </pc:spChg>
        <pc:spChg chg="mod">
          <ac:chgData name="Nguyen Tuan. Long" userId="e4e93a65-ca82-41ec-92c8-0e4fdb0a72ae" providerId="ADAL" clId="{AD3567C4-5CA2-4801-8990-94515F1A8105}" dt="2020-11-12T07:59:34.797" v="779" actId="20577"/>
          <ac:spMkLst>
            <pc:docMk/>
            <pc:sldMk cId="1458480374" sldId="316"/>
            <ac:spMk id="59" creationId="{4C6D78B1-D77D-49D8-B45C-CED2A0C28343}"/>
          </ac:spMkLst>
        </pc:spChg>
        <pc:grpChg chg="del">
          <ac:chgData name="Nguyen Tuan. Long" userId="e4e93a65-ca82-41ec-92c8-0e4fdb0a72ae" providerId="ADAL" clId="{AD3567C4-5CA2-4801-8990-94515F1A8105}" dt="2020-11-12T08:09:31.263" v="783" actId="478"/>
          <ac:grpSpMkLst>
            <pc:docMk/>
            <pc:sldMk cId="1458480374" sldId="316"/>
            <ac:grpSpMk id="11" creationId="{B7F979B8-487C-4FE7-9AAC-E72041869711}"/>
          </ac:grpSpMkLst>
        </pc:grpChg>
        <pc:grpChg chg="del">
          <ac:chgData name="Nguyen Tuan. Long" userId="e4e93a65-ca82-41ec-92c8-0e4fdb0a72ae" providerId="ADAL" clId="{AD3567C4-5CA2-4801-8990-94515F1A8105}" dt="2020-11-12T08:09:31.263" v="783" actId="478"/>
          <ac:grpSpMkLst>
            <pc:docMk/>
            <pc:sldMk cId="1458480374" sldId="316"/>
            <ac:grpSpMk id="23" creationId="{2CDF4B34-3460-49D3-A805-2ACACC7B9471}"/>
          </ac:grpSpMkLst>
        </pc:grpChg>
        <pc:grpChg chg="del">
          <ac:chgData name="Nguyen Tuan. Long" userId="e4e93a65-ca82-41ec-92c8-0e4fdb0a72ae" providerId="ADAL" clId="{AD3567C4-5CA2-4801-8990-94515F1A8105}" dt="2020-11-12T08:09:31.263" v="783" actId="478"/>
          <ac:grpSpMkLst>
            <pc:docMk/>
            <pc:sldMk cId="1458480374" sldId="316"/>
            <ac:grpSpMk id="45" creationId="{9884ADC5-14D7-4635-BBC1-C4DE43E6144B}"/>
          </ac:grpSpMkLst>
        </pc:grpChg>
        <pc:grpChg chg="del">
          <ac:chgData name="Nguyen Tuan. Long" userId="e4e93a65-ca82-41ec-92c8-0e4fdb0a72ae" providerId="ADAL" clId="{AD3567C4-5CA2-4801-8990-94515F1A8105}" dt="2020-11-12T08:09:31.263" v="783" actId="478"/>
          <ac:grpSpMkLst>
            <pc:docMk/>
            <pc:sldMk cId="1458480374" sldId="316"/>
            <ac:grpSpMk id="56" creationId="{23E7954F-98A7-40C5-A798-249E76C550EC}"/>
          </ac:grpSpMkLst>
        </pc:grpChg>
        <pc:picChg chg="add mod">
          <ac:chgData name="Nguyen Tuan. Long" userId="e4e93a65-ca82-41ec-92c8-0e4fdb0a72ae" providerId="ADAL" clId="{AD3567C4-5CA2-4801-8990-94515F1A8105}" dt="2020-11-12T08:11:54.096" v="785" actId="1076"/>
          <ac:picMkLst>
            <pc:docMk/>
            <pc:sldMk cId="1458480374" sldId="316"/>
            <ac:picMk id="7" creationId="{D41B004A-A9DF-4255-AE71-D00677D909C4}"/>
          </ac:picMkLst>
        </pc:picChg>
        <pc:picChg chg="del">
          <ac:chgData name="Nguyen Tuan. Long" userId="e4e93a65-ca82-41ec-92c8-0e4fdb0a72ae" providerId="ADAL" clId="{AD3567C4-5CA2-4801-8990-94515F1A8105}" dt="2020-11-12T08:09:20.708" v="780" actId="478"/>
          <ac:picMkLst>
            <pc:docMk/>
            <pc:sldMk cId="1458480374" sldId="316"/>
            <ac:picMk id="8" creationId="{94B807DC-9BAD-48AD-A8FD-92F067F82C5F}"/>
          </ac:picMkLst>
        </pc:picChg>
        <pc:picChg chg="del">
          <ac:chgData name="Nguyen Tuan. Long" userId="e4e93a65-ca82-41ec-92c8-0e4fdb0a72ae" providerId="ADAL" clId="{AD3567C4-5CA2-4801-8990-94515F1A8105}" dt="2020-11-12T08:09:27.500" v="782" actId="478"/>
          <ac:picMkLst>
            <pc:docMk/>
            <pc:sldMk cId="1458480374" sldId="316"/>
            <ac:picMk id="10" creationId="{73402DB3-EEB6-454A-A439-461CD076593B}"/>
          </ac:picMkLst>
        </pc:picChg>
        <pc:picChg chg="add del mod">
          <ac:chgData name="Nguyen Tuan. Long" userId="e4e93a65-ca82-41ec-92c8-0e4fdb0a72ae" providerId="ADAL" clId="{AD3567C4-5CA2-4801-8990-94515F1A8105}" dt="2020-11-12T08:12:16.091" v="788" actId="478"/>
          <ac:picMkLst>
            <pc:docMk/>
            <pc:sldMk cId="1458480374" sldId="316"/>
            <ac:picMk id="16" creationId="{EC1D42C5-03AA-45FF-9D7E-550C3447D0E5}"/>
          </ac:picMkLst>
        </pc:picChg>
        <pc:picChg chg="add mod">
          <ac:chgData name="Nguyen Tuan. Long" userId="e4e93a65-ca82-41ec-92c8-0e4fdb0a72ae" providerId="ADAL" clId="{AD3567C4-5CA2-4801-8990-94515F1A8105}" dt="2020-11-12T08:12:26.402" v="790" actId="1076"/>
          <ac:picMkLst>
            <pc:docMk/>
            <pc:sldMk cId="1458480374" sldId="316"/>
            <ac:picMk id="18" creationId="{186D774D-5497-4B6B-896E-471E28AC9EB4}"/>
          </ac:picMkLst>
        </pc:picChg>
        <pc:picChg chg="add mod">
          <ac:chgData name="Nguyen Tuan. Long" userId="e4e93a65-ca82-41ec-92c8-0e4fdb0a72ae" providerId="ADAL" clId="{AD3567C4-5CA2-4801-8990-94515F1A8105}" dt="2020-11-12T08:13:29.561" v="817" actId="1036"/>
          <ac:picMkLst>
            <pc:docMk/>
            <pc:sldMk cId="1458480374" sldId="316"/>
            <ac:picMk id="20" creationId="{4422F74C-BEC9-40E5-ADAF-01E428286687}"/>
          </ac:picMkLst>
        </pc:picChg>
        <pc:picChg chg="add del mod">
          <ac:chgData name="Nguyen Tuan. Long" userId="e4e93a65-ca82-41ec-92c8-0e4fdb0a72ae" providerId="ADAL" clId="{AD3567C4-5CA2-4801-8990-94515F1A8105}" dt="2020-11-12T08:17:59.512" v="846" actId="478"/>
          <ac:picMkLst>
            <pc:docMk/>
            <pc:sldMk cId="1458480374" sldId="316"/>
            <ac:picMk id="22" creationId="{17DCAAC4-EEE7-4FCB-9275-D9BE20DC7FF9}"/>
          </ac:picMkLst>
        </pc:picChg>
        <pc:picChg chg="add mod">
          <ac:chgData name="Nguyen Tuan. Long" userId="e4e93a65-ca82-41ec-92c8-0e4fdb0a72ae" providerId="ADAL" clId="{AD3567C4-5CA2-4801-8990-94515F1A8105}" dt="2020-11-12T08:17:52.666" v="844" actId="1076"/>
          <ac:picMkLst>
            <pc:docMk/>
            <pc:sldMk cId="1458480374" sldId="316"/>
            <ac:picMk id="31" creationId="{4649AA86-EC69-4E5A-9275-57F8FA8167CD}"/>
          </ac:picMkLst>
        </pc:picChg>
        <pc:picChg chg="add mod">
          <ac:chgData name="Nguyen Tuan. Long" userId="e4e93a65-ca82-41ec-92c8-0e4fdb0a72ae" providerId="ADAL" clId="{AD3567C4-5CA2-4801-8990-94515F1A8105}" dt="2020-11-12T08:18:54.396" v="848" actId="1076"/>
          <ac:picMkLst>
            <pc:docMk/>
            <pc:sldMk cId="1458480374" sldId="316"/>
            <ac:picMk id="33" creationId="{5CCF45DA-F504-496D-B3CD-1D7A511E4C5A}"/>
          </ac:picMkLst>
        </pc:picChg>
        <pc:cxnChg chg="mod">
          <ac:chgData name="Nguyen Tuan. Long" userId="e4e93a65-ca82-41ec-92c8-0e4fdb0a72ae" providerId="ADAL" clId="{AD3567C4-5CA2-4801-8990-94515F1A8105}" dt="2020-11-12T08:09:31.263" v="783" actId="478"/>
          <ac:cxnSpMkLst>
            <pc:docMk/>
            <pc:sldMk cId="1458480374" sldId="316"/>
            <ac:cxnSpMk id="15" creationId="{7D549043-0ED3-44C7-B3D2-77DEAA65EC59}"/>
          </ac:cxnSpMkLst>
        </pc:cxnChg>
        <pc:cxnChg chg="mod">
          <ac:chgData name="Nguyen Tuan. Long" userId="e4e93a65-ca82-41ec-92c8-0e4fdb0a72ae" providerId="ADAL" clId="{AD3567C4-5CA2-4801-8990-94515F1A8105}" dt="2020-11-12T08:09:31.263" v="783" actId="478"/>
          <ac:cxnSpMkLst>
            <pc:docMk/>
            <pc:sldMk cId="1458480374" sldId="316"/>
            <ac:cxnSpMk id="27" creationId="{FF22FE23-09A2-4256-88ED-1F92F9D7E00C}"/>
          </ac:cxnSpMkLst>
        </pc:cxnChg>
        <pc:cxnChg chg="mod">
          <ac:chgData name="Nguyen Tuan. Long" userId="e4e93a65-ca82-41ec-92c8-0e4fdb0a72ae" providerId="ADAL" clId="{AD3567C4-5CA2-4801-8990-94515F1A8105}" dt="2020-11-12T08:09:31.263" v="783" actId="478"/>
          <ac:cxnSpMkLst>
            <pc:docMk/>
            <pc:sldMk cId="1458480374" sldId="316"/>
            <ac:cxnSpMk id="49" creationId="{2C2D91C6-6D56-4B0D-A778-23D859187593}"/>
          </ac:cxnSpMkLst>
        </pc:cxnChg>
        <pc:cxnChg chg="mod">
          <ac:chgData name="Nguyen Tuan. Long" userId="e4e93a65-ca82-41ec-92c8-0e4fdb0a72ae" providerId="ADAL" clId="{AD3567C4-5CA2-4801-8990-94515F1A8105}" dt="2020-11-12T08:09:31.263" v="783" actId="478"/>
          <ac:cxnSpMkLst>
            <pc:docMk/>
            <pc:sldMk cId="1458480374" sldId="316"/>
            <ac:cxnSpMk id="60" creationId="{6E172127-FFB4-41CD-967D-8B7875DD1F69}"/>
          </ac:cxnSpMkLst>
        </pc:cxnChg>
      </pc:sldChg>
      <pc:sldChg chg="add del">
        <pc:chgData name="Nguyen Tuan. Long" userId="e4e93a65-ca82-41ec-92c8-0e4fdb0a72ae" providerId="ADAL" clId="{AD3567C4-5CA2-4801-8990-94515F1A8105}" dt="2020-11-12T07:34:42.074" v="701"/>
        <pc:sldMkLst>
          <pc:docMk/>
          <pc:sldMk cId="2033705546" sldId="316"/>
        </pc:sldMkLst>
      </pc:sldChg>
      <pc:sldChg chg="addSp delSp modSp add mod modAnim">
        <pc:chgData name="Nguyen Tuan. Long" userId="e4e93a65-ca82-41ec-92c8-0e4fdb0a72ae" providerId="ADAL" clId="{AD3567C4-5CA2-4801-8990-94515F1A8105}" dt="2020-11-12T08:27:36.938" v="965"/>
        <pc:sldMkLst>
          <pc:docMk/>
          <pc:sldMk cId="3788190107" sldId="317"/>
        </pc:sldMkLst>
        <pc:spChg chg="mod">
          <ac:chgData name="Nguyen Tuan. Long" userId="e4e93a65-ca82-41ec-92c8-0e4fdb0a72ae" providerId="ADAL" clId="{AD3567C4-5CA2-4801-8990-94515F1A8105}" dt="2020-11-12T08:21:20.645" v="900" actId="20577"/>
          <ac:spMkLst>
            <pc:docMk/>
            <pc:sldMk cId="3788190107" sldId="317"/>
            <ac:spMk id="3" creationId="{62A79EAC-0BC8-4DF7-B963-899AA7EF67BA}"/>
          </ac:spMkLst>
        </pc:spChg>
        <pc:spChg chg="mod">
          <ac:chgData name="Nguyen Tuan. Long" userId="e4e93a65-ca82-41ec-92c8-0e4fdb0a72ae" providerId="ADAL" clId="{AD3567C4-5CA2-4801-8990-94515F1A8105}" dt="2020-11-12T08:21:30.713" v="901"/>
          <ac:spMkLst>
            <pc:docMk/>
            <pc:sldMk cId="3788190107" sldId="317"/>
            <ac:spMk id="4" creationId="{EFE970DA-31B3-48D7-84D8-E9CFD5B197FD}"/>
          </ac:spMkLst>
        </pc:spChg>
        <pc:spChg chg="mod">
          <ac:chgData name="Nguyen Tuan. Long" userId="e4e93a65-ca82-41ec-92c8-0e4fdb0a72ae" providerId="ADAL" clId="{AD3567C4-5CA2-4801-8990-94515F1A8105}" dt="2020-11-12T08:22:05.965" v="932" actId="20577"/>
          <ac:spMkLst>
            <pc:docMk/>
            <pc:sldMk cId="3788190107" sldId="317"/>
            <ac:spMk id="29" creationId="{3B44278A-8FC8-4EFB-A5FC-1EB70F6E7976}"/>
          </ac:spMkLst>
        </pc:spChg>
        <pc:spChg chg="del mod">
          <ac:chgData name="Nguyen Tuan. Long" userId="e4e93a65-ca82-41ec-92c8-0e4fdb0a72ae" providerId="ADAL" clId="{AD3567C4-5CA2-4801-8990-94515F1A8105}" dt="2020-11-12T08:21:35.708" v="905" actId="478"/>
          <ac:spMkLst>
            <pc:docMk/>
            <pc:sldMk cId="3788190107" sldId="317"/>
            <ac:spMk id="39" creationId="{73065C67-EFDB-4E82-96C5-5E984ED3C610}"/>
          </ac:spMkLst>
        </pc:spChg>
        <pc:picChg chg="add mod">
          <ac:chgData name="Nguyen Tuan. Long" userId="e4e93a65-ca82-41ec-92c8-0e4fdb0a72ae" providerId="ADAL" clId="{AD3567C4-5CA2-4801-8990-94515F1A8105}" dt="2020-11-12T08:25:18.714" v="941" actId="1076"/>
          <ac:picMkLst>
            <pc:docMk/>
            <pc:sldMk cId="3788190107" sldId="317"/>
            <ac:picMk id="6" creationId="{09E71348-BDEC-4E65-9C8B-5C07D06B5A9B}"/>
          </ac:picMkLst>
        </pc:picChg>
        <pc:picChg chg="del">
          <ac:chgData name="Nguyen Tuan. Long" userId="e4e93a65-ca82-41ec-92c8-0e4fdb0a72ae" providerId="ADAL" clId="{AD3567C4-5CA2-4801-8990-94515F1A8105}" dt="2020-11-12T08:21:32.595" v="902" actId="478"/>
          <ac:picMkLst>
            <pc:docMk/>
            <pc:sldMk cId="3788190107" sldId="317"/>
            <ac:picMk id="7" creationId="{D41B004A-A9DF-4255-AE71-D00677D909C4}"/>
          </ac:picMkLst>
        </pc:picChg>
        <pc:picChg chg="add mod">
          <ac:chgData name="Nguyen Tuan. Long" userId="e4e93a65-ca82-41ec-92c8-0e4fdb0a72ae" providerId="ADAL" clId="{AD3567C4-5CA2-4801-8990-94515F1A8105}" dt="2020-11-12T08:26:24.169" v="949" actId="1076"/>
          <ac:picMkLst>
            <pc:docMk/>
            <pc:sldMk cId="3788190107" sldId="317"/>
            <ac:picMk id="9" creationId="{CDD4DCF6-9EF3-4206-B597-0F4D93E458D4}"/>
          </ac:picMkLst>
        </pc:picChg>
        <pc:picChg chg="add mod">
          <ac:chgData name="Nguyen Tuan. Long" userId="e4e93a65-ca82-41ec-92c8-0e4fdb0a72ae" providerId="ADAL" clId="{AD3567C4-5CA2-4801-8990-94515F1A8105}" dt="2020-11-12T08:26:26.589" v="950" actId="1076"/>
          <ac:picMkLst>
            <pc:docMk/>
            <pc:sldMk cId="3788190107" sldId="317"/>
            <ac:picMk id="11" creationId="{3E730804-E1A6-4116-9037-7AF95E295958}"/>
          </ac:picMkLst>
        </pc:picChg>
        <pc:picChg chg="add mod">
          <ac:chgData name="Nguyen Tuan. Long" userId="e4e93a65-ca82-41ec-92c8-0e4fdb0a72ae" providerId="ADAL" clId="{AD3567C4-5CA2-4801-8990-94515F1A8105}" dt="2020-11-12T08:26:54.065" v="956" actId="1076"/>
          <ac:picMkLst>
            <pc:docMk/>
            <pc:sldMk cId="3788190107" sldId="317"/>
            <ac:picMk id="13" creationId="{7F4C725B-00FF-47F5-8222-058B241BE358}"/>
          </ac:picMkLst>
        </pc:picChg>
        <pc:picChg chg="add mod">
          <ac:chgData name="Nguyen Tuan. Long" userId="e4e93a65-ca82-41ec-92c8-0e4fdb0a72ae" providerId="ADAL" clId="{AD3567C4-5CA2-4801-8990-94515F1A8105}" dt="2020-11-12T08:26:55.859" v="957" actId="1076"/>
          <ac:picMkLst>
            <pc:docMk/>
            <pc:sldMk cId="3788190107" sldId="317"/>
            <ac:picMk id="15" creationId="{EBA5FB39-07CC-4E00-9771-C1D4417E2210}"/>
          </ac:picMkLst>
        </pc:picChg>
        <pc:picChg chg="add mod">
          <ac:chgData name="Nguyen Tuan. Long" userId="e4e93a65-ca82-41ec-92c8-0e4fdb0a72ae" providerId="ADAL" clId="{AD3567C4-5CA2-4801-8990-94515F1A8105}" dt="2020-11-12T08:27:15.774" v="959" actId="1076"/>
          <ac:picMkLst>
            <pc:docMk/>
            <pc:sldMk cId="3788190107" sldId="317"/>
            <ac:picMk id="17" creationId="{99B29F5B-84D6-48AB-9512-39B8AF86009D}"/>
          </ac:picMkLst>
        </pc:picChg>
        <pc:picChg chg="del">
          <ac:chgData name="Nguyen Tuan. Long" userId="e4e93a65-ca82-41ec-92c8-0e4fdb0a72ae" providerId="ADAL" clId="{AD3567C4-5CA2-4801-8990-94515F1A8105}" dt="2020-11-12T08:21:36.461" v="906" actId="478"/>
          <ac:picMkLst>
            <pc:docMk/>
            <pc:sldMk cId="3788190107" sldId="317"/>
            <ac:picMk id="18" creationId="{186D774D-5497-4B6B-896E-471E28AC9EB4}"/>
          </ac:picMkLst>
        </pc:picChg>
        <pc:picChg chg="del">
          <ac:chgData name="Nguyen Tuan. Long" userId="e4e93a65-ca82-41ec-92c8-0e4fdb0a72ae" providerId="ADAL" clId="{AD3567C4-5CA2-4801-8990-94515F1A8105}" dt="2020-11-12T08:21:37.314" v="907" actId="478"/>
          <ac:picMkLst>
            <pc:docMk/>
            <pc:sldMk cId="3788190107" sldId="317"/>
            <ac:picMk id="20" creationId="{4422F74C-BEC9-40E5-ADAF-01E428286687}"/>
          </ac:picMkLst>
        </pc:picChg>
        <pc:picChg chg="del">
          <ac:chgData name="Nguyen Tuan. Long" userId="e4e93a65-ca82-41ec-92c8-0e4fdb0a72ae" providerId="ADAL" clId="{AD3567C4-5CA2-4801-8990-94515F1A8105}" dt="2020-11-12T08:21:33.509" v="903" actId="478"/>
          <ac:picMkLst>
            <pc:docMk/>
            <pc:sldMk cId="3788190107" sldId="317"/>
            <ac:picMk id="31" creationId="{4649AA86-EC69-4E5A-9275-57F8FA8167CD}"/>
          </ac:picMkLst>
        </pc:picChg>
        <pc:picChg chg="del">
          <ac:chgData name="Nguyen Tuan. Long" userId="e4e93a65-ca82-41ec-92c8-0e4fdb0a72ae" providerId="ADAL" clId="{AD3567C4-5CA2-4801-8990-94515F1A8105}" dt="2020-11-12T08:21:38.098" v="908" actId="478"/>
          <ac:picMkLst>
            <pc:docMk/>
            <pc:sldMk cId="3788190107" sldId="317"/>
            <ac:picMk id="33" creationId="{5CCF45DA-F504-496D-B3CD-1D7A511E4C5A}"/>
          </ac:picMkLst>
        </pc:picChg>
      </pc:sldChg>
      <pc:sldChg chg="addSp delSp modSp add mod">
        <pc:chgData name="Nguyen Tuan. Long" userId="e4e93a65-ca82-41ec-92c8-0e4fdb0a72ae" providerId="ADAL" clId="{AD3567C4-5CA2-4801-8990-94515F1A8105}" dt="2020-11-12T08:32:35.223" v="1000" actId="1076"/>
        <pc:sldMkLst>
          <pc:docMk/>
          <pc:sldMk cId="391946227" sldId="318"/>
        </pc:sldMkLst>
        <pc:spChg chg="del">
          <ac:chgData name="Nguyen Tuan. Long" userId="e4e93a65-ca82-41ec-92c8-0e4fdb0a72ae" providerId="ADAL" clId="{AD3567C4-5CA2-4801-8990-94515F1A8105}" dt="2020-11-12T08:28:04.912" v="968" actId="478"/>
          <ac:spMkLst>
            <pc:docMk/>
            <pc:sldMk cId="391946227" sldId="318"/>
            <ac:spMk id="4" creationId="{EFE970DA-31B3-48D7-84D8-E9CFD5B197FD}"/>
          </ac:spMkLst>
        </pc:spChg>
        <pc:spChg chg="add del mod">
          <ac:chgData name="Nguyen Tuan. Long" userId="e4e93a65-ca82-41ec-92c8-0e4fdb0a72ae" providerId="ADAL" clId="{AD3567C4-5CA2-4801-8990-94515F1A8105}" dt="2020-11-12T08:28:09.863" v="969" actId="478"/>
          <ac:spMkLst>
            <pc:docMk/>
            <pc:sldMk cId="391946227" sldId="318"/>
            <ac:spMk id="6" creationId="{6D06EA97-81CB-47FB-BFF3-9BBF2CC81641}"/>
          </ac:spMkLst>
        </pc:spChg>
        <pc:spChg chg="mod">
          <ac:chgData name="Nguyen Tuan. Long" userId="e4e93a65-ca82-41ec-92c8-0e4fdb0a72ae" providerId="ADAL" clId="{AD3567C4-5CA2-4801-8990-94515F1A8105}" dt="2020-11-12T08:28:14.358" v="987" actId="1035"/>
          <ac:spMkLst>
            <pc:docMk/>
            <pc:sldMk cId="391946227" sldId="318"/>
            <ac:spMk id="29" creationId="{3B44278A-8FC8-4EFB-A5FC-1EB70F6E7976}"/>
          </ac:spMkLst>
        </pc:spChg>
        <pc:picChg chg="add mod">
          <ac:chgData name="Nguyen Tuan. Long" userId="e4e93a65-ca82-41ec-92c8-0e4fdb0a72ae" providerId="ADAL" clId="{AD3567C4-5CA2-4801-8990-94515F1A8105}" dt="2020-11-12T08:30:46.726" v="989" actId="1076"/>
          <ac:picMkLst>
            <pc:docMk/>
            <pc:sldMk cId="391946227" sldId="318"/>
            <ac:picMk id="8" creationId="{A520BD00-32C1-4D9B-80EB-A517BF948457}"/>
          </ac:picMkLst>
        </pc:picChg>
        <pc:picChg chg="add mod">
          <ac:chgData name="Nguyen Tuan. Long" userId="e4e93a65-ca82-41ec-92c8-0e4fdb0a72ae" providerId="ADAL" clId="{AD3567C4-5CA2-4801-8990-94515F1A8105}" dt="2020-11-12T08:32:32.955" v="999" actId="1076"/>
          <ac:picMkLst>
            <pc:docMk/>
            <pc:sldMk cId="391946227" sldId="318"/>
            <ac:picMk id="10" creationId="{FC6523D2-B343-44E1-86BF-50882706AD96}"/>
          </ac:picMkLst>
        </pc:picChg>
        <pc:picChg chg="add mod">
          <ac:chgData name="Nguyen Tuan. Long" userId="e4e93a65-ca82-41ec-92c8-0e4fdb0a72ae" providerId="ADAL" clId="{AD3567C4-5CA2-4801-8990-94515F1A8105}" dt="2020-11-12T08:32:31.320" v="998" actId="1076"/>
          <ac:picMkLst>
            <pc:docMk/>
            <pc:sldMk cId="391946227" sldId="318"/>
            <ac:picMk id="12" creationId="{C95A2965-78F6-48DB-940D-0F180BF8F45E}"/>
          </ac:picMkLst>
        </pc:picChg>
        <pc:picChg chg="add mod">
          <ac:chgData name="Nguyen Tuan. Long" userId="e4e93a65-ca82-41ec-92c8-0e4fdb0a72ae" providerId="ADAL" clId="{AD3567C4-5CA2-4801-8990-94515F1A8105}" dt="2020-11-12T08:32:35.223" v="1000" actId="1076"/>
          <ac:picMkLst>
            <pc:docMk/>
            <pc:sldMk cId="391946227" sldId="318"/>
            <ac:picMk id="14" creationId="{7A8D60A7-EF18-4A92-85AB-6791BD03C592}"/>
          </ac:picMkLst>
        </pc:picChg>
      </pc:sldChg>
      <pc:sldChg chg="addSp delSp modSp add mod">
        <pc:chgData name="Nguyen Tuan. Long" userId="e4e93a65-ca82-41ec-92c8-0e4fdb0a72ae" providerId="ADAL" clId="{AD3567C4-5CA2-4801-8990-94515F1A8105}" dt="2020-11-12T08:33:09.136" v="1027" actId="1035"/>
        <pc:sldMkLst>
          <pc:docMk/>
          <pc:sldMk cId="3411714074" sldId="319"/>
        </pc:sldMkLst>
        <pc:spChg chg="del">
          <ac:chgData name="Nguyen Tuan. Long" userId="e4e93a65-ca82-41ec-92c8-0e4fdb0a72ae" providerId="ADAL" clId="{AD3567C4-5CA2-4801-8990-94515F1A8105}" dt="2020-11-12T08:32:52.102" v="1001" actId="478"/>
          <ac:spMkLst>
            <pc:docMk/>
            <pc:sldMk cId="3411714074" sldId="319"/>
            <ac:spMk id="4" creationId="{EFE970DA-31B3-48D7-84D8-E9CFD5B197FD}"/>
          </ac:spMkLst>
        </pc:spChg>
        <pc:spChg chg="add del mod">
          <ac:chgData name="Nguyen Tuan. Long" userId="e4e93a65-ca82-41ec-92c8-0e4fdb0a72ae" providerId="ADAL" clId="{AD3567C4-5CA2-4801-8990-94515F1A8105}" dt="2020-11-12T08:33:03.638" v="1005" actId="478"/>
          <ac:spMkLst>
            <pc:docMk/>
            <pc:sldMk cId="3411714074" sldId="319"/>
            <ac:spMk id="6" creationId="{F3C8E469-AA4B-411B-A0AA-35B49B26C98B}"/>
          </ac:spMkLst>
        </pc:spChg>
        <pc:spChg chg="mod">
          <ac:chgData name="Nguyen Tuan. Long" userId="e4e93a65-ca82-41ec-92c8-0e4fdb0a72ae" providerId="ADAL" clId="{AD3567C4-5CA2-4801-8990-94515F1A8105}" dt="2020-11-12T08:33:09.136" v="1027" actId="1035"/>
          <ac:spMkLst>
            <pc:docMk/>
            <pc:sldMk cId="3411714074" sldId="319"/>
            <ac:spMk id="29" creationId="{3B44278A-8FC8-4EFB-A5FC-1EB70F6E7976}"/>
          </ac:spMkLst>
        </pc:spChg>
      </pc:sldChg>
      <pc:sldChg chg="add">
        <pc:chgData name="Nguyen Tuan. Long" userId="e4e93a65-ca82-41ec-92c8-0e4fdb0a72ae" providerId="ADAL" clId="{AD3567C4-5CA2-4801-8990-94515F1A8105}" dt="2020-11-12T08:22:23.936" v="935"/>
        <pc:sldMkLst>
          <pc:docMk/>
          <pc:sldMk cId="2190611551" sldId="320"/>
        </pc:sldMkLst>
      </pc:sldChg>
      <pc:sldChg chg="modSp add mod">
        <pc:chgData name="Nguyen Tuan. Long" userId="e4e93a65-ca82-41ec-92c8-0e4fdb0a72ae" providerId="ADAL" clId="{AD3567C4-5CA2-4801-8990-94515F1A8105}" dt="2020-11-12T08:39:20.250" v="1028"/>
        <pc:sldMkLst>
          <pc:docMk/>
          <pc:sldMk cId="3969836493" sldId="321"/>
        </pc:sldMkLst>
        <pc:spChg chg="mod">
          <ac:chgData name="Nguyen Tuan. Long" userId="e4e93a65-ca82-41ec-92c8-0e4fdb0a72ae" providerId="ADAL" clId="{AD3567C4-5CA2-4801-8990-94515F1A8105}" dt="2020-11-12T08:39:20.250" v="1028"/>
          <ac:spMkLst>
            <pc:docMk/>
            <pc:sldMk cId="3969836493" sldId="321"/>
            <ac:spMk id="4" creationId="{EFE970DA-31B3-48D7-84D8-E9CFD5B197FD}"/>
          </ac:spMkLst>
        </pc:spChg>
      </pc:sldChg>
      <pc:sldChg chg="add">
        <pc:chgData name="Nguyen Tuan. Long" userId="e4e93a65-ca82-41ec-92c8-0e4fdb0a72ae" providerId="ADAL" clId="{AD3567C4-5CA2-4801-8990-94515F1A8105}" dt="2020-11-12T08:22:24.373" v="937"/>
        <pc:sldMkLst>
          <pc:docMk/>
          <pc:sldMk cId="2579293052" sldId="322"/>
        </pc:sldMkLst>
      </pc:sldChg>
      <pc:sldChg chg="add">
        <pc:chgData name="Nguyen Tuan. Long" userId="e4e93a65-ca82-41ec-92c8-0e4fdb0a72ae" providerId="ADAL" clId="{AD3567C4-5CA2-4801-8990-94515F1A8105}" dt="2020-11-12T08:22:24.616" v="938"/>
        <pc:sldMkLst>
          <pc:docMk/>
          <pc:sldMk cId="3246617614" sldId="323"/>
        </pc:sldMkLst>
      </pc:sldChg>
      <pc:sldChg chg="add">
        <pc:chgData name="Nguyen Tuan. Long" userId="e4e93a65-ca82-41ec-92c8-0e4fdb0a72ae" providerId="ADAL" clId="{AD3567C4-5CA2-4801-8990-94515F1A8105}" dt="2020-11-12T08:22:25.186" v="939"/>
        <pc:sldMkLst>
          <pc:docMk/>
          <pc:sldMk cId="1812962466" sldId="324"/>
        </pc:sldMkLst>
      </pc:sldChg>
    </pc:docChg>
  </pc:docChgLst>
  <pc:docChgLst>
    <pc:chgData name="Nguyen Long" userId="e4e93a65-ca82-41ec-92c8-0e4fdb0a72ae" providerId="ADAL" clId="{D78BCD63-069C-4B2A-B7FE-F6EBBEA6BFC6}"/>
    <pc:docChg chg="modSld">
      <pc:chgData name="Nguyen Long" userId="e4e93a65-ca82-41ec-92c8-0e4fdb0a72ae" providerId="ADAL" clId="{D78BCD63-069C-4B2A-B7FE-F6EBBEA6BFC6}" dt="2021-11-01T03:13:18.974" v="12" actId="729"/>
      <pc:docMkLst>
        <pc:docMk/>
      </pc:docMkLst>
      <pc:sldChg chg="modAnim">
        <pc:chgData name="Nguyen Long" userId="e4e93a65-ca82-41ec-92c8-0e4fdb0a72ae" providerId="ADAL" clId="{D78BCD63-069C-4B2A-B7FE-F6EBBEA6BFC6}" dt="2021-11-01T03:00:59.979" v="2"/>
        <pc:sldMkLst>
          <pc:docMk/>
          <pc:sldMk cId="1548158913" sldId="325"/>
        </pc:sldMkLst>
      </pc:sldChg>
      <pc:sldChg chg="mod modShow">
        <pc:chgData name="Nguyen Long" userId="e4e93a65-ca82-41ec-92c8-0e4fdb0a72ae" providerId="ADAL" clId="{D78BCD63-069C-4B2A-B7FE-F6EBBEA6BFC6}" dt="2021-11-01T03:07:57.892" v="3" actId="729"/>
        <pc:sldMkLst>
          <pc:docMk/>
          <pc:sldMk cId="1423860730" sldId="327"/>
        </pc:sldMkLst>
      </pc:sldChg>
      <pc:sldChg chg="mod modShow">
        <pc:chgData name="Nguyen Long" userId="e4e93a65-ca82-41ec-92c8-0e4fdb0a72ae" providerId="ADAL" clId="{D78BCD63-069C-4B2A-B7FE-F6EBBEA6BFC6}" dt="2021-11-01T03:08:42.237" v="4" actId="729"/>
        <pc:sldMkLst>
          <pc:docMk/>
          <pc:sldMk cId="3774375456" sldId="329"/>
        </pc:sldMkLst>
      </pc:sldChg>
      <pc:sldChg chg="mod modShow">
        <pc:chgData name="Nguyen Long" userId="e4e93a65-ca82-41ec-92c8-0e4fdb0a72ae" providerId="ADAL" clId="{D78BCD63-069C-4B2A-B7FE-F6EBBEA6BFC6}" dt="2021-11-01T03:12:01.834" v="5" actId="729"/>
        <pc:sldMkLst>
          <pc:docMk/>
          <pc:sldMk cId="793491857" sldId="331"/>
        </pc:sldMkLst>
      </pc:sldChg>
      <pc:sldChg chg="mod modShow">
        <pc:chgData name="Nguyen Long" userId="e4e93a65-ca82-41ec-92c8-0e4fdb0a72ae" providerId="ADAL" clId="{D78BCD63-069C-4B2A-B7FE-F6EBBEA6BFC6}" dt="2021-11-01T03:12:12.231" v="6" actId="729"/>
        <pc:sldMkLst>
          <pc:docMk/>
          <pc:sldMk cId="1649709414" sldId="332"/>
        </pc:sldMkLst>
      </pc:sldChg>
      <pc:sldChg chg="mod modShow">
        <pc:chgData name="Nguyen Long" userId="e4e93a65-ca82-41ec-92c8-0e4fdb0a72ae" providerId="ADAL" clId="{D78BCD63-069C-4B2A-B7FE-F6EBBEA6BFC6}" dt="2021-11-01T03:12:28.835" v="7" actId="729"/>
        <pc:sldMkLst>
          <pc:docMk/>
          <pc:sldMk cId="2435738948" sldId="333"/>
        </pc:sldMkLst>
      </pc:sldChg>
      <pc:sldChg chg="mod modShow">
        <pc:chgData name="Nguyen Long" userId="e4e93a65-ca82-41ec-92c8-0e4fdb0a72ae" providerId="ADAL" clId="{D78BCD63-069C-4B2A-B7FE-F6EBBEA6BFC6}" dt="2021-11-01T03:13:18.974" v="12" actId="729"/>
        <pc:sldMkLst>
          <pc:docMk/>
          <pc:sldMk cId="552481527" sldId="334"/>
        </pc:sldMkLst>
      </pc:sldChg>
      <pc:sldChg chg="mod modShow">
        <pc:chgData name="Nguyen Long" userId="e4e93a65-ca82-41ec-92c8-0e4fdb0a72ae" providerId="ADAL" clId="{D78BCD63-069C-4B2A-B7FE-F6EBBEA6BFC6}" dt="2021-11-01T03:12:39.590" v="8" actId="729"/>
        <pc:sldMkLst>
          <pc:docMk/>
          <pc:sldMk cId="823410867" sldId="335"/>
        </pc:sldMkLst>
      </pc:sldChg>
      <pc:sldChg chg="mod modShow">
        <pc:chgData name="Nguyen Long" userId="e4e93a65-ca82-41ec-92c8-0e4fdb0a72ae" providerId="ADAL" clId="{D78BCD63-069C-4B2A-B7FE-F6EBBEA6BFC6}" dt="2021-11-01T03:12:46.795" v="9" actId="729"/>
        <pc:sldMkLst>
          <pc:docMk/>
          <pc:sldMk cId="2969133937" sldId="336"/>
        </pc:sldMkLst>
      </pc:sldChg>
      <pc:sldChg chg="mod modShow">
        <pc:chgData name="Nguyen Long" userId="e4e93a65-ca82-41ec-92c8-0e4fdb0a72ae" providerId="ADAL" clId="{D78BCD63-069C-4B2A-B7FE-F6EBBEA6BFC6}" dt="2021-11-01T03:12:56.444" v="10" actId="729"/>
        <pc:sldMkLst>
          <pc:docMk/>
          <pc:sldMk cId="4139985948" sldId="337"/>
        </pc:sldMkLst>
      </pc:sldChg>
      <pc:sldChg chg="mod modShow">
        <pc:chgData name="Nguyen Long" userId="e4e93a65-ca82-41ec-92c8-0e4fdb0a72ae" providerId="ADAL" clId="{D78BCD63-069C-4B2A-B7FE-F6EBBEA6BFC6}" dt="2021-11-01T03:13:03.704" v="11" actId="729"/>
        <pc:sldMkLst>
          <pc:docMk/>
          <pc:sldMk cId="3256425225" sldId="338"/>
        </pc:sldMkLst>
      </pc:sldChg>
    </pc:docChg>
  </pc:docChgLst>
  <pc:docChgLst>
    <pc:chgData name="Nguyen Long" userId="e4e93a65-ca82-41ec-92c8-0e4fdb0a72ae" providerId="ADAL" clId="{8EB380BB-A71A-4CD2-9680-567485BE2474}"/>
    <pc:docChg chg="undo custSel addSld delSld modSld">
      <pc:chgData name="Nguyen Long" userId="e4e93a65-ca82-41ec-92c8-0e4fdb0a72ae" providerId="ADAL" clId="{8EB380BB-A71A-4CD2-9680-567485BE2474}" dt="2020-11-08T01:29:14.066" v="4344" actId="20577"/>
      <pc:docMkLst>
        <pc:docMk/>
      </pc:docMkLst>
      <pc:sldChg chg="addSp delSp modSp mod">
        <pc:chgData name="Nguyen Long" userId="e4e93a65-ca82-41ec-92c8-0e4fdb0a72ae" providerId="ADAL" clId="{8EB380BB-A71A-4CD2-9680-567485BE2474}" dt="2020-11-07T08:34:53.238" v="4340" actId="1076"/>
        <pc:sldMkLst>
          <pc:docMk/>
          <pc:sldMk cId="1829236185" sldId="258"/>
        </pc:sldMkLst>
        <pc:spChg chg="mod">
          <ac:chgData name="Nguyen Long" userId="e4e93a65-ca82-41ec-92c8-0e4fdb0a72ae" providerId="ADAL" clId="{8EB380BB-A71A-4CD2-9680-567485BE2474}" dt="2020-11-07T08:34:53.238" v="4340" actId="1076"/>
          <ac:spMkLst>
            <pc:docMk/>
            <pc:sldMk cId="1829236185" sldId="258"/>
            <ac:spMk id="2" creationId="{80FE5516-7451-46AD-A1E8-26D02D286C28}"/>
          </ac:spMkLst>
        </pc:spChg>
        <pc:spChg chg="del">
          <ac:chgData name="Nguyen Long" userId="e4e93a65-ca82-41ec-92c8-0e4fdb0a72ae" providerId="ADAL" clId="{8EB380BB-A71A-4CD2-9680-567485BE2474}" dt="2020-11-04T10:33:58.808" v="1625" actId="478"/>
          <ac:spMkLst>
            <pc:docMk/>
            <pc:sldMk cId="1829236185" sldId="258"/>
            <ac:spMk id="3" creationId="{3A8C07BF-72E4-45F4-A6F8-EF5D73F904C5}"/>
          </ac:spMkLst>
        </pc:spChg>
        <pc:spChg chg="add del">
          <ac:chgData name="Nguyen Long" userId="e4e93a65-ca82-41ec-92c8-0e4fdb0a72ae" providerId="ADAL" clId="{8EB380BB-A71A-4CD2-9680-567485BE2474}" dt="2020-11-06T08:44:30.860" v="4329" actId="22"/>
          <ac:spMkLst>
            <pc:docMk/>
            <pc:sldMk cId="1829236185" sldId="258"/>
            <ac:spMk id="4" creationId="{0658539F-E53A-40D7-87E3-88B060CF93CD}"/>
          </ac:spMkLst>
        </pc:spChg>
      </pc:sldChg>
      <pc:sldChg chg="addSp delSp modSp mod delAnim modAnim">
        <pc:chgData name="Nguyen Long" userId="e4e93a65-ca82-41ec-92c8-0e4fdb0a72ae" providerId="ADAL" clId="{8EB380BB-A71A-4CD2-9680-567485BE2474}" dt="2020-11-07T08:36:12.216" v="4343" actId="20577"/>
        <pc:sldMkLst>
          <pc:docMk/>
          <pc:sldMk cId="2848987940" sldId="263"/>
        </pc:sldMkLst>
        <pc:spChg chg="add del mod">
          <ac:chgData name="Nguyen Long" userId="e4e93a65-ca82-41ec-92c8-0e4fdb0a72ae" providerId="ADAL" clId="{8EB380BB-A71A-4CD2-9680-567485BE2474}" dt="2020-11-05T13:18:15.595" v="2669" actId="478"/>
          <ac:spMkLst>
            <pc:docMk/>
            <pc:sldMk cId="2848987940" sldId="263"/>
            <ac:spMk id="3" creationId="{1DBB6571-1E04-4D74-A587-F9C22E5AA457}"/>
          </ac:spMkLst>
        </pc:spChg>
        <pc:spChg chg="del">
          <ac:chgData name="Nguyen Long" userId="e4e93a65-ca82-41ec-92c8-0e4fdb0a72ae" providerId="ADAL" clId="{8EB380BB-A71A-4CD2-9680-567485BE2474}" dt="2020-11-05T13:18:10.082" v="2668" actId="478"/>
          <ac:spMkLst>
            <pc:docMk/>
            <pc:sldMk cId="2848987940" sldId="263"/>
            <ac:spMk id="10" creationId="{5DC21B99-FD41-43AC-B189-6669F46B487A}"/>
          </ac:spMkLst>
        </pc:spChg>
        <pc:spChg chg="mod">
          <ac:chgData name="Nguyen Long" userId="e4e93a65-ca82-41ec-92c8-0e4fdb0a72ae" providerId="ADAL" clId="{8EB380BB-A71A-4CD2-9680-567485BE2474}" dt="2020-11-07T08:36:12.216" v="4343" actId="20577"/>
          <ac:spMkLst>
            <pc:docMk/>
            <pc:sldMk cId="2848987940" sldId="263"/>
            <ac:spMk id="11" creationId="{F413AA2B-2D90-4655-837E-D9E3CC06BC5C}"/>
          </ac:spMkLst>
        </pc:spChg>
        <pc:spChg chg="mod">
          <ac:chgData name="Nguyen Long" userId="e4e93a65-ca82-41ec-92c8-0e4fdb0a72ae" providerId="ADAL" clId="{8EB380BB-A71A-4CD2-9680-567485BE2474}" dt="2020-11-05T15:12:19.684" v="3397" actId="1076"/>
          <ac:spMkLst>
            <pc:docMk/>
            <pc:sldMk cId="2848987940" sldId="263"/>
            <ac:spMk id="13" creationId="{8DCBFF2C-2C51-47AD-942A-27C9869AB267}"/>
          </ac:spMkLst>
        </pc:spChg>
      </pc:sldChg>
      <pc:sldChg chg="addSp delSp modSp mod delAnim modAnim">
        <pc:chgData name="Nguyen Long" userId="e4e93a65-ca82-41ec-92c8-0e4fdb0a72ae" providerId="ADAL" clId="{8EB380BB-A71A-4CD2-9680-567485BE2474}" dt="2020-11-05T13:16:03.852" v="2624" actId="27636"/>
        <pc:sldMkLst>
          <pc:docMk/>
          <pc:sldMk cId="2093628872" sldId="264"/>
        </pc:sldMkLst>
        <pc:spChg chg="mod">
          <ac:chgData name="Nguyen Long" userId="e4e93a65-ca82-41ec-92c8-0e4fdb0a72ae" providerId="ADAL" clId="{8EB380BB-A71A-4CD2-9680-567485BE2474}" dt="2020-11-04T01:22:04.439" v="94" actId="20577"/>
          <ac:spMkLst>
            <pc:docMk/>
            <pc:sldMk cId="2093628872" sldId="264"/>
            <ac:spMk id="3" creationId="{90BF82D9-793B-4262-BF41-DD01625D0D2A}"/>
          </ac:spMkLst>
        </pc:spChg>
        <pc:spChg chg="mod">
          <ac:chgData name="Nguyen Long" userId="e4e93a65-ca82-41ec-92c8-0e4fdb0a72ae" providerId="ADAL" clId="{8EB380BB-A71A-4CD2-9680-567485BE2474}" dt="2020-11-05T13:16:03.852" v="2624" actId="27636"/>
          <ac:spMkLst>
            <pc:docMk/>
            <pc:sldMk cId="2093628872" sldId="264"/>
            <ac:spMk id="4" creationId="{F19861AE-5C9F-471D-AAA9-5DB1F0ADDB56}"/>
          </ac:spMkLst>
        </pc:spChg>
        <pc:spChg chg="mod">
          <ac:chgData name="Nguyen Long" userId="e4e93a65-ca82-41ec-92c8-0e4fdb0a72ae" providerId="ADAL" clId="{8EB380BB-A71A-4CD2-9680-567485BE2474}" dt="2020-11-04T01:15:53.134" v="65" actId="571"/>
          <ac:spMkLst>
            <pc:docMk/>
            <pc:sldMk cId="2093628872" sldId="264"/>
            <ac:spMk id="28" creationId="{7CC5C5E3-8BAC-4798-8612-1D8B60B972F5}"/>
          </ac:spMkLst>
        </pc:spChg>
        <pc:spChg chg="mod">
          <ac:chgData name="Nguyen Long" userId="e4e93a65-ca82-41ec-92c8-0e4fdb0a72ae" providerId="ADAL" clId="{8EB380BB-A71A-4CD2-9680-567485BE2474}" dt="2020-11-04T01:15:53.134" v="65" actId="571"/>
          <ac:spMkLst>
            <pc:docMk/>
            <pc:sldMk cId="2093628872" sldId="264"/>
            <ac:spMk id="30" creationId="{3747B7A7-317A-47AB-B063-564D1410D64D}"/>
          </ac:spMkLst>
        </pc:spChg>
        <pc:spChg chg="mod">
          <ac:chgData name="Nguyen Long" userId="e4e93a65-ca82-41ec-92c8-0e4fdb0a72ae" providerId="ADAL" clId="{8EB380BB-A71A-4CD2-9680-567485BE2474}" dt="2020-11-04T01:15:53.134" v="65" actId="571"/>
          <ac:spMkLst>
            <pc:docMk/>
            <pc:sldMk cId="2093628872" sldId="264"/>
            <ac:spMk id="32" creationId="{13870196-54D9-41BE-A99A-C987985B98AF}"/>
          </ac:spMkLst>
        </pc:spChg>
        <pc:spChg chg="mod">
          <ac:chgData name="Nguyen Long" userId="e4e93a65-ca82-41ec-92c8-0e4fdb0a72ae" providerId="ADAL" clId="{8EB380BB-A71A-4CD2-9680-567485BE2474}" dt="2020-11-04T01:15:53.134" v="65" actId="571"/>
          <ac:spMkLst>
            <pc:docMk/>
            <pc:sldMk cId="2093628872" sldId="264"/>
            <ac:spMk id="34" creationId="{28FA9543-EF1C-46A5-B6E0-72701D08CEFA}"/>
          </ac:spMkLst>
        </pc:spChg>
        <pc:spChg chg="mod">
          <ac:chgData name="Nguyen Long" userId="e4e93a65-ca82-41ec-92c8-0e4fdb0a72ae" providerId="ADAL" clId="{8EB380BB-A71A-4CD2-9680-567485BE2474}" dt="2020-11-04T01:15:53.134" v="65" actId="571"/>
          <ac:spMkLst>
            <pc:docMk/>
            <pc:sldMk cId="2093628872" sldId="264"/>
            <ac:spMk id="37" creationId="{644E72BC-644B-4E70-A68A-86A727FF36C8}"/>
          </ac:spMkLst>
        </pc:spChg>
        <pc:spChg chg="add del mod">
          <ac:chgData name="Nguyen Long" userId="e4e93a65-ca82-41ec-92c8-0e4fdb0a72ae" providerId="ADAL" clId="{8EB380BB-A71A-4CD2-9680-567485BE2474}" dt="2020-11-04T01:22:22.587" v="95" actId="478"/>
          <ac:spMkLst>
            <pc:docMk/>
            <pc:sldMk cId="2093628872" sldId="264"/>
            <ac:spMk id="38" creationId="{5A4F69BD-F1DE-4EE5-8C8E-45786DD0B9ED}"/>
          </ac:spMkLst>
        </pc:spChg>
        <pc:spChg chg="mod">
          <ac:chgData name="Nguyen Long" userId="e4e93a65-ca82-41ec-92c8-0e4fdb0a72ae" providerId="ADAL" clId="{8EB380BB-A71A-4CD2-9680-567485BE2474}" dt="2020-11-04T01:15:58.985" v="69" actId="6549"/>
          <ac:spMkLst>
            <pc:docMk/>
            <pc:sldMk cId="2093628872" sldId="264"/>
            <ac:spMk id="42" creationId="{727E80E6-BB58-424C-9072-ABC9A4643CCB}"/>
          </ac:spMkLst>
        </pc:spChg>
        <pc:spChg chg="del topLvl">
          <ac:chgData name="Nguyen Long" userId="e4e93a65-ca82-41ec-92c8-0e4fdb0a72ae" providerId="ADAL" clId="{8EB380BB-A71A-4CD2-9680-567485BE2474}" dt="2020-11-04T01:16:04.379" v="73" actId="478"/>
          <ac:spMkLst>
            <pc:docMk/>
            <pc:sldMk cId="2093628872" sldId="264"/>
            <ac:spMk id="54" creationId="{5AF26D76-A2CF-4B0C-84E1-4642FF581CAD}"/>
          </ac:spMkLst>
        </pc:spChg>
        <pc:grpChg chg="del">
          <ac:chgData name="Nguyen Long" userId="e4e93a65-ca82-41ec-92c8-0e4fdb0a72ae" providerId="ADAL" clId="{8EB380BB-A71A-4CD2-9680-567485BE2474}" dt="2020-11-04T01:16:01.002" v="70" actId="478"/>
          <ac:grpSpMkLst>
            <pc:docMk/>
            <pc:sldMk cId="2093628872" sldId="264"/>
            <ac:grpSpMk id="12" creationId="{9735967D-4A24-431B-8E7B-24312483E5BE}"/>
          </ac:grpSpMkLst>
        </pc:grpChg>
        <pc:grpChg chg="add del mod">
          <ac:chgData name="Nguyen Long" userId="e4e93a65-ca82-41ec-92c8-0e4fdb0a72ae" providerId="ADAL" clId="{8EB380BB-A71A-4CD2-9680-567485BE2474}" dt="2020-11-04T01:15:54.776" v="66" actId="478"/>
          <ac:grpSpMkLst>
            <pc:docMk/>
            <pc:sldMk cId="2093628872" sldId="264"/>
            <ac:grpSpMk id="23" creationId="{5CA1E55C-E308-4EBA-A46A-CB74B51F4BD3}"/>
          </ac:grpSpMkLst>
        </pc:grpChg>
        <pc:grpChg chg="del">
          <ac:chgData name="Nguyen Long" userId="e4e93a65-ca82-41ec-92c8-0e4fdb0a72ae" providerId="ADAL" clId="{8EB380BB-A71A-4CD2-9680-567485BE2474}" dt="2020-11-04T01:16:02.777" v="72" actId="478"/>
          <ac:grpSpMkLst>
            <pc:docMk/>
            <pc:sldMk cId="2093628872" sldId="264"/>
            <ac:grpSpMk id="24" creationId="{EF30068C-B1FB-4B96-B416-2C7D625EE462}"/>
          </ac:grpSpMkLst>
        </pc:grpChg>
        <pc:grpChg chg="add del mod">
          <ac:chgData name="Nguyen Long" userId="e4e93a65-ca82-41ec-92c8-0e4fdb0a72ae" providerId="ADAL" clId="{8EB380BB-A71A-4CD2-9680-567485BE2474}" dt="2020-11-04T01:15:54.776" v="66" actId="478"/>
          <ac:grpSpMkLst>
            <pc:docMk/>
            <pc:sldMk cId="2093628872" sldId="264"/>
            <ac:grpSpMk id="31" creationId="{D3E1A191-35E6-4B9B-B2D7-989D71039399}"/>
          </ac:grpSpMkLst>
        </pc:grpChg>
        <pc:grpChg chg="add del mod">
          <ac:chgData name="Nguyen Long" userId="e4e93a65-ca82-41ec-92c8-0e4fdb0a72ae" providerId="ADAL" clId="{8EB380BB-A71A-4CD2-9680-567485BE2474}" dt="2020-11-04T01:15:54.776" v="66" actId="478"/>
          <ac:grpSpMkLst>
            <pc:docMk/>
            <pc:sldMk cId="2093628872" sldId="264"/>
            <ac:grpSpMk id="35" creationId="{235D797A-C8BB-4D4B-8F72-7B12BD078353}"/>
          </ac:grpSpMkLst>
        </pc:grpChg>
        <pc:grpChg chg="del">
          <ac:chgData name="Nguyen Long" userId="e4e93a65-ca82-41ec-92c8-0e4fdb0a72ae" providerId="ADAL" clId="{8EB380BB-A71A-4CD2-9680-567485BE2474}" dt="2020-11-04T01:16:07.388" v="75" actId="478"/>
          <ac:grpSpMkLst>
            <pc:docMk/>
            <pc:sldMk cId="2093628872" sldId="264"/>
            <ac:grpSpMk id="39" creationId="{4F0BDB6D-F2A1-420E-9D8D-DFCB55FE3CE8}"/>
          </ac:grpSpMkLst>
        </pc:grpChg>
        <pc:grpChg chg="del">
          <ac:chgData name="Nguyen Long" userId="e4e93a65-ca82-41ec-92c8-0e4fdb0a72ae" providerId="ADAL" clId="{8EB380BB-A71A-4CD2-9680-567485BE2474}" dt="2020-11-04T01:16:04.379" v="73" actId="478"/>
          <ac:grpSpMkLst>
            <pc:docMk/>
            <pc:sldMk cId="2093628872" sldId="264"/>
            <ac:grpSpMk id="59" creationId="{12F668D5-A30D-4BC3-8500-95DD4403DC63}"/>
          </ac:grpSpMkLst>
        </pc:grpChg>
        <pc:picChg chg="del">
          <ac:chgData name="Nguyen Long" userId="e4e93a65-ca82-41ec-92c8-0e4fdb0a72ae" providerId="ADAL" clId="{8EB380BB-A71A-4CD2-9680-567485BE2474}" dt="2020-11-04T01:16:01.781" v="71" actId="478"/>
          <ac:picMkLst>
            <pc:docMk/>
            <pc:sldMk cId="2093628872" sldId="264"/>
            <ac:picMk id="7" creationId="{2328F1E7-10ED-44E1-9297-4B39AC841B89}"/>
          </ac:picMkLst>
        </pc:picChg>
        <pc:picChg chg="del">
          <ac:chgData name="Nguyen Long" userId="e4e93a65-ca82-41ec-92c8-0e4fdb0a72ae" providerId="ADAL" clId="{8EB380BB-A71A-4CD2-9680-567485BE2474}" dt="2020-11-04T01:15:58.282" v="68" actId="478"/>
          <ac:picMkLst>
            <pc:docMk/>
            <pc:sldMk cId="2093628872" sldId="264"/>
            <ac:picMk id="9" creationId="{33DCD389-4300-4C14-8519-1495D3D2B24C}"/>
          </ac:picMkLst>
        </pc:picChg>
        <pc:picChg chg="del">
          <ac:chgData name="Nguyen Long" userId="e4e93a65-ca82-41ec-92c8-0e4fdb0a72ae" providerId="ADAL" clId="{8EB380BB-A71A-4CD2-9680-567485BE2474}" dt="2020-11-04T01:15:57.740" v="67" actId="478"/>
          <ac:picMkLst>
            <pc:docMk/>
            <pc:sldMk cId="2093628872" sldId="264"/>
            <ac:picMk id="11" creationId="{E38FBE56-E790-49C9-A488-4B42F792C696}"/>
          </ac:picMkLst>
        </pc:picChg>
        <pc:picChg chg="add del mod">
          <ac:chgData name="Nguyen Long" userId="e4e93a65-ca82-41ec-92c8-0e4fdb0a72ae" providerId="ADAL" clId="{8EB380BB-A71A-4CD2-9680-567485BE2474}" dt="2020-11-04T01:15:54.776" v="66" actId="478"/>
          <ac:picMkLst>
            <pc:docMk/>
            <pc:sldMk cId="2093628872" sldId="264"/>
            <ac:picMk id="22" creationId="{6B5C1D98-8782-4644-AB35-FB1C81EB23E4}"/>
          </ac:picMkLst>
        </pc:picChg>
        <pc:cxnChg chg="mod">
          <ac:chgData name="Nguyen Long" userId="e4e93a65-ca82-41ec-92c8-0e4fdb0a72ae" providerId="ADAL" clId="{8EB380BB-A71A-4CD2-9680-567485BE2474}" dt="2020-11-04T01:16:01.002" v="70" actId="478"/>
          <ac:cxnSpMkLst>
            <pc:docMk/>
            <pc:sldMk cId="2093628872" sldId="264"/>
            <ac:cxnSpMk id="14" creationId="{19000759-1862-4984-BDD4-1804555480F1}"/>
          </ac:cxnSpMkLst>
        </pc:cxnChg>
        <pc:cxnChg chg="mod">
          <ac:chgData name="Nguyen Long" userId="e4e93a65-ca82-41ec-92c8-0e4fdb0a72ae" providerId="ADAL" clId="{8EB380BB-A71A-4CD2-9680-567485BE2474}" dt="2020-11-04T01:16:02.777" v="72" actId="478"/>
          <ac:cxnSpMkLst>
            <pc:docMk/>
            <pc:sldMk cId="2093628872" sldId="264"/>
            <ac:cxnSpMk id="26" creationId="{168361D2-400F-441C-A081-BA2D01B76B21}"/>
          </ac:cxnSpMkLst>
        </pc:cxnChg>
        <pc:cxnChg chg="mod">
          <ac:chgData name="Nguyen Long" userId="e4e93a65-ca82-41ec-92c8-0e4fdb0a72ae" providerId="ADAL" clId="{8EB380BB-A71A-4CD2-9680-567485BE2474}" dt="2020-11-04T01:15:54.776" v="66" actId="478"/>
          <ac:cxnSpMkLst>
            <pc:docMk/>
            <pc:sldMk cId="2093628872" sldId="264"/>
            <ac:cxnSpMk id="29" creationId="{5FD66800-1A2C-45E8-816F-FAAF50C02FD2}"/>
          </ac:cxnSpMkLst>
        </pc:cxnChg>
        <pc:cxnChg chg="mod">
          <ac:chgData name="Nguyen Long" userId="e4e93a65-ca82-41ec-92c8-0e4fdb0a72ae" providerId="ADAL" clId="{8EB380BB-A71A-4CD2-9680-567485BE2474}" dt="2020-11-04T01:15:54.776" v="66" actId="478"/>
          <ac:cxnSpMkLst>
            <pc:docMk/>
            <pc:sldMk cId="2093628872" sldId="264"/>
            <ac:cxnSpMk id="33" creationId="{65DB346B-FB4E-49B1-80BF-BAA8F9BA98E1}"/>
          </ac:cxnSpMkLst>
        </pc:cxnChg>
        <pc:cxnChg chg="mod">
          <ac:chgData name="Nguyen Long" userId="e4e93a65-ca82-41ec-92c8-0e4fdb0a72ae" providerId="ADAL" clId="{8EB380BB-A71A-4CD2-9680-567485BE2474}" dt="2020-11-04T01:15:54.776" v="66" actId="478"/>
          <ac:cxnSpMkLst>
            <pc:docMk/>
            <pc:sldMk cId="2093628872" sldId="264"/>
            <ac:cxnSpMk id="36" creationId="{CB725FD0-E808-4BA4-A6F9-6E775B16C7E6}"/>
          </ac:cxnSpMkLst>
        </pc:cxnChg>
        <pc:cxnChg chg="mod">
          <ac:chgData name="Nguyen Long" userId="e4e93a65-ca82-41ec-92c8-0e4fdb0a72ae" providerId="ADAL" clId="{8EB380BB-A71A-4CD2-9680-567485BE2474}" dt="2020-11-04T01:16:07.388" v="75" actId="478"/>
          <ac:cxnSpMkLst>
            <pc:docMk/>
            <pc:sldMk cId="2093628872" sldId="264"/>
            <ac:cxnSpMk id="41" creationId="{3FA475DA-F7E6-43E3-BDDC-AC664B83A279}"/>
          </ac:cxnSpMkLst>
        </pc:cxnChg>
        <pc:cxnChg chg="del mod topLvl">
          <ac:chgData name="Nguyen Long" userId="e4e93a65-ca82-41ec-92c8-0e4fdb0a72ae" providerId="ADAL" clId="{8EB380BB-A71A-4CD2-9680-567485BE2474}" dt="2020-11-04T01:16:05.642" v="74" actId="478"/>
          <ac:cxnSpMkLst>
            <pc:docMk/>
            <pc:sldMk cId="2093628872" sldId="264"/>
            <ac:cxnSpMk id="53" creationId="{5C0DCABD-031E-41C3-B4E9-987CD5BCE391}"/>
          </ac:cxnSpMkLst>
        </pc:cxnChg>
      </pc:sldChg>
      <pc:sldChg chg="addSp delSp modSp add del mod delAnim modAnim">
        <pc:chgData name="Nguyen Long" userId="e4e93a65-ca82-41ec-92c8-0e4fdb0a72ae" providerId="ADAL" clId="{8EB380BB-A71A-4CD2-9680-567485BE2474}" dt="2020-11-05T02:59:02.223" v="2500" actId="14100"/>
        <pc:sldMkLst>
          <pc:docMk/>
          <pc:sldMk cId="2084599407" sldId="265"/>
        </pc:sldMkLst>
        <pc:spChg chg="del mod">
          <ac:chgData name="Nguyen Long" userId="e4e93a65-ca82-41ec-92c8-0e4fdb0a72ae" providerId="ADAL" clId="{8EB380BB-A71A-4CD2-9680-567485BE2474}" dt="2020-11-04T09:21:42.772" v="710" actId="478"/>
          <ac:spMkLst>
            <pc:docMk/>
            <pc:sldMk cId="2084599407" sldId="265"/>
            <ac:spMk id="2" creationId="{5781CA2E-A35A-4B65-8304-917D3CF8BA29}"/>
          </ac:spMkLst>
        </pc:spChg>
        <pc:spChg chg="mod">
          <ac:chgData name="Nguyen Long" userId="e4e93a65-ca82-41ec-92c8-0e4fdb0a72ae" providerId="ADAL" clId="{8EB380BB-A71A-4CD2-9680-567485BE2474}" dt="2020-11-04T09:15:12.574" v="691"/>
          <ac:spMkLst>
            <pc:docMk/>
            <pc:sldMk cId="2084599407" sldId="265"/>
            <ac:spMk id="3" creationId="{90BF82D9-793B-4262-BF41-DD01625D0D2A}"/>
          </ac:spMkLst>
        </pc:spChg>
        <pc:spChg chg="mod">
          <ac:chgData name="Nguyen Long" userId="e4e93a65-ca82-41ec-92c8-0e4fdb0a72ae" providerId="ADAL" clId="{8EB380BB-A71A-4CD2-9680-567485BE2474}" dt="2020-11-04T09:15:02.486" v="690"/>
          <ac:spMkLst>
            <pc:docMk/>
            <pc:sldMk cId="2084599407" sldId="265"/>
            <ac:spMk id="4" creationId="{F19861AE-5C9F-471D-AAA9-5DB1F0ADDB56}"/>
          </ac:spMkLst>
        </pc:spChg>
        <pc:spChg chg="add mod">
          <ac:chgData name="Nguyen Long" userId="e4e93a65-ca82-41ec-92c8-0e4fdb0a72ae" providerId="ADAL" clId="{8EB380BB-A71A-4CD2-9680-567485BE2474}" dt="2020-11-05T02:57:24.485" v="2498" actId="14100"/>
          <ac:spMkLst>
            <pc:docMk/>
            <pc:sldMk cId="2084599407" sldId="265"/>
            <ac:spMk id="5" creationId="{F06249C0-AE55-4CB3-89EA-403B5A14975D}"/>
          </ac:spMkLst>
        </pc:spChg>
        <pc:spChg chg="add mod">
          <ac:chgData name="Nguyen Long" userId="e4e93a65-ca82-41ec-92c8-0e4fdb0a72ae" providerId="ADAL" clId="{8EB380BB-A71A-4CD2-9680-567485BE2474}" dt="2020-11-04T09:29:02.422" v="797" actId="113"/>
          <ac:spMkLst>
            <pc:docMk/>
            <pc:sldMk cId="2084599407" sldId="265"/>
            <ac:spMk id="7" creationId="{7938CF27-3285-4605-B6A5-0AC152EAD016}"/>
          </ac:spMkLst>
        </pc:spChg>
        <pc:spChg chg="add mod">
          <ac:chgData name="Nguyen Long" userId="e4e93a65-ca82-41ec-92c8-0e4fdb0a72ae" providerId="ADAL" clId="{8EB380BB-A71A-4CD2-9680-567485BE2474}" dt="2020-11-05T02:59:02.223" v="2500" actId="14100"/>
          <ac:spMkLst>
            <pc:docMk/>
            <pc:sldMk cId="2084599407" sldId="265"/>
            <ac:spMk id="8" creationId="{0C506368-D2BF-46B6-840C-C61507DD9921}"/>
          </ac:spMkLst>
        </pc:spChg>
        <pc:spChg chg="add mod">
          <ac:chgData name="Nguyen Long" userId="e4e93a65-ca82-41ec-92c8-0e4fdb0a72ae" providerId="ADAL" clId="{8EB380BB-A71A-4CD2-9680-567485BE2474}" dt="2020-11-04T09:28:51.065" v="796" actId="113"/>
          <ac:spMkLst>
            <pc:docMk/>
            <pc:sldMk cId="2084599407" sldId="265"/>
            <ac:spMk id="14" creationId="{E3AA5958-9CFA-4F87-8875-E78D175E4573}"/>
          </ac:spMkLst>
        </pc:spChg>
        <pc:spChg chg="del mod topLvl">
          <ac:chgData name="Nguyen Long" userId="e4e93a65-ca82-41ec-92c8-0e4fdb0a72ae" providerId="ADAL" clId="{8EB380BB-A71A-4CD2-9680-567485BE2474}" dt="2020-11-04T09:32:48.970" v="865" actId="478"/>
          <ac:spMkLst>
            <pc:docMk/>
            <pc:sldMk cId="2084599407" sldId="265"/>
            <ac:spMk id="25" creationId="{ABC845E3-3F13-4619-9367-4525C4DF45FC}"/>
          </ac:spMkLst>
        </pc:spChg>
        <pc:spChg chg="mod">
          <ac:chgData name="Nguyen Long" userId="e4e93a65-ca82-41ec-92c8-0e4fdb0a72ae" providerId="ADAL" clId="{8EB380BB-A71A-4CD2-9680-567485BE2474}" dt="2020-11-04T09:34:42.227" v="891" actId="208"/>
          <ac:spMkLst>
            <pc:docMk/>
            <pc:sldMk cId="2084599407" sldId="265"/>
            <ac:spMk id="26" creationId="{C2CBC15F-5F2A-4ACC-9BC4-6D024B4AFD16}"/>
          </ac:spMkLst>
        </pc:spChg>
        <pc:spChg chg="add mod">
          <ac:chgData name="Nguyen Long" userId="e4e93a65-ca82-41ec-92c8-0e4fdb0a72ae" providerId="ADAL" clId="{8EB380BB-A71A-4CD2-9680-567485BE2474}" dt="2020-11-04T09:34:42.227" v="891" actId="208"/>
          <ac:spMkLst>
            <pc:docMk/>
            <pc:sldMk cId="2084599407" sldId="265"/>
            <ac:spMk id="30" creationId="{10F163E2-5CB3-4C37-98EC-DC091073F3E2}"/>
          </ac:spMkLst>
        </pc:spChg>
        <pc:spChg chg="mod">
          <ac:chgData name="Nguyen Long" userId="e4e93a65-ca82-41ec-92c8-0e4fdb0a72ae" providerId="ADAL" clId="{8EB380BB-A71A-4CD2-9680-567485BE2474}" dt="2020-11-04T09:36:24.887" v="899" actId="1036"/>
          <ac:spMkLst>
            <pc:docMk/>
            <pc:sldMk cId="2084599407" sldId="265"/>
            <ac:spMk id="36" creationId="{752AA880-8671-4DE5-B273-85BA009FFED5}"/>
          </ac:spMkLst>
        </pc:spChg>
        <pc:spChg chg="mod">
          <ac:chgData name="Nguyen Long" userId="e4e93a65-ca82-41ec-92c8-0e4fdb0a72ae" providerId="ADAL" clId="{8EB380BB-A71A-4CD2-9680-567485BE2474}" dt="2020-11-04T09:34:58.944" v="892"/>
          <ac:spMkLst>
            <pc:docMk/>
            <pc:sldMk cId="2084599407" sldId="265"/>
            <ac:spMk id="37" creationId="{52313388-31CD-4E3D-BD09-BF1133F47E72}"/>
          </ac:spMkLst>
        </pc:spChg>
        <pc:spChg chg="mod">
          <ac:chgData name="Nguyen Long" userId="e4e93a65-ca82-41ec-92c8-0e4fdb0a72ae" providerId="ADAL" clId="{8EB380BB-A71A-4CD2-9680-567485BE2474}" dt="2020-11-04T09:36:47.139" v="901"/>
          <ac:spMkLst>
            <pc:docMk/>
            <pc:sldMk cId="2084599407" sldId="265"/>
            <ac:spMk id="43" creationId="{DD5648C0-D514-4041-9AC4-D87BD3D59E2E}"/>
          </ac:spMkLst>
        </pc:spChg>
        <pc:spChg chg="mod">
          <ac:chgData name="Nguyen Long" userId="e4e93a65-ca82-41ec-92c8-0e4fdb0a72ae" providerId="ADAL" clId="{8EB380BB-A71A-4CD2-9680-567485BE2474}" dt="2020-11-04T09:36:47.139" v="901"/>
          <ac:spMkLst>
            <pc:docMk/>
            <pc:sldMk cId="2084599407" sldId="265"/>
            <ac:spMk id="44" creationId="{5F869992-D346-4FC0-8B92-C4FB571B7218}"/>
          </ac:spMkLst>
        </pc:spChg>
        <pc:spChg chg="mod">
          <ac:chgData name="Nguyen Long" userId="e4e93a65-ca82-41ec-92c8-0e4fdb0a72ae" providerId="ADAL" clId="{8EB380BB-A71A-4CD2-9680-567485BE2474}" dt="2020-11-04T09:36:48.470" v="903" actId="571"/>
          <ac:spMkLst>
            <pc:docMk/>
            <pc:sldMk cId="2084599407" sldId="265"/>
            <ac:spMk id="48" creationId="{0E2CACDF-D10C-46F6-82B1-D353B5A0B925}"/>
          </ac:spMkLst>
        </pc:spChg>
        <pc:spChg chg="mod">
          <ac:chgData name="Nguyen Long" userId="e4e93a65-ca82-41ec-92c8-0e4fdb0a72ae" providerId="ADAL" clId="{8EB380BB-A71A-4CD2-9680-567485BE2474}" dt="2020-11-04T09:36:48.470" v="903" actId="571"/>
          <ac:spMkLst>
            <pc:docMk/>
            <pc:sldMk cId="2084599407" sldId="265"/>
            <ac:spMk id="49" creationId="{6D620781-064B-47DA-B3FF-740944431097}"/>
          </ac:spMkLst>
        </pc:spChg>
        <pc:spChg chg="mod">
          <ac:chgData name="Nguyen Long" userId="e4e93a65-ca82-41ec-92c8-0e4fdb0a72ae" providerId="ADAL" clId="{8EB380BB-A71A-4CD2-9680-567485BE2474}" dt="2020-11-04T09:42:55.200" v="928" actId="1036"/>
          <ac:spMkLst>
            <pc:docMk/>
            <pc:sldMk cId="2084599407" sldId="265"/>
            <ac:spMk id="53" creationId="{6333AF4D-49BF-4185-AA4C-0A6EE3B84257}"/>
          </ac:spMkLst>
        </pc:spChg>
        <pc:spChg chg="mod">
          <ac:chgData name="Nguyen Long" userId="e4e93a65-ca82-41ec-92c8-0e4fdb0a72ae" providerId="ADAL" clId="{8EB380BB-A71A-4CD2-9680-567485BE2474}" dt="2020-11-04T09:37:05.333" v="905"/>
          <ac:spMkLst>
            <pc:docMk/>
            <pc:sldMk cId="2084599407" sldId="265"/>
            <ac:spMk id="54" creationId="{D1EABE38-73A5-42CE-9C82-8E16A5B14D6C}"/>
          </ac:spMkLst>
        </pc:spChg>
        <pc:spChg chg="add del mod">
          <ac:chgData name="Nguyen Long" userId="e4e93a65-ca82-41ec-92c8-0e4fdb0a72ae" providerId="ADAL" clId="{8EB380BB-A71A-4CD2-9680-567485BE2474}" dt="2020-11-04T09:45:30.586" v="942" actId="478"/>
          <ac:spMkLst>
            <pc:docMk/>
            <pc:sldMk cId="2084599407" sldId="265"/>
            <ac:spMk id="58" creationId="{551C640E-3901-49BE-81E3-637813C99BDD}"/>
          </ac:spMkLst>
        </pc:spChg>
        <pc:spChg chg="add mod">
          <ac:chgData name="Nguyen Long" userId="e4e93a65-ca82-41ec-92c8-0e4fdb0a72ae" providerId="ADAL" clId="{8EB380BB-A71A-4CD2-9680-567485BE2474}" dt="2020-11-04T11:58:22.258" v="1754" actId="1035"/>
          <ac:spMkLst>
            <pc:docMk/>
            <pc:sldMk cId="2084599407" sldId="265"/>
            <ac:spMk id="60" creationId="{D3E092A1-4B5C-44EB-B3F2-BB49117A1130}"/>
          </ac:spMkLst>
        </pc:spChg>
        <pc:spChg chg="del mod topLvl">
          <ac:chgData name="Nguyen Long" userId="e4e93a65-ca82-41ec-92c8-0e4fdb0a72ae" providerId="ADAL" clId="{8EB380BB-A71A-4CD2-9680-567485BE2474}" dt="2020-11-04T10:10:34.174" v="1371" actId="478"/>
          <ac:spMkLst>
            <pc:docMk/>
            <pc:sldMk cId="2084599407" sldId="265"/>
            <ac:spMk id="63" creationId="{2BD86AC2-E70B-4FDB-8E80-F1D7DE2F8ED5}"/>
          </ac:spMkLst>
        </pc:spChg>
        <pc:spChg chg="mod">
          <ac:chgData name="Nguyen Long" userId="e4e93a65-ca82-41ec-92c8-0e4fdb0a72ae" providerId="ADAL" clId="{8EB380BB-A71A-4CD2-9680-567485BE2474}" dt="2020-11-04T10:23:13.129" v="1595" actId="1037"/>
          <ac:spMkLst>
            <pc:docMk/>
            <pc:sldMk cId="2084599407" sldId="265"/>
            <ac:spMk id="64" creationId="{D4A4FF19-FBBB-49C8-84E7-4CCD7538CFE1}"/>
          </ac:spMkLst>
        </pc:spChg>
        <pc:spChg chg="add del">
          <ac:chgData name="Nguyen Long" userId="e4e93a65-ca82-41ec-92c8-0e4fdb0a72ae" providerId="ADAL" clId="{8EB380BB-A71A-4CD2-9680-567485BE2474}" dt="2020-11-04T10:11:12.884" v="1374" actId="11529"/>
          <ac:spMkLst>
            <pc:docMk/>
            <pc:sldMk cId="2084599407" sldId="265"/>
            <ac:spMk id="68" creationId="{D061F431-999B-44FE-8D32-4935CB0B0B7B}"/>
          </ac:spMkLst>
        </pc:spChg>
        <pc:spChg chg="add mod">
          <ac:chgData name="Nguyen Long" userId="e4e93a65-ca82-41ec-92c8-0e4fdb0a72ae" providerId="ADAL" clId="{8EB380BB-A71A-4CD2-9680-567485BE2474}" dt="2020-11-04T10:13:38.237" v="1485" actId="2085"/>
          <ac:spMkLst>
            <pc:docMk/>
            <pc:sldMk cId="2084599407" sldId="265"/>
            <ac:spMk id="69" creationId="{5D8DFC41-735F-4D8A-9D84-10CDE5E8B870}"/>
          </ac:spMkLst>
        </pc:spChg>
        <pc:spChg chg="add del mod">
          <ac:chgData name="Nguyen Long" userId="e4e93a65-ca82-41ec-92c8-0e4fdb0a72ae" providerId="ADAL" clId="{8EB380BB-A71A-4CD2-9680-567485BE2474}" dt="2020-11-04T10:12:42.988" v="1427" actId="22"/>
          <ac:spMkLst>
            <pc:docMk/>
            <pc:sldMk cId="2084599407" sldId="265"/>
            <ac:spMk id="71" creationId="{92E14C63-E7BC-41A6-BC29-DD4FBA131852}"/>
          </ac:spMkLst>
        </pc:spChg>
        <pc:spChg chg="add mod">
          <ac:chgData name="Nguyen Long" userId="e4e93a65-ca82-41ec-92c8-0e4fdb0a72ae" providerId="ADAL" clId="{8EB380BB-A71A-4CD2-9680-567485BE2474}" dt="2020-11-04T10:13:44.025" v="1486" actId="20577"/>
          <ac:spMkLst>
            <pc:docMk/>
            <pc:sldMk cId="2084599407" sldId="265"/>
            <ac:spMk id="73" creationId="{96879228-D1F7-40E4-A9C6-5B6895F0A455}"/>
          </ac:spMkLst>
        </pc:spChg>
        <pc:spChg chg="add mod">
          <ac:chgData name="Nguyen Long" userId="e4e93a65-ca82-41ec-92c8-0e4fdb0a72ae" providerId="ADAL" clId="{8EB380BB-A71A-4CD2-9680-567485BE2474}" dt="2020-11-04T10:13:48.728" v="1487" actId="20577"/>
          <ac:spMkLst>
            <pc:docMk/>
            <pc:sldMk cId="2084599407" sldId="265"/>
            <ac:spMk id="75" creationId="{06E8AACD-FF50-4569-A782-FD64117AAAFA}"/>
          </ac:spMkLst>
        </pc:spChg>
        <pc:spChg chg="del mod">
          <ac:chgData name="Nguyen Long" userId="e4e93a65-ca82-41ec-92c8-0e4fdb0a72ae" providerId="ADAL" clId="{8EB380BB-A71A-4CD2-9680-567485BE2474}" dt="2020-11-04T10:16:36.458" v="1502" actId="478"/>
          <ac:spMkLst>
            <pc:docMk/>
            <pc:sldMk cId="2084599407" sldId="265"/>
            <ac:spMk id="86" creationId="{0100F8C2-75E8-4F98-9A72-8F8B6645CC6D}"/>
          </ac:spMkLst>
        </pc:spChg>
        <pc:spChg chg="del mod">
          <ac:chgData name="Nguyen Long" userId="e4e93a65-ca82-41ec-92c8-0e4fdb0a72ae" providerId="ADAL" clId="{8EB380BB-A71A-4CD2-9680-567485BE2474}" dt="2020-11-04T10:16:36.458" v="1502" actId="478"/>
          <ac:spMkLst>
            <pc:docMk/>
            <pc:sldMk cId="2084599407" sldId="265"/>
            <ac:spMk id="87" creationId="{76E6E207-0EA3-4F82-BF53-29380540A1FE}"/>
          </ac:spMkLst>
        </pc:spChg>
        <pc:spChg chg="del mod">
          <ac:chgData name="Nguyen Long" userId="e4e93a65-ca82-41ec-92c8-0e4fdb0a72ae" providerId="ADAL" clId="{8EB380BB-A71A-4CD2-9680-567485BE2474}" dt="2020-11-04T10:16:36.458" v="1502" actId="478"/>
          <ac:spMkLst>
            <pc:docMk/>
            <pc:sldMk cId="2084599407" sldId="265"/>
            <ac:spMk id="88" creationId="{B8E10F0A-2D59-4625-9CE1-173867977142}"/>
          </ac:spMkLst>
        </pc:spChg>
        <pc:spChg chg="mod">
          <ac:chgData name="Nguyen Long" userId="e4e93a65-ca82-41ec-92c8-0e4fdb0a72ae" providerId="ADAL" clId="{8EB380BB-A71A-4CD2-9680-567485BE2474}" dt="2020-11-04T10:22:47.683" v="1588" actId="207"/>
          <ac:spMkLst>
            <pc:docMk/>
            <pc:sldMk cId="2084599407" sldId="265"/>
            <ac:spMk id="91" creationId="{F239989B-45FF-44E4-A013-EE68B4A99284}"/>
          </ac:spMkLst>
        </pc:spChg>
        <pc:spChg chg="add mod">
          <ac:chgData name="Nguyen Long" userId="e4e93a65-ca82-41ec-92c8-0e4fdb0a72ae" providerId="ADAL" clId="{8EB380BB-A71A-4CD2-9680-567485BE2474}" dt="2020-11-04T10:17:58.248" v="1513" actId="207"/>
          <ac:spMkLst>
            <pc:docMk/>
            <pc:sldMk cId="2084599407" sldId="265"/>
            <ac:spMk id="96" creationId="{7017991C-995B-448E-807E-BF123796DFA3}"/>
          </ac:spMkLst>
        </pc:spChg>
        <pc:spChg chg="add mod">
          <ac:chgData name="Nguyen Long" userId="e4e93a65-ca82-41ec-92c8-0e4fdb0a72ae" providerId="ADAL" clId="{8EB380BB-A71A-4CD2-9680-567485BE2474}" dt="2020-11-04T10:18:29.127" v="1550" actId="20577"/>
          <ac:spMkLst>
            <pc:docMk/>
            <pc:sldMk cId="2084599407" sldId="265"/>
            <ac:spMk id="98" creationId="{42F0EC0E-8FE7-42E8-B875-ED0F13DBE2B3}"/>
          </ac:spMkLst>
        </pc:spChg>
        <pc:spChg chg="add mod">
          <ac:chgData name="Nguyen Long" userId="e4e93a65-ca82-41ec-92c8-0e4fdb0a72ae" providerId="ADAL" clId="{8EB380BB-A71A-4CD2-9680-567485BE2474}" dt="2020-11-04T10:18:34.270" v="1551" actId="20577"/>
          <ac:spMkLst>
            <pc:docMk/>
            <pc:sldMk cId="2084599407" sldId="265"/>
            <ac:spMk id="100" creationId="{42C1FB83-A06A-4A77-B005-72AD501BBF11}"/>
          </ac:spMkLst>
        </pc:spChg>
        <pc:spChg chg="add mod">
          <ac:chgData name="Nguyen Long" userId="e4e93a65-ca82-41ec-92c8-0e4fdb0a72ae" providerId="ADAL" clId="{8EB380BB-A71A-4CD2-9680-567485BE2474}" dt="2020-11-04T10:18:37.927" v="1552" actId="20577"/>
          <ac:spMkLst>
            <pc:docMk/>
            <pc:sldMk cId="2084599407" sldId="265"/>
            <ac:spMk id="102" creationId="{AD7038FC-A245-41C8-8222-FF99F74D3BEC}"/>
          </ac:spMkLst>
        </pc:spChg>
        <pc:grpChg chg="add">
          <ac:chgData name="Nguyen Long" userId="e4e93a65-ca82-41ec-92c8-0e4fdb0a72ae" providerId="ADAL" clId="{8EB380BB-A71A-4CD2-9680-567485BE2474}" dt="2020-11-04T12:01:24.502" v="1842" actId="164"/>
          <ac:grpSpMkLst>
            <pc:docMk/>
            <pc:sldMk cId="2084599407" sldId="265"/>
            <ac:grpSpMk id="17" creationId="{BA391674-78E5-4DCD-93C0-E1C2EA662255}"/>
          </ac:grpSpMkLst>
        </pc:grpChg>
        <pc:grpChg chg="add del mod">
          <ac:chgData name="Nguyen Long" userId="e4e93a65-ca82-41ec-92c8-0e4fdb0a72ae" providerId="ADAL" clId="{8EB380BB-A71A-4CD2-9680-567485BE2474}" dt="2020-11-04T09:32:48.970" v="865" actId="478"/>
          <ac:grpSpMkLst>
            <pc:docMk/>
            <pc:sldMk cId="2084599407" sldId="265"/>
            <ac:grpSpMk id="22" creationId="{4DE3F329-4379-467E-B484-7B7212AB7164}"/>
          </ac:grpSpMkLst>
        </pc:grpChg>
        <pc:grpChg chg="mod topLvl">
          <ac:chgData name="Nguyen Long" userId="e4e93a65-ca82-41ec-92c8-0e4fdb0a72ae" providerId="ADAL" clId="{8EB380BB-A71A-4CD2-9680-567485BE2474}" dt="2020-11-04T09:33:29.511" v="877" actId="14100"/>
          <ac:grpSpMkLst>
            <pc:docMk/>
            <pc:sldMk cId="2084599407" sldId="265"/>
            <ac:grpSpMk id="23" creationId="{CBD06989-DC91-40AB-8A96-D448F572382F}"/>
          </ac:grpSpMkLst>
        </pc:grpChg>
        <pc:grpChg chg="del mod">
          <ac:chgData name="Nguyen Long" userId="e4e93a65-ca82-41ec-92c8-0e4fdb0a72ae" providerId="ADAL" clId="{8EB380BB-A71A-4CD2-9680-567485BE2474}" dt="2020-11-04T09:27:32.913" v="780" actId="478"/>
          <ac:grpSpMkLst>
            <pc:docMk/>
            <pc:sldMk cId="2084599407" sldId="265"/>
            <ac:grpSpMk id="24" creationId="{50D1C546-92AA-4ECA-977B-1400026A99A6}"/>
          </ac:grpSpMkLst>
        </pc:grpChg>
        <pc:grpChg chg="add">
          <ac:chgData name="Nguyen Long" userId="e4e93a65-ca82-41ec-92c8-0e4fdb0a72ae" providerId="ADAL" clId="{8EB380BB-A71A-4CD2-9680-567485BE2474}" dt="2020-11-04T09:34:36.645" v="890" actId="164"/>
          <ac:grpSpMkLst>
            <pc:docMk/>
            <pc:sldMk cId="2084599407" sldId="265"/>
            <ac:grpSpMk id="33" creationId="{82565AC8-0AC1-4AF0-997C-3FEF97C92CDC}"/>
          </ac:grpSpMkLst>
        </pc:grpChg>
        <pc:grpChg chg="add mod">
          <ac:chgData name="Nguyen Long" userId="e4e93a65-ca82-41ec-92c8-0e4fdb0a72ae" providerId="ADAL" clId="{8EB380BB-A71A-4CD2-9680-567485BE2474}" dt="2020-11-04T09:35:04.328" v="893" actId="1076"/>
          <ac:grpSpMkLst>
            <pc:docMk/>
            <pc:sldMk cId="2084599407" sldId="265"/>
            <ac:grpSpMk id="34" creationId="{A378FCE0-6A11-4D16-A9DA-55A30C26A532}"/>
          </ac:grpSpMkLst>
        </pc:grpChg>
        <pc:grpChg chg="mod">
          <ac:chgData name="Nguyen Long" userId="e4e93a65-ca82-41ec-92c8-0e4fdb0a72ae" providerId="ADAL" clId="{8EB380BB-A71A-4CD2-9680-567485BE2474}" dt="2020-11-04T09:34:58.944" v="892"/>
          <ac:grpSpMkLst>
            <pc:docMk/>
            <pc:sldMk cId="2084599407" sldId="265"/>
            <ac:grpSpMk id="35" creationId="{2E3A93D9-EAA6-499F-B607-00844C75D5BF}"/>
          </ac:grpSpMkLst>
        </pc:grpChg>
        <pc:grpChg chg="add del mod">
          <ac:chgData name="Nguyen Long" userId="e4e93a65-ca82-41ec-92c8-0e4fdb0a72ae" providerId="ADAL" clId="{8EB380BB-A71A-4CD2-9680-567485BE2474}" dt="2020-11-04T09:37:00.262" v="904"/>
          <ac:grpSpMkLst>
            <pc:docMk/>
            <pc:sldMk cId="2084599407" sldId="265"/>
            <ac:grpSpMk id="41" creationId="{E2870F58-C880-496F-89F9-C98639AC57A0}"/>
          </ac:grpSpMkLst>
        </pc:grpChg>
        <pc:grpChg chg="mod">
          <ac:chgData name="Nguyen Long" userId="e4e93a65-ca82-41ec-92c8-0e4fdb0a72ae" providerId="ADAL" clId="{8EB380BB-A71A-4CD2-9680-567485BE2474}" dt="2020-11-04T09:36:47.139" v="901"/>
          <ac:grpSpMkLst>
            <pc:docMk/>
            <pc:sldMk cId="2084599407" sldId="265"/>
            <ac:grpSpMk id="42" creationId="{C4251CC6-6156-4571-BC11-C5F1E5E14B1F}"/>
          </ac:grpSpMkLst>
        </pc:grpChg>
        <pc:grpChg chg="add mod">
          <ac:chgData name="Nguyen Long" userId="e4e93a65-ca82-41ec-92c8-0e4fdb0a72ae" providerId="ADAL" clId="{8EB380BB-A71A-4CD2-9680-567485BE2474}" dt="2020-11-04T09:36:48.470" v="903" actId="571"/>
          <ac:grpSpMkLst>
            <pc:docMk/>
            <pc:sldMk cId="2084599407" sldId="265"/>
            <ac:grpSpMk id="46" creationId="{5D707952-4A96-4E71-A98D-2CBA37BAEFB2}"/>
          </ac:grpSpMkLst>
        </pc:grpChg>
        <pc:grpChg chg="mod">
          <ac:chgData name="Nguyen Long" userId="e4e93a65-ca82-41ec-92c8-0e4fdb0a72ae" providerId="ADAL" clId="{8EB380BB-A71A-4CD2-9680-567485BE2474}" dt="2020-11-04T09:36:48.470" v="903" actId="571"/>
          <ac:grpSpMkLst>
            <pc:docMk/>
            <pc:sldMk cId="2084599407" sldId="265"/>
            <ac:grpSpMk id="47" creationId="{B81F4C97-8178-4F97-A7D9-F5AF4512ACFA}"/>
          </ac:grpSpMkLst>
        </pc:grpChg>
        <pc:grpChg chg="add mod">
          <ac:chgData name="Nguyen Long" userId="e4e93a65-ca82-41ec-92c8-0e4fdb0a72ae" providerId="ADAL" clId="{8EB380BB-A71A-4CD2-9680-567485BE2474}" dt="2020-11-04T09:37:12.675" v="911" actId="1037"/>
          <ac:grpSpMkLst>
            <pc:docMk/>
            <pc:sldMk cId="2084599407" sldId="265"/>
            <ac:grpSpMk id="51" creationId="{E5D26BC0-69DB-465B-BB69-A2AE354C91E9}"/>
          </ac:grpSpMkLst>
        </pc:grpChg>
        <pc:grpChg chg="mod">
          <ac:chgData name="Nguyen Long" userId="e4e93a65-ca82-41ec-92c8-0e4fdb0a72ae" providerId="ADAL" clId="{8EB380BB-A71A-4CD2-9680-567485BE2474}" dt="2020-11-04T09:37:05.333" v="905"/>
          <ac:grpSpMkLst>
            <pc:docMk/>
            <pc:sldMk cId="2084599407" sldId="265"/>
            <ac:grpSpMk id="52" creationId="{6514151D-EE4F-45E1-A296-28126DC97177}"/>
          </ac:grpSpMkLst>
        </pc:grpChg>
        <pc:grpChg chg="add del mod">
          <ac:chgData name="Nguyen Long" userId="e4e93a65-ca82-41ec-92c8-0e4fdb0a72ae" providerId="ADAL" clId="{8EB380BB-A71A-4CD2-9680-567485BE2474}" dt="2020-11-04T10:10:34.174" v="1371" actId="478"/>
          <ac:grpSpMkLst>
            <pc:docMk/>
            <pc:sldMk cId="2084599407" sldId="265"/>
            <ac:grpSpMk id="61" creationId="{694F4BA3-9A7C-4370-8369-2D1DE35FA9FC}"/>
          </ac:grpSpMkLst>
        </pc:grpChg>
        <pc:grpChg chg="mod topLvl">
          <ac:chgData name="Nguyen Long" userId="e4e93a65-ca82-41ec-92c8-0e4fdb0a72ae" providerId="ADAL" clId="{8EB380BB-A71A-4CD2-9680-567485BE2474}" dt="2020-11-04T10:10:34.174" v="1371" actId="478"/>
          <ac:grpSpMkLst>
            <pc:docMk/>
            <pc:sldMk cId="2084599407" sldId="265"/>
            <ac:grpSpMk id="62" creationId="{87AA8208-0FF7-492C-919D-73711A948D51}"/>
          </ac:grpSpMkLst>
        </pc:grpChg>
        <pc:grpChg chg="add">
          <ac:chgData name="Nguyen Long" userId="e4e93a65-ca82-41ec-92c8-0e4fdb0a72ae" providerId="ADAL" clId="{8EB380BB-A71A-4CD2-9680-567485BE2474}" dt="2020-11-04T10:15:56.695" v="1497" actId="164"/>
          <ac:grpSpMkLst>
            <pc:docMk/>
            <pc:sldMk cId="2084599407" sldId="265"/>
            <ac:grpSpMk id="83" creationId="{FAFFDDE2-3D21-4972-8701-683C6DBA6ACD}"/>
          </ac:grpSpMkLst>
        </pc:grpChg>
        <pc:grpChg chg="add mod">
          <ac:chgData name="Nguyen Long" userId="e4e93a65-ca82-41ec-92c8-0e4fdb0a72ae" providerId="ADAL" clId="{8EB380BB-A71A-4CD2-9680-567485BE2474}" dt="2020-11-04T10:16:24.124" v="1500" actId="1076"/>
          <ac:grpSpMkLst>
            <pc:docMk/>
            <pc:sldMk cId="2084599407" sldId="265"/>
            <ac:grpSpMk id="84" creationId="{EC800142-6E93-4138-91A5-7E8278020A72}"/>
          </ac:grpSpMkLst>
        </pc:grpChg>
        <pc:grpChg chg="mod">
          <ac:chgData name="Nguyen Long" userId="e4e93a65-ca82-41ec-92c8-0e4fdb0a72ae" providerId="ADAL" clId="{8EB380BB-A71A-4CD2-9680-567485BE2474}" dt="2020-11-04T10:16:20.050" v="1499"/>
          <ac:grpSpMkLst>
            <pc:docMk/>
            <pc:sldMk cId="2084599407" sldId="265"/>
            <ac:grpSpMk id="85" creationId="{ACAA6227-E93F-4F39-96F5-7A007C5B6D92}"/>
          </ac:grpSpMkLst>
        </pc:grpChg>
        <pc:grpChg chg="add">
          <ac:chgData name="Nguyen Long" userId="e4e93a65-ca82-41ec-92c8-0e4fdb0a72ae" providerId="ADAL" clId="{8EB380BB-A71A-4CD2-9680-567485BE2474}" dt="2020-11-04T10:19:53.470" v="1571" actId="164"/>
          <ac:grpSpMkLst>
            <pc:docMk/>
            <pc:sldMk cId="2084599407" sldId="265"/>
            <ac:grpSpMk id="111" creationId="{88D52028-0BA0-4CD1-9140-D0AFAD9801B5}"/>
          </ac:grpSpMkLst>
        </pc:grpChg>
        <pc:grpChg chg="add">
          <ac:chgData name="Nguyen Long" userId="e4e93a65-ca82-41ec-92c8-0e4fdb0a72ae" providerId="ADAL" clId="{8EB380BB-A71A-4CD2-9680-567485BE2474}" dt="2020-11-04T10:20:21.735" v="1573" actId="164"/>
          <ac:grpSpMkLst>
            <pc:docMk/>
            <pc:sldMk cId="2084599407" sldId="265"/>
            <ac:grpSpMk id="112" creationId="{465CF42F-5A90-4215-92C7-F054B425360D}"/>
          </ac:grpSpMkLst>
        </pc:grpChg>
        <pc:graphicFrameChg chg="del">
          <ac:chgData name="Nguyen Long" userId="e4e93a65-ca82-41ec-92c8-0e4fdb0a72ae" providerId="ADAL" clId="{8EB380BB-A71A-4CD2-9680-567485BE2474}" dt="2020-11-04T09:14:08.099" v="684" actId="478"/>
          <ac:graphicFrameMkLst>
            <pc:docMk/>
            <pc:sldMk cId="2084599407" sldId="265"/>
            <ac:graphicFrameMk id="8" creationId="{1BB03246-ACF3-4B27-B275-5FA9706CF443}"/>
          </ac:graphicFrameMkLst>
        </pc:graphicFrameChg>
        <pc:picChg chg="add mod">
          <ac:chgData name="Nguyen Long" userId="e4e93a65-ca82-41ec-92c8-0e4fdb0a72ae" providerId="ADAL" clId="{8EB380BB-A71A-4CD2-9680-567485BE2474}" dt="2020-11-04T09:27:42.065" v="783" actId="1076"/>
          <ac:picMkLst>
            <pc:docMk/>
            <pc:sldMk cId="2084599407" sldId="265"/>
            <ac:picMk id="6" creationId="{04FB5C5C-AAC1-4CDF-9D8B-F1A85BB049F1}"/>
          </ac:picMkLst>
        </pc:picChg>
        <pc:picChg chg="del">
          <ac:chgData name="Nguyen Long" userId="e4e93a65-ca82-41ec-92c8-0e4fdb0a72ae" providerId="ADAL" clId="{8EB380BB-A71A-4CD2-9680-567485BE2474}" dt="2020-11-04T09:14:04.755" v="682" actId="478"/>
          <ac:picMkLst>
            <pc:docMk/>
            <pc:sldMk cId="2084599407" sldId="265"/>
            <ac:picMk id="7" creationId="{FCEA9F38-ABE9-4173-9172-A2CB2CB91D8D}"/>
          </ac:picMkLst>
        </pc:picChg>
        <pc:picChg chg="del">
          <ac:chgData name="Nguyen Long" userId="e4e93a65-ca82-41ec-92c8-0e4fdb0a72ae" providerId="ADAL" clId="{8EB380BB-A71A-4CD2-9680-567485BE2474}" dt="2020-11-04T09:14:03.919" v="681" actId="478"/>
          <ac:picMkLst>
            <pc:docMk/>
            <pc:sldMk cId="2084599407" sldId="265"/>
            <ac:picMk id="9" creationId="{26FD2A1C-3866-437E-8995-6BB118A44B21}"/>
          </ac:picMkLst>
        </pc:picChg>
        <pc:picChg chg="add del mod">
          <ac:chgData name="Nguyen Long" userId="e4e93a65-ca82-41ec-92c8-0e4fdb0a72ae" providerId="ADAL" clId="{8EB380BB-A71A-4CD2-9680-567485BE2474}" dt="2020-11-04T09:31:16.046" v="810" actId="478"/>
          <ac:picMkLst>
            <pc:docMk/>
            <pc:sldMk cId="2084599407" sldId="265"/>
            <ac:picMk id="9" creationId="{58BA9E6B-9579-4FC2-8EEC-14D245FAD5E9}"/>
          </ac:picMkLst>
        </pc:picChg>
        <pc:picChg chg="del">
          <ac:chgData name="Nguyen Long" userId="e4e93a65-ca82-41ec-92c8-0e4fdb0a72ae" providerId="ADAL" clId="{8EB380BB-A71A-4CD2-9680-567485BE2474}" dt="2020-11-04T09:14:05.515" v="683" actId="478"/>
          <ac:picMkLst>
            <pc:docMk/>
            <pc:sldMk cId="2084599407" sldId="265"/>
            <ac:picMk id="10" creationId="{53EB4B56-9211-403A-AB80-4E517BE91E23}"/>
          </ac:picMkLst>
        </pc:picChg>
        <pc:picChg chg="add mod">
          <ac:chgData name="Nguyen Long" userId="e4e93a65-ca82-41ec-92c8-0e4fdb0a72ae" providerId="ADAL" clId="{8EB380BB-A71A-4CD2-9680-567485BE2474}" dt="2020-11-04T09:31:47.848" v="861" actId="1035"/>
          <ac:picMkLst>
            <pc:docMk/>
            <pc:sldMk cId="2084599407" sldId="265"/>
            <ac:picMk id="16" creationId="{3E4C6269-71E0-4BA8-948A-ADE5C0CD6424}"/>
          </ac:picMkLst>
        </pc:picChg>
        <pc:picChg chg="add mod">
          <ac:chgData name="Nguyen Long" userId="e4e93a65-ca82-41ec-92c8-0e4fdb0a72ae" providerId="ADAL" clId="{8EB380BB-A71A-4CD2-9680-567485BE2474}" dt="2020-11-04T09:31:50.941" v="862" actId="1076"/>
          <ac:picMkLst>
            <pc:docMk/>
            <pc:sldMk cId="2084599407" sldId="265"/>
            <ac:picMk id="18" creationId="{BD6F4724-B632-420F-B251-FB537F022D6F}"/>
          </ac:picMkLst>
        </pc:picChg>
        <pc:cxnChg chg="add mod">
          <ac:chgData name="Nguyen Long" userId="e4e93a65-ca82-41ec-92c8-0e4fdb0a72ae" providerId="ADAL" clId="{8EB380BB-A71A-4CD2-9680-567485BE2474}" dt="2020-11-05T02:57:24.485" v="2498" actId="14100"/>
          <ac:cxnSpMkLst>
            <pc:docMk/>
            <pc:sldMk cId="2084599407" sldId="265"/>
            <ac:cxnSpMk id="10" creationId="{C76F3F91-7DCE-4380-9AAA-1B88BADF749D}"/>
          </ac:cxnSpMkLst>
        </pc:cxnChg>
        <pc:cxnChg chg="add mod">
          <ac:chgData name="Nguyen Long" userId="e4e93a65-ca82-41ec-92c8-0e4fdb0a72ae" providerId="ADAL" clId="{8EB380BB-A71A-4CD2-9680-567485BE2474}" dt="2020-11-05T02:59:02.223" v="2500" actId="14100"/>
          <ac:cxnSpMkLst>
            <pc:docMk/>
            <pc:sldMk cId="2084599407" sldId="265"/>
            <ac:cxnSpMk id="11" creationId="{773F31F1-B9A3-4CCE-9676-070E8570CF2B}"/>
          </ac:cxnSpMkLst>
        </pc:cxnChg>
        <pc:cxnChg chg="mod">
          <ac:chgData name="Nguyen Long" userId="e4e93a65-ca82-41ec-92c8-0e4fdb0a72ae" providerId="ADAL" clId="{8EB380BB-A71A-4CD2-9680-567485BE2474}" dt="2020-11-04T09:27:32.913" v="780" actId="478"/>
          <ac:cxnSpMkLst>
            <pc:docMk/>
            <pc:sldMk cId="2084599407" sldId="265"/>
            <ac:cxnSpMk id="13" creationId="{19A456C6-1CB8-4728-BEE7-70F0EE6FA2D8}"/>
          </ac:cxnSpMkLst>
        </pc:cxnChg>
        <pc:cxnChg chg="mod">
          <ac:chgData name="Nguyen Long" userId="e4e93a65-ca82-41ec-92c8-0e4fdb0a72ae" providerId="ADAL" clId="{8EB380BB-A71A-4CD2-9680-567485BE2474}" dt="2020-11-04T09:34:42.227" v="891" actId="208"/>
          <ac:cxnSpMkLst>
            <pc:docMk/>
            <pc:sldMk cId="2084599407" sldId="265"/>
            <ac:cxnSpMk id="27" creationId="{C4A361CA-0216-4DF3-AE4E-2EB85C5C0BA2}"/>
          </ac:cxnSpMkLst>
        </pc:cxnChg>
        <pc:cxnChg chg="mod">
          <ac:chgData name="Nguyen Long" userId="e4e93a65-ca82-41ec-92c8-0e4fdb0a72ae" providerId="ADAL" clId="{8EB380BB-A71A-4CD2-9680-567485BE2474}" dt="2020-11-04T09:36:31.635" v="900" actId="14100"/>
          <ac:cxnSpMkLst>
            <pc:docMk/>
            <pc:sldMk cId="2084599407" sldId="265"/>
            <ac:cxnSpMk id="38" creationId="{E814AC8E-2826-46D6-8B16-DBB470AB9EFF}"/>
          </ac:cxnSpMkLst>
        </pc:cxnChg>
        <pc:cxnChg chg="mod">
          <ac:chgData name="Nguyen Long" userId="e4e93a65-ca82-41ec-92c8-0e4fdb0a72ae" providerId="ADAL" clId="{8EB380BB-A71A-4CD2-9680-567485BE2474}" dt="2020-11-04T09:36:47.139" v="901"/>
          <ac:cxnSpMkLst>
            <pc:docMk/>
            <pc:sldMk cId="2084599407" sldId="265"/>
            <ac:cxnSpMk id="45" creationId="{BA9AA40A-1B1C-433C-8E10-BFC647C8A641}"/>
          </ac:cxnSpMkLst>
        </pc:cxnChg>
        <pc:cxnChg chg="mod">
          <ac:chgData name="Nguyen Long" userId="e4e93a65-ca82-41ec-92c8-0e4fdb0a72ae" providerId="ADAL" clId="{8EB380BB-A71A-4CD2-9680-567485BE2474}" dt="2020-11-04T09:36:48.470" v="903" actId="571"/>
          <ac:cxnSpMkLst>
            <pc:docMk/>
            <pc:sldMk cId="2084599407" sldId="265"/>
            <ac:cxnSpMk id="50" creationId="{D8EBB9DB-D3D9-468F-BC88-5814BCAB4F16}"/>
          </ac:cxnSpMkLst>
        </pc:cxnChg>
        <pc:cxnChg chg="mod">
          <ac:chgData name="Nguyen Long" userId="e4e93a65-ca82-41ec-92c8-0e4fdb0a72ae" providerId="ADAL" clId="{8EB380BB-A71A-4CD2-9680-567485BE2474}" dt="2020-11-04T09:42:55.200" v="928" actId="1036"/>
          <ac:cxnSpMkLst>
            <pc:docMk/>
            <pc:sldMk cId="2084599407" sldId="265"/>
            <ac:cxnSpMk id="55" creationId="{3749CE63-4947-43A5-8780-78249E1FF9F1}"/>
          </ac:cxnSpMkLst>
        </pc:cxnChg>
        <pc:cxnChg chg="mod">
          <ac:chgData name="Nguyen Long" userId="e4e93a65-ca82-41ec-92c8-0e4fdb0a72ae" providerId="ADAL" clId="{8EB380BB-A71A-4CD2-9680-567485BE2474}" dt="2020-11-04T10:23:13.129" v="1595" actId="1037"/>
          <ac:cxnSpMkLst>
            <pc:docMk/>
            <pc:sldMk cId="2084599407" sldId="265"/>
            <ac:cxnSpMk id="65" creationId="{EAB04A82-81A9-4EC8-9A69-F503E64034C8}"/>
          </ac:cxnSpMkLst>
        </pc:cxnChg>
        <pc:cxnChg chg="add mod">
          <ac:chgData name="Nguyen Long" userId="e4e93a65-ca82-41ec-92c8-0e4fdb0a72ae" providerId="ADAL" clId="{8EB380BB-A71A-4CD2-9680-567485BE2474}" dt="2020-11-04T10:23:13.129" v="1595" actId="1037"/>
          <ac:cxnSpMkLst>
            <pc:docMk/>
            <pc:sldMk cId="2084599407" sldId="265"/>
            <ac:cxnSpMk id="78" creationId="{4866B28C-A4DA-411E-980D-B7997C399320}"/>
          </ac:cxnSpMkLst>
        </pc:cxnChg>
        <pc:cxnChg chg="add mod">
          <ac:chgData name="Nguyen Long" userId="e4e93a65-ca82-41ec-92c8-0e4fdb0a72ae" providerId="ADAL" clId="{8EB380BB-A71A-4CD2-9680-567485BE2474}" dt="2020-11-04T10:23:13.129" v="1595" actId="1037"/>
          <ac:cxnSpMkLst>
            <pc:docMk/>
            <pc:sldMk cId="2084599407" sldId="265"/>
            <ac:cxnSpMk id="80" creationId="{CB894A40-B2E0-4EBC-920E-2275140EEAEA}"/>
          </ac:cxnSpMkLst>
        </pc:cxnChg>
        <pc:cxnChg chg="mod">
          <ac:chgData name="Nguyen Long" userId="e4e93a65-ca82-41ec-92c8-0e4fdb0a72ae" providerId="ADAL" clId="{8EB380BB-A71A-4CD2-9680-567485BE2474}" dt="2020-11-04T10:22:25.790" v="1585" actId="1038"/>
          <ac:cxnSpMkLst>
            <pc:docMk/>
            <pc:sldMk cId="2084599407" sldId="265"/>
            <ac:cxnSpMk id="89" creationId="{F2C86EC8-FD19-40F7-ADF6-28AF8BD7C53A}"/>
          </ac:cxnSpMkLst>
        </pc:cxnChg>
        <pc:cxnChg chg="mod">
          <ac:chgData name="Nguyen Long" userId="e4e93a65-ca82-41ec-92c8-0e4fdb0a72ae" providerId="ADAL" clId="{8EB380BB-A71A-4CD2-9680-567485BE2474}" dt="2020-11-04T10:22:25.790" v="1585" actId="1038"/>
          <ac:cxnSpMkLst>
            <pc:docMk/>
            <pc:sldMk cId="2084599407" sldId="265"/>
            <ac:cxnSpMk id="90" creationId="{CA71BF7F-7F43-4FEB-8ACA-E98E0AEB5478}"/>
          </ac:cxnSpMkLst>
        </pc:cxnChg>
        <pc:cxnChg chg="mod">
          <ac:chgData name="Nguyen Long" userId="e4e93a65-ca82-41ec-92c8-0e4fdb0a72ae" providerId="ADAL" clId="{8EB380BB-A71A-4CD2-9680-567485BE2474}" dt="2020-11-04T10:22:25.790" v="1585" actId="1038"/>
          <ac:cxnSpMkLst>
            <pc:docMk/>
            <pc:sldMk cId="2084599407" sldId="265"/>
            <ac:cxnSpMk id="92" creationId="{4809B5E3-8E0B-4CB7-A776-614284BA5164}"/>
          </ac:cxnSpMkLst>
        </pc:cxnChg>
        <pc:cxnChg chg="add mod">
          <ac:chgData name="Nguyen Long" userId="e4e93a65-ca82-41ec-92c8-0e4fdb0a72ae" providerId="ADAL" clId="{8EB380BB-A71A-4CD2-9680-567485BE2474}" dt="2020-11-04T10:22:25.790" v="1585" actId="1038"/>
          <ac:cxnSpMkLst>
            <pc:docMk/>
            <pc:sldMk cId="2084599407" sldId="265"/>
            <ac:cxnSpMk id="107" creationId="{B871E0CF-53FD-48C2-9250-CFDA1716FC18}"/>
          </ac:cxnSpMkLst>
        </pc:cxnChg>
      </pc:sldChg>
      <pc:sldChg chg="addSp">
        <pc:chgData name="Nguyen Long" userId="e4e93a65-ca82-41ec-92c8-0e4fdb0a72ae" providerId="ADAL" clId="{8EB380BB-A71A-4CD2-9680-567485BE2474}" dt="2020-11-04T09:21:33.123" v="707"/>
        <pc:sldMkLst>
          <pc:docMk/>
          <pc:sldMk cId="2980850592" sldId="265"/>
        </pc:sldMkLst>
        <pc:spChg chg="add">
          <ac:chgData name="Nguyen Long" userId="e4e93a65-ca82-41ec-92c8-0e4fdb0a72ae" providerId="ADAL" clId="{8EB380BB-A71A-4CD2-9680-567485BE2474}" dt="2020-11-04T09:21:33.123" v="707"/>
          <ac:spMkLst>
            <pc:docMk/>
            <pc:sldMk cId="2980850592" sldId="265"/>
            <ac:spMk id="2" creationId="{5781CA2E-A35A-4B65-8304-917D3CF8BA29}"/>
          </ac:spMkLst>
        </pc:spChg>
      </pc:sldChg>
      <pc:sldChg chg="del">
        <pc:chgData name="Nguyen Long" userId="e4e93a65-ca82-41ec-92c8-0e4fdb0a72ae" providerId="ADAL" clId="{8EB380BB-A71A-4CD2-9680-567485BE2474}" dt="2020-11-04T01:27:02.891" v="98" actId="47"/>
        <pc:sldMkLst>
          <pc:docMk/>
          <pc:sldMk cId="2435727989" sldId="266"/>
        </pc:sldMkLst>
      </pc:sldChg>
      <pc:sldChg chg="del">
        <pc:chgData name="Nguyen Long" userId="e4e93a65-ca82-41ec-92c8-0e4fdb0a72ae" providerId="ADAL" clId="{8EB380BB-A71A-4CD2-9680-567485BE2474}" dt="2020-11-04T01:27:02.891" v="98" actId="47"/>
        <pc:sldMkLst>
          <pc:docMk/>
          <pc:sldMk cId="4223157378" sldId="267"/>
        </pc:sldMkLst>
      </pc:sldChg>
      <pc:sldChg chg="del">
        <pc:chgData name="Nguyen Long" userId="e4e93a65-ca82-41ec-92c8-0e4fdb0a72ae" providerId="ADAL" clId="{8EB380BB-A71A-4CD2-9680-567485BE2474}" dt="2020-11-04T01:27:02.891" v="98" actId="47"/>
        <pc:sldMkLst>
          <pc:docMk/>
          <pc:sldMk cId="2309778063" sldId="268"/>
        </pc:sldMkLst>
      </pc:sldChg>
      <pc:sldChg chg="del">
        <pc:chgData name="Nguyen Long" userId="e4e93a65-ca82-41ec-92c8-0e4fdb0a72ae" providerId="ADAL" clId="{8EB380BB-A71A-4CD2-9680-567485BE2474}" dt="2020-11-04T01:27:02.891" v="98" actId="47"/>
        <pc:sldMkLst>
          <pc:docMk/>
          <pc:sldMk cId="184234009" sldId="269"/>
        </pc:sldMkLst>
      </pc:sldChg>
      <pc:sldChg chg="del">
        <pc:chgData name="Nguyen Long" userId="e4e93a65-ca82-41ec-92c8-0e4fdb0a72ae" providerId="ADAL" clId="{8EB380BB-A71A-4CD2-9680-567485BE2474}" dt="2020-11-04T01:26:55.995" v="97" actId="47"/>
        <pc:sldMkLst>
          <pc:docMk/>
          <pc:sldMk cId="1091770401" sldId="270"/>
        </pc:sldMkLst>
      </pc:sldChg>
      <pc:sldChg chg="del">
        <pc:chgData name="Nguyen Long" userId="e4e93a65-ca82-41ec-92c8-0e4fdb0a72ae" providerId="ADAL" clId="{8EB380BB-A71A-4CD2-9680-567485BE2474}" dt="2020-11-04T01:26:55.995" v="97" actId="47"/>
        <pc:sldMkLst>
          <pc:docMk/>
          <pc:sldMk cId="856112368" sldId="271"/>
        </pc:sldMkLst>
      </pc:sldChg>
      <pc:sldChg chg="del">
        <pc:chgData name="Nguyen Long" userId="e4e93a65-ca82-41ec-92c8-0e4fdb0a72ae" providerId="ADAL" clId="{8EB380BB-A71A-4CD2-9680-567485BE2474}" dt="2020-11-04T09:15:30.192" v="694" actId="47"/>
        <pc:sldMkLst>
          <pc:docMk/>
          <pc:sldMk cId="2643710165" sldId="272"/>
        </pc:sldMkLst>
      </pc:sldChg>
      <pc:sldChg chg="addSp">
        <pc:chgData name="Nguyen Long" userId="e4e93a65-ca82-41ec-92c8-0e4fdb0a72ae" providerId="ADAL" clId="{8EB380BB-A71A-4CD2-9680-567485BE2474}" dt="2020-11-04T02:46:14.048" v="217"/>
        <pc:sldMkLst>
          <pc:docMk/>
          <pc:sldMk cId="688216" sldId="273"/>
        </pc:sldMkLst>
        <pc:spChg chg="add">
          <ac:chgData name="Nguyen Long" userId="e4e93a65-ca82-41ec-92c8-0e4fdb0a72ae" providerId="ADAL" clId="{8EB380BB-A71A-4CD2-9680-567485BE2474}" dt="2020-11-04T02:46:14.048" v="217"/>
          <ac:spMkLst>
            <pc:docMk/>
            <pc:sldMk cId="688216" sldId="273"/>
            <ac:spMk id="2" creationId="{CFCC1C63-5138-473C-91E9-8679A088D726}"/>
          </ac:spMkLst>
        </pc:spChg>
      </pc:sldChg>
      <pc:sldChg chg="addSp modSp">
        <pc:chgData name="Nguyen Long" userId="e4e93a65-ca82-41ec-92c8-0e4fdb0a72ae" providerId="ADAL" clId="{8EB380BB-A71A-4CD2-9680-567485BE2474}" dt="2020-11-04T02:54:07.136" v="270"/>
        <pc:sldMkLst>
          <pc:docMk/>
          <pc:sldMk cId="787266811" sldId="273"/>
        </pc:sldMkLst>
        <pc:spChg chg="add mod">
          <ac:chgData name="Nguyen Long" userId="e4e93a65-ca82-41ec-92c8-0e4fdb0a72ae" providerId="ADAL" clId="{8EB380BB-A71A-4CD2-9680-567485BE2474}" dt="2020-11-04T02:54:07.136" v="270"/>
          <ac:spMkLst>
            <pc:docMk/>
            <pc:sldMk cId="787266811" sldId="273"/>
            <ac:spMk id="6" creationId="{E4AAFE65-2105-4B4E-ACD2-F8F4799C695D}"/>
          </ac:spMkLst>
        </pc:spChg>
      </pc:sldChg>
      <pc:sldChg chg="addSp">
        <pc:chgData name="Nguyen Long" userId="e4e93a65-ca82-41ec-92c8-0e4fdb0a72ae" providerId="ADAL" clId="{8EB380BB-A71A-4CD2-9680-567485BE2474}" dt="2020-11-04T02:46:31.224" v="222"/>
        <pc:sldMkLst>
          <pc:docMk/>
          <pc:sldMk cId="989967559" sldId="273"/>
        </pc:sldMkLst>
        <pc:spChg chg="add">
          <ac:chgData name="Nguyen Long" userId="e4e93a65-ca82-41ec-92c8-0e4fdb0a72ae" providerId="ADAL" clId="{8EB380BB-A71A-4CD2-9680-567485BE2474}" dt="2020-11-04T02:46:31.224" v="222"/>
          <ac:spMkLst>
            <pc:docMk/>
            <pc:sldMk cId="989967559" sldId="273"/>
            <ac:spMk id="2" creationId="{64F33377-0D64-498A-A070-6D155DD02B1E}"/>
          </ac:spMkLst>
        </pc:spChg>
      </pc:sldChg>
      <pc:sldChg chg="addSp">
        <pc:chgData name="Nguyen Long" userId="e4e93a65-ca82-41ec-92c8-0e4fdb0a72ae" providerId="ADAL" clId="{8EB380BB-A71A-4CD2-9680-567485BE2474}" dt="2020-11-04T02:48:08.082" v="242"/>
        <pc:sldMkLst>
          <pc:docMk/>
          <pc:sldMk cId="1345712449" sldId="273"/>
        </pc:sldMkLst>
        <pc:spChg chg="add">
          <ac:chgData name="Nguyen Long" userId="e4e93a65-ca82-41ec-92c8-0e4fdb0a72ae" providerId="ADAL" clId="{8EB380BB-A71A-4CD2-9680-567485BE2474}" dt="2020-11-04T02:48:08.082" v="242"/>
          <ac:spMkLst>
            <pc:docMk/>
            <pc:sldMk cId="1345712449" sldId="273"/>
            <ac:spMk id="4" creationId="{F9783D6B-647D-4E0D-9F88-6395EEE92882}"/>
          </ac:spMkLst>
        </pc:spChg>
      </pc:sldChg>
      <pc:sldChg chg="del">
        <pc:chgData name="Nguyen Long" userId="e4e93a65-ca82-41ec-92c8-0e4fdb0a72ae" providerId="ADAL" clId="{8EB380BB-A71A-4CD2-9680-567485BE2474}" dt="2020-11-04T01:26:55.995" v="97" actId="47"/>
        <pc:sldMkLst>
          <pc:docMk/>
          <pc:sldMk cId="2636289666" sldId="273"/>
        </pc:sldMkLst>
      </pc:sldChg>
      <pc:sldChg chg="addSp modSp">
        <pc:chgData name="Nguyen Long" userId="e4e93a65-ca82-41ec-92c8-0e4fdb0a72ae" providerId="ADAL" clId="{8EB380BB-A71A-4CD2-9680-567485BE2474}" dt="2020-11-04T02:53:56.800" v="263"/>
        <pc:sldMkLst>
          <pc:docMk/>
          <pc:sldMk cId="3050752564" sldId="273"/>
        </pc:sldMkLst>
        <pc:spChg chg="add mod">
          <ac:chgData name="Nguyen Long" userId="e4e93a65-ca82-41ec-92c8-0e4fdb0a72ae" providerId="ADAL" clId="{8EB380BB-A71A-4CD2-9680-567485BE2474}" dt="2020-11-04T02:53:56.800" v="263"/>
          <ac:spMkLst>
            <pc:docMk/>
            <pc:sldMk cId="3050752564" sldId="273"/>
            <ac:spMk id="6" creationId="{13191324-A7C9-43C7-AAD6-863AEA075DF1}"/>
          </ac:spMkLst>
        </pc:spChg>
      </pc:sldChg>
      <pc:sldChg chg="addSp delSp modSp add del mod delAnim modAnim">
        <pc:chgData name="Nguyen Long" userId="e4e93a65-ca82-41ec-92c8-0e4fdb0a72ae" providerId="ADAL" clId="{8EB380BB-A71A-4CD2-9680-567485BE2474}" dt="2020-11-04T09:16:20.949" v="704" actId="207"/>
        <pc:sldMkLst>
          <pc:docMk/>
          <pc:sldMk cId="3669384014" sldId="273"/>
        </pc:sldMkLst>
        <pc:spChg chg="mod">
          <ac:chgData name="Nguyen Long" userId="e4e93a65-ca82-41ec-92c8-0e4fdb0a72ae" providerId="ADAL" clId="{8EB380BB-A71A-4CD2-9680-567485BE2474}" dt="2020-11-04T09:06:22.430" v="513" actId="1037"/>
          <ac:spMkLst>
            <pc:docMk/>
            <pc:sldMk cId="3669384014" sldId="273"/>
            <ac:spMk id="2" creationId="{64F33377-0D64-498A-A070-6D155DD02B1E}"/>
          </ac:spMkLst>
        </pc:spChg>
        <pc:spChg chg="mod">
          <ac:chgData name="Nguyen Long" userId="e4e93a65-ca82-41ec-92c8-0e4fdb0a72ae" providerId="ADAL" clId="{8EB380BB-A71A-4CD2-9680-567485BE2474}" dt="2020-11-04T01:27:48.569" v="132" actId="20577"/>
          <ac:spMkLst>
            <pc:docMk/>
            <pc:sldMk cId="3669384014" sldId="273"/>
            <ac:spMk id="3" creationId="{90BF82D9-793B-4262-BF41-DD01625D0D2A}"/>
          </ac:spMkLst>
        </pc:spChg>
        <pc:spChg chg="del">
          <ac:chgData name="Nguyen Long" userId="e4e93a65-ca82-41ec-92c8-0e4fdb0a72ae" providerId="ADAL" clId="{8EB380BB-A71A-4CD2-9680-567485BE2474}" dt="2020-11-04T01:27:56.939" v="133" actId="478"/>
          <ac:spMkLst>
            <pc:docMk/>
            <pc:sldMk cId="3669384014" sldId="273"/>
            <ac:spMk id="4" creationId="{F19861AE-5C9F-471D-AAA9-5DB1F0ADDB56}"/>
          </ac:spMkLst>
        </pc:spChg>
        <pc:spChg chg="del mod">
          <ac:chgData name="Nguyen Long" userId="e4e93a65-ca82-41ec-92c8-0e4fdb0a72ae" providerId="ADAL" clId="{8EB380BB-A71A-4CD2-9680-567485BE2474}" dt="2020-11-04T09:03:19.003" v="356" actId="478"/>
          <ac:spMkLst>
            <pc:docMk/>
            <pc:sldMk cId="3669384014" sldId="273"/>
            <ac:spMk id="4" creationId="{F9783D6B-647D-4E0D-9F88-6395EEE92882}"/>
          </ac:spMkLst>
        </pc:spChg>
        <pc:spChg chg="add mod">
          <ac:chgData name="Nguyen Long" userId="e4e93a65-ca82-41ec-92c8-0e4fdb0a72ae" providerId="ADAL" clId="{8EB380BB-A71A-4CD2-9680-567485BE2474}" dt="2020-11-04T01:31:21.674" v="183" actId="20577"/>
          <ac:spMkLst>
            <pc:docMk/>
            <pc:sldMk cId="3669384014" sldId="273"/>
            <ac:spMk id="5" creationId="{1FB2C696-4595-43DB-BD1B-66A7DBDBAC41}"/>
          </ac:spMkLst>
        </pc:spChg>
        <pc:spChg chg="mod">
          <ac:chgData name="Nguyen Long" userId="e4e93a65-ca82-41ec-92c8-0e4fdb0a72ae" providerId="ADAL" clId="{8EB380BB-A71A-4CD2-9680-567485BE2474}" dt="2020-11-04T02:53:31.061" v="260" actId="1076"/>
          <ac:spMkLst>
            <pc:docMk/>
            <pc:sldMk cId="3669384014" sldId="273"/>
            <ac:spMk id="6" creationId="{76FD4913-71F2-4017-9679-A0A261F0221C}"/>
          </ac:spMkLst>
        </pc:spChg>
        <pc:spChg chg="del mod">
          <ac:chgData name="Nguyen Long" userId="e4e93a65-ca82-41ec-92c8-0e4fdb0a72ae" providerId="ADAL" clId="{8EB380BB-A71A-4CD2-9680-567485BE2474}" dt="2020-11-04T02:57:09.739" v="303" actId="478"/>
          <ac:spMkLst>
            <pc:docMk/>
            <pc:sldMk cId="3669384014" sldId="273"/>
            <ac:spMk id="6" creationId="{E4AAFE65-2105-4B4E-ACD2-F8F4799C695D}"/>
          </ac:spMkLst>
        </pc:spChg>
        <pc:spChg chg="add del mod">
          <ac:chgData name="Nguyen Long" userId="e4e93a65-ca82-41ec-92c8-0e4fdb0a72ae" providerId="ADAL" clId="{8EB380BB-A71A-4CD2-9680-567485BE2474}" dt="2020-11-04T02:48:48.996" v="253" actId="478"/>
          <ac:spMkLst>
            <pc:docMk/>
            <pc:sldMk cId="3669384014" sldId="273"/>
            <ac:spMk id="7" creationId="{DB1EF648-0392-42D9-A5D0-799E423EA7CC}"/>
          </ac:spMkLst>
        </pc:spChg>
        <pc:spChg chg="add del mod">
          <ac:chgData name="Nguyen Long" userId="e4e93a65-ca82-41ec-92c8-0e4fdb0a72ae" providerId="ADAL" clId="{8EB380BB-A71A-4CD2-9680-567485BE2474}" dt="2020-11-04T02:56:31.485" v="293" actId="478"/>
          <ac:spMkLst>
            <pc:docMk/>
            <pc:sldMk cId="3669384014" sldId="273"/>
            <ac:spMk id="8" creationId="{05D41525-E163-45C1-A2D4-439FF843523E}"/>
          </ac:spMkLst>
        </pc:spChg>
        <pc:spChg chg="add del mod">
          <ac:chgData name="Nguyen Long" userId="e4e93a65-ca82-41ec-92c8-0e4fdb0a72ae" providerId="ADAL" clId="{8EB380BB-A71A-4CD2-9680-567485BE2474}" dt="2020-11-04T02:54:05.778" v="269" actId="22"/>
          <ac:spMkLst>
            <pc:docMk/>
            <pc:sldMk cId="3669384014" sldId="273"/>
            <ac:spMk id="8" creationId="{19090975-40DE-47C6-AB15-3ABA8A03538E}"/>
          </ac:spMkLst>
        </pc:spChg>
        <pc:spChg chg="add del mod">
          <ac:chgData name="Nguyen Long" userId="e4e93a65-ca82-41ec-92c8-0e4fdb0a72ae" providerId="ADAL" clId="{8EB380BB-A71A-4CD2-9680-567485BE2474}" dt="2020-11-04T02:05:41.013" v="189" actId="478"/>
          <ac:spMkLst>
            <pc:docMk/>
            <pc:sldMk cId="3669384014" sldId="273"/>
            <ac:spMk id="9" creationId="{E2DC4604-3BD1-49E8-823E-7FB2BBEB4171}"/>
          </ac:spMkLst>
        </pc:spChg>
        <pc:spChg chg="add del mod">
          <ac:chgData name="Nguyen Long" userId="e4e93a65-ca82-41ec-92c8-0e4fdb0a72ae" providerId="ADAL" clId="{8EB380BB-A71A-4CD2-9680-567485BE2474}" dt="2020-11-04T08:53:03.388" v="305" actId="478"/>
          <ac:spMkLst>
            <pc:docMk/>
            <pc:sldMk cId="3669384014" sldId="273"/>
            <ac:spMk id="10" creationId="{A53E46A4-D540-4701-AA2E-E8AB459C4BAA}"/>
          </ac:spMkLst>
        </pc:spChg>
        <pc:spChg chg="add del mod">
          <ac:chgData name="Nguyen Long" userId="e4e93a65-ca82-41ec-92c8-0e4fdb0a72ae" providerId="ADAL" clId="{8EB380BB-A71A-4CD2-9680-567485BE2474}" dt="2020-11-04T08:56:42.021" v="337" actId="478"/>
          <ac:spMkLst>
            <pc:docMk/>
            <pc:sldMk cId="3669384014" sldId="273"/>
            <ac:spMk id="12" creationId="{61FC5F9C-36AF-4CF6-AC14-A30EB501118B}"/>
          </ac:spMkLst>
        </pc:spChg>
        <pc:spChg chg="add del mod">
          <ac:chgData name="Nguyen Long" userId="e4e93a65-ca82-41ec-92c8-0e4fdb0a72ae" providerId="ADAL" clId="{8EB380BB-A71A-4CD2-9680-567485BE2474}" dt="2020-11-04T09:03:31.985" v="360" actId="478"/>
          <ac:spMkLst>
            <pc:docMk/>
            <pc:sldMk cId="3669384014" sldId="273"/>
            <ac:spMk id="14" creationId="{D4341FEE-CD19-41A2-9392-B9CF6472F665}"/>
          </ac:spMkLst>
        </pc:spChg>
        <pc:spChg chg="add mod">
          <ac:chgData name="Nguyen Long" userId="e4e93a65-ca82-41ec-92c8-0e4fdb0a72ae" providerId="ADAL" clId="{8EB380BB-A71A-4CD2-9680-567485BE2474}" dt="2020-11-04T09:06:09.299" v="465" actId="571"/>
          <ac:spMkLst>
            <pc:docMk/>
            <pc:sldMk cId="3669384014" sldId="273"/>
            <ac:spMk id="19" creationId="{440B74CB-778C-4D65-A4A9-49992DC3CEC9}"/>
          </ac:spMkLst>
        </pc:spChg>
        <pc:spChg chg="mod">
          <ac:chgData name="Nguyen Long" userId="e4e93a65-ca82-41ec-92c8-0e4fdb0a72ae" providerId="ADAL" clId="{8EB380BB-A71A-4CD2-9680-567485BE2474}" dt="2020-11-04T09:15:56.974" v="701" actId="207"/>
          <ac:spMkLst>
            <pc:docMk/>
            <pc:sldMk cId="3669384014" sldId="273"/>
            <ac:spMk id="22" creationId="{40227DDB-C0D9-44D9-A208-3FB98D2E69E2}"/>
          </ac:spMkLst>
        </pc:spChg>
        <pc:spChg chg="del mod">
          <ac:chgData name="Nguyen Long" userId="e4e93a65-ca82-41ec-92c8-0e4fdb0a72ae" providerId="ADAL" clId="{8EB380BB-A71A-4CD2-9680-567485BE2474}" dt="2020-11-04T09:09:22.401" v="589" actId="478"/>
          <ac:spMkLst>
            <pc:docMk/>
            <pc:sldMk cId="3669384014" sldId="273"/>
            <ac:spMk id="24" creationId="{3D14E1AF-21B1-4E59-B9CB-A276C812E976}"/>
          </ac:spMkLst>
        </pc:spChg>
        <pc:spChg chg="add mod">
          <ac:chgData name="Nguyen Long" userId="e4e93a65-ca82-41ec-92c8-0e4fdb0a72ae" providerId="ADAL" clId="{8EB380BB-A71A-4CD2-9680-567485BE2474}" dt="2020-11-04T09:16:14.693" v="702" actId="207"/>
          <ac:spMkLst>
            <pc:docMk/>
            <pc:sldMk cId="3669384014" sldId="273"/>
            <ac:spMk id="33" creationId="{EB93AD2F-F82A-46E3-9C50-7EF014C1B91C}"/>
          </ac:spMkLst>
        </pc:spChg>
        <pc:spChg chg="mod">
          <ac:chgData name="Nguyen Long" userId="e4e93a65-ca82-41ec-92c8-0e4fdb0a72ae" providerId="ADAL" clId="{8EB380BB-A71A-4CD2-9680-567485BE2474}" dt="2020-11-04T09:16:17.826" v="703" actId="207"/>
          <ac:spMkLst>
            <pc:docMk/>
            <pc:sldMk cId="3669384014" sldId="273"/>
            <ac:spMk id="38" creationId="{388A61D7-076A-40F8-92F3-BBC39691D97B}"/>
          </ac:spMkLst>
        </pc:spChg>
        <pc:spChg chg="mod">
          <ac:chgData name="Nguyen Long" userId="e4e93a65-ca82-41ec-92c8-0e4fdb0a72ae" providerId="ADAL" clId="{8EB380BB-A71A-4CD2-9680-567485BE2474}" dt="2020-11-04T09:15:56.974" v="701" actId="207"/>
          <ac:spMkLst>
            <pc:docMk/>
            <pc:sldMk cId="3669384014" sldId="273"/>
            <ac:spMk id="39" creationId="{455EA50B-EE1A-4DE1-8032-F6FDA3612915}"/>
          </ac:spMkLst>
        </pc:spChg>
        <pc:spChg chg="mod">
          <ac:chgData name="Nguyen Long" userId="e4e93a65-ca82-41ec-92c8-0e4fdb0a72ae" providerId="ADAL" clId="{8EB380BB-A71A-4CD2-9680-567485BE2474}" dt="2020-11-04T09:16:20.949" v="704" actId="207"/>
          <ac:spMkLst>
            <pc:docMk/>
            <pc:sldMk cId="3669384014" sldId="273"/>
            <ac:spMk id="46" creationId="{3E1AF63E-5E15-4BD8-8D49-37A0F48D73CF}"/>
          </ac:spMkLst>
        </pc:spChg>
        <pc:spChg chg="mod">
          <ac:chgData name="Nguyen Long" userId="e4e93a65-ca82-41ec-92c8-0e4fdb0a72ae" providerId="ADAL" clId="{8EB380BB-A71A-4CD2-9680-567485BE2474}" dt="2020-11-04T09:15:56.974" v="701" actId="207"/>
          <ac:spMkLst>
            <pc:docMk/>
            <pc:sldMk cId="3669384014" sldId="273"/>
            <ac:spMk id="47" creationId="{78C3775E-85BD-46C9-A938-B25D5CEBF2B5}"/>
          </ac:spMkLst>
        </pc:spChg>
        <pc:grpChg chg="add mod">
          <ac:chgData name="Nguyen Long" userId="e4e93a65-ca82-41ec-92c8-0e4fdb0a72ae" providerId="ADAL" clId="{8EB380BB-A71A-4CD2-9680-567485BE2474}" dt="2020-11-04T09:15:56.974" v="701" actId="207"/>
          <ac:grpSpMkLst>
            <pc:docMk/>
            <pc:sldMk cId="3669384014" sldId="273"/>
            <ac:grpSpMk id="21" creationId="{F5674334-CBF8-4AF8-850F-3276F19986B2}"/>
          </ac:grpSpMkLst>
        </pc:grpChg>
        <pc:grpChg chg="add mod">
          <ac:chgData name="Nguyen Long" userId="e4e93a65-ca82-41ec-92c8-0e4fdb0a72ae" providerId="ADAL" clId="{8EB380BB-A71A-4CD2-9680-567485BE2474}" dt="2020-11-04T09:15:56.974" v="701" actId="207"/>
          <ac:grpSpMkLst>
            <pc:docMk/>
            <pc:sldMk cId="3669384014" sldId="273"/>
            <ac:grpSpMk id="35" creationId="{E2F9F7C1-AA3D-4B79-97E4-3F25CB0C3D82}"/>
          </ac:grpSpMkLst>
        </pc:grpChg>
        <pc:grpChg chg="add mod">
          <ac:chgData name="Nguyen Long" userId="e4e93a65-ca82-41ec-92c8-0e4fdb0a72ae" providerId="ADAL" clId="{8EB380BB-A71A-4CD2-9680-567485BE2474}" dt="2020-11-04T09:15:56.974" v="701" actId="207"/>
          <ac:grpSpMkLst>
            <pc:docMk/>
            <pc:sldMk cId="3669384014" sldId="273"/>
            <ac:grpSpMk id="36" creationId="{C5DCE16A-DDF8-4816-ACE6-F6B6B8C8DA43}"/>
          </ac:grpSpMkLst>
        </pc:grpChg>
        <pc:grpChg chg="mod">
          <ac:chgData name="Nguyen Long" userId="e4e93a65-ca82-41ec-92c8-0e4fdb0a72ae" providerId="ADAL" clId="{8EB380BB-A71A-4CD2-9680-567485BE2474}" dt="2020-11-04T09:15:56.974" v="701" actId="207"/>
          <ac:grpSpMkLst>
            <pc:docMk/>
            <pc:sldMk cId="3669384014" sldId="273"/>
            <ac:grpSpMk id="37" creationId="{7E4539C7-8CB0-48A1-85E0-857127355C2D}"/>
          </ac:grpSpMkLst>
        </pc:grpChg>
        <pc:grpChg chg="add mod">
          <ac:chgData name="Nguyen Long" userId="e4e93a65-ca82-41ec-92c8-0e4fdb0a72ae" providerId="ADAL" clId="{8EB380BB-A71A-4CD2-9680-567485BE2474}" dt="2020-11-04T09:15:56.974" v="701" actId="207"/>
          <ac:grpSpMkLst>
            <pc:docMk/>
            <pc:sldMk cId="3669384014" sldId="273"/>
            <ac:grpSpMk id="44" creationId="{88705A64-0077-4843-B397-9FE5ACF2180A}"/>
          </ac:grpSpMkLst>
        </pc:grpChg>
        <pc:grpChg chg="mod">
          <ac:chgData name="Nguyen Long" userId="e4e93a65-ca82-41ec-92c8-0e4fdb0a72ae" providerId="ADAL" clId="{8EB380BB-A71A-4CD2-9680-567485BE2474}" dt="2020-11-04T09:15:56.974" v="701" actId="207"/>
          <ac:grpSpMkLst>
            <pc:docMk/>
            <pc:sldMk cId="3669384014" sldId="273"/>
            <ac:grpSpMk id="45" creationId="{024A5A69-76B5-4A4F-9ADD-F43CB13A6D37}"/>
          </ac:grpSpMkLst>
        </pc:grpChg>
        <pc:picChg chg="add del mod">
          <ac:chgData name="Nguyen Long" userId="e4e93a65-ca82-41ec-92c8-0e4fdb0a72ae" providerId="ADAL" clId="{8EB380BB-A71A-4CD2-9680-567485BE2474}" dt="2020-11-04T02:47:50.854" v="241" actId="478"/>
          <ac:picMkLst>
            <pc:docMk/>
            <pc:sldMk cId="3669384014" sldId="273"/>
            <ac:picMk id="11" creationId="{7B64300C-6116-4A55-9D07-011504E8BF8D}"/>
          </ac:picMkLst>
        </pc:picChg>
        <pc:picChg chg="add mod">
          <ac:chgData name="Nguyen Long" userId="e4e93a65-ca82-41ec-92c8-0e4fdb0a72ae" providerId="ADAL" clId="{8EB380BB-A71A-4CD2-9680-567485BE2474}" dt="2020-11-04T09:06:30.157" v="537" actId="1038"/>
          <ac:picMkLst>
            <pc:docMk/>
            <pc:sldMk cId="3669384014" sldId="273"/>
            <ac:picMk id="16" creationId="{AF0D4834-0EE3-4AC3-AE8E-2078F9AA5028}"/>
          </ac:picMkLst>
        </pc:picChg>
        <pc:picChg chg="add mod">
          <ac:chgData name="Nguyen Long" userId="e4e93a65-ca82-41ec-92c8-0e4fdb0a72ae" providerId="ADAL" clId="{8EB380BB-A71A-4CD2-9680-567485BE2474}" dt="2020-11-04T09:06:22.430" v="513" actId="1037"/>
          <ac:picMkLst>
            <pc:docMk/>
            <pc:sldMk cId="3669384014" sldId="273"/>
            <ac:picMk id="18" creationId="{738C1F94-B514-4F39-A620-6D8A0DA6270B}"/>
          </ac:picMkLst>
        </pc:picChg>
        <pc:picChg chg="add mod">
          <ac:chgData name="Nguyen Long" userId="e4e93a65-ca82-41ec-92c8-0e4fdb0a72ae" providerId="ADAL" clId="{8EB380BB-A71A-4CD2-9680-567485BE2474}" dt="2020-11-04T09:06:09.299" v="465" actId="571"/>
          <ac:picMkLst>
            <pc:docMk/>
            <pc:sldMk cId="3669384014" sldId="273"/>
            <ac:picMk id="20" creationId="{45417AF9-B265-4948-97D3-4B1CB2DA212D}"/>
          </ac:picMkLst>
        </pc:picChg>
        <pc:cxnChg chg="mod">
          <ac:chgData name="Nguyen Long" userId="e4e93a65-ca82-41ec-92c8-0e4fdb0a72ae" providerId="ADAL" clId="{8EB380BB-A71A-4CD2-9680-567485BE2474}" dt="2020-11-04T09:15:56.974" v="701" actId="207"/>
          <ac:cxnSpMkLst>
            <pc:docMk/>
            <pc:sldMk cId="3669384014" sldId="273"/>
            <ac:cxnSpMk id="23" creationId="{615FEF5B-9E53-4A0B-8838-A69E3121262D}"/>
          </ac:cxnSpMkLst>
        </pc:cxnChg>
        <pc:cxnChg chg="mod">
          <ac:chgData name="Nguyen Long" userId="e4e93a65-ca82-41ec-92c8-0e4fdb0a72ae" providerId="ADAL" clId="{8EB380BB-A71A-4CD2-9680-567485BE2474}" dt="2020-11-04T09:15:56.974" v="701" actId="207"/>
          <ac:cxnSpMkLst>
            <pc:docMk/>
            <pc:sldMk cId="3669384014" sldId="273"/>
            <ac:cxnSpMk id="40" creationId="{80F6E10A-20B3-4318-8285-EEEC81DCA080}"/>
          </ac:cxnSpMkLst>
        </pc:cxnChg>
        <pc:cxnChg chg="mod">
          <ac:chgData name="Nguyen Long" userId="e4e93a65-ca82-41ec-92c8-0e4fdb0a72ae" providerId="ADAL" clId="{8EB380BB-A71A-4CD2-9680-567485BE2474}" dt="2020-11-04T09:15:56.974" v="701" actId="207"/>
          <ac:cxnSpMkLst>
            <pc:docMk/>
            <pc:sldMk cId="3669384014" sldId="273"/>
            <ac:cxnSpMk id="48" creationId="{EB05B5F2-CBA0-469D-BE76-772D17B1EAE6}"/>
          </ac:cxnSpMkLst>
        </pc:cxnChg>
      </pc:sldChg>
      <pc:sldChg chg="addSp modSp">
        <pc:chgData name="Nguyen Long" userId="e4e93a65-ca82-41ec-92c8-0e4fdb0a72ae" providerId="ADAL" clId="{8EB380BB-A71A-4CD2-9680-567485BE2474}" dt="2020-11-04T02:53:23.364" v="257"/>
        <pc:sldMkLst>
          <pc:docMk/>
          <pc:sldMk cId="3758142062" sldId="273"/>
        </pc:sldMkLst>
        <pc:spChg chg="add mod">
          <ac:chgData name="Nguyen Long" userId="e4e93a65-ca82-41ec-92c8-0e4fdb0a72ae" providerId="ADAL" clId="{8EB380BB-A71A-4CD2-9680-567485BE2474}" dt="2020-11-04T02:53:23.364" v="257"/>
          <ac:spMkLst>
            <pc:docMk/>
            <pc:sldMk cId="3758142062" sldId="273"/>
            <ac:spMk id="6" creationId="{76FD4913-71F2-4017-9679-A0A261F0221C}"/>
          </ac:spMkLst>
        </pc:spChg>
      </pc:sldChg>
      <pc:sldChg chg="addSp modSp">
        <pc:chgData name="Nguyen Long" userId="e4e93a65-ca82-41ec-92c8-0e4fdb0a72ae" providerId="ADAL" clId="{8EB380BB-A71A-4CD2-9680-567485BE2474}" dt="2020-11-04T09:03:09.919" v="352"/>
        <pc:sldMkLst>
          <pc:docMk/>
          <pc:sldMk cId="3787642115" sldId="273"/>
        </pc:sldMkLst>
        <pc:spChg chg="add mod">
          <ac:chgData name="Nguyen Long" userId="e4e93a65-ca82-41ec-92c8-0e4fdb0a72ae" providerId="ADAL" clId="{8EB380BB-A71A-4CD2-9680-567485BE2474}" dt="2020-11-04T09:03:09.919" v="352"/>
          <ac:spMkLst>
            <pc:docMk/>
            <pc:sldMk cId="3787642115" sldId="273"/>
            <ac:spMk id="6" creationId="{B7A37176-0CFF-4EC6-A7E4-4CD2804B2614}"/>
          </ac:spMkLst>
        </pc:spChg>
      </pc:sldChg>
      <pc:sldChg chg="del">
        <pc:chgData name="Nguyen Long" userId="e4e93a65-ca82-41ec-92c8-0e4fdb0a72ae" providerId="ADAL" clId="{8EB380BB-A71A-4CD2-9680-567485BE2474}" dt="2020-11-04T01:26:50.779" v="96" actId="47"/>
        <pc:sldMkLst>
          <pc:docMk/>
          <pc:sldMk cId="1860084407" sldId="274"/>
        </pc:sldMkLst>
      </pc:sldChg>
      <pc:sldChg chg="addSp delSp modSp add mod delAnim modAnim">
        <pc:chgData name="Nguyen Long" userId="e4e93a65-ca82-41ec-92c8-0e4fdb0a72ae" providerId="ADAL" clId="{8EB380BB-A71A-4CD2-9680-567485BE2474}" dt="2020-11-04T10:08:33.958" v="1213" actId="21"/>
        <pc:sldMkLst>
          <pc:docMk/>
          <pc:sldMk cId="2524215898" sldId="274"/>
        </pc:sldMkLst>
        <pc:spChg chg="add del">
          <ac:chgData name="Nguyen Long" userId="e4e93a65-ca82-41ec-92c8-0e4fdb0a72ae" providerId="ADAL" clId="{8EB380BB-A71A-4CD2-9680-567485BE2474}" dt="2020-11-04T09:46:12.086" v="958" actId="478"/>
          <ac:spMkLst>
            <pc:docMk/>
            <pc:sldMk cId="2524215898" sldId="274"/>
            <ac:spMk id="4" creationId="{F19861AE-5C9F-471D-AAA9-5DB1F0ADDB56}"/>
          </ac:spMkLst>
        </pc:spChg>
        <pc:spChg chg="add del mod">
          <ac:chgData name="Nguyen Long" userId="e4e93a65-ca82-41ec-92c8-0e4fdb0a72ae" providerId="ADAL" clId="{8EB380BB-A71A-4CD2-9680-567485BE2474}" dt="2020-11-04T09:46:12.086" v="958" actId="478"/>
          <ac:spMkLst>
            <pc:docMk/>
            <pc:sldMk cId="2524215898" sldId="274"/>
            <ac:spMk id="5" creationId="{996BABDE-40F4-4D04-A302-AA08EEE14739}"/>
          </ac:spMkLst>
        </pc:spChg>
        <pc:spChg chg="add del mod">
          <ac:chgData name="Nguyen Long" userId="e4e93a65-ca82-41ec-92c8-0e4fdb0a72ae" providerId="ADAL" clId="{8EB380BB-A71A-4CD2-9680-567485BE2474}" dt="2020-11-04T09:46:10.587" v="956" actId="22"/>
          <ac:spMkLst>
            <pc:docMk/>
            <pc:sldMk cId="2524215898" sldId="274"/>
            <ac:spMk id="6" creationId="{5995709F-AF2E-46CB-BE5D-355ED1721F0F}"/>
          </ac:spMkLst>
        </pc:spChg>
        <pc:spChg chg="add mod">
          <ac:chgData name="Nguyen Long" userId="e4e93a65-ca82-41ec-92c8-0e4fdb0a72ae" providerId="ADAL" clId="{8EB380BB-A71A-4CD2-9680-567485BE2474}" dt="2020-11-04T09:50:16.115" v="991" actId="1036"/>
          <ac:spMkLst>
            <pc:docMk/>
            <pc:sldMk cId="2524215898" sldId="274"/>
            <ac:spMk id="7" creationId="{BBC28593-A0D3-4395-AA1B-52EDE76057BB}"/>
          </ac:spMkLst>
        </pc:spChg>
        <pc:spChg chg="add mod">
          <ac:chgData name="Nguyen Long" userId="e4e93a65-ca82-41ec-92c8-0e4fdb0a72ae" providerId="ADAL" clId="{8EB380BB-A71A-4CD2-9680-567485BE2474}" dt="2020-11-04T09:50:10.344" v="988" actId="255"/>
          <ac:spMkLst>
            <pc:docMk/>
            <pc:sldMk cId="2524215898" sldId="274"/>
            <ac:spMk id="17" creationId="{E277BB92-7ACC-42E0-8A38-CD2FDAA2C2A3}"/>
          </ac:spMkLst>
        </pc:spChg>
        <pc:spChg chg="add del mod">
          <ac:chgData name="Nguyen Long" userId="e4e93a65-ca82-41ec-92c8-0e4fdb0a72ae" providerId="ADAL" clId="{8EB380BB-A71A-4CD2-9680-567485BE2474}" dt="2020-11-04T10:08:33.958" v="1213" actId="21"/>
          <ac:spMkLst>
            <pc:docMk/>
            <pc:sldMk cId="2524215898" sldId="274"/>
            <ac:spMk id="26" creationId="{B6DE55F0-6EB6-44B6-885D-6AA7635836F0}"/>
          </ac:spMkLst>
        </pc:spChg>
        <pc:grpChg chg="del">
          <ac:chgData name="Nguyen Long" userId="e4e93a65-ca82-41ec-92c8-0e4fdb0a72ae" providerId="ADAL" clId="{8EB380BB-A71A-4CD2-9680-567485BE2474}" dt="2020-11-04T09:15:23.667" v="693" actId="478"/>
          <ac:grpSpMkLst>
            <pc:docMk/>
            <pc:sldMk cId="2524215898" sldId="274"/>
            <ac:grpSpMk id="24" creationId="{50D1C546-92AA-4ECA-977B-1400026A99A6}"/>
          </ac:grpSpMkLst>
        </pc:grpChg>
        <pc:picChg chg="add mod">
          <ac:chgData name="Nguyen Long" userId="e4e93a65-ca82-41ec-92c8-0e4fdb0a72ae" providerId="ADAL" clId="{8EB380BB-A71A-4CD2-9680-567485BE2474}" dt="2020-11-04T09:48:08.680" v="968" actId="1076"/>
          <ac:picMkLst>
            <pc:docMk/>
            <pc:sldMk cId="2524215898" sldId="274"/>
            <ac:picMk id="9" creationId="{269CA283-EAF7-4336-8750-CA5291B554D3}"/>
          </ac:picMkLst>
        </pc:picChg>
        <pc:picChg chg="add mod">
          <ac:chgData name="Nguyen Long" userId="e4e93a65-ca82-41ec-92c8-0e4fdb0a72ae" providerId="ADAL" clId="{8EB380BB-A71A-4CD2-9680-567485BE2474}" dt="2020-11-04T09:48:18.092" v="970" actId="1076"/>
          <ac:picMkLst>
            <pc:docMk/>
            <pc:sldMk cId="2524215898" sldId="274"/>
            <ac:picMk id="16" creationId="{92E3AA4D-4BC6-4333-B5B1-841BBDCE7A71}"/>
          </ac:picMkLst>
        </pc:picChg>
        <pc:picChg chg="add mod">
          <ac:chgData name="Nguyen Long" userId="e4e93a65-ca82-41ec-92c8-0e4fdb0a72ae" providerId="ADAL" clId="{8EB380BB-A71A-4CD2-9680-567485BE2474}" dt="2020-11-04T09:50:56.077" v="996" actId="1076"/>
          <ac:picMkLst>
            <pc:docMk/>
            <pc:sldMk cId="2524215898" sldId="274"/>
            <ac:picMk id="20" creationId="{4DFD727D-9BDA-43F8-8570-52D4194F7A58}"/>
          </ac:picMkLst>
        </pc:picChg>
        <pc:picChg chg="add mod">
          <ac:chgData name="Nguyen Long" userId="e4e93a65-ca82-41ec-92c8-0e4fdb0a72ae" providerId="ADAL" clId="{8EB380BB-A71A-4CD2-9680-567485BE2474}" dt="2020-11-04T09:51:37.298" v="1021" actId="1036"/>
          <ac:picMkLst>
            <pc:docMk/>
            <pc:sldMk cId="2524215898" sldId="274"/>
            <ac:picMk id="23" creationId="{D68A814E-F7FE-4C88-9E09-AC90D443A964}"/>
          </ac:picMkLst>
        </pc:picChg>
        <pc:cxnChg chg="mod">
          <ac:chgData name="Nguyen Long" userId="e4e93a65-ca82-41ec-92c8-0e4fdb0a72ae" providerId="ADAL" clId="{8EB380BB-A71A-4CD2-9680-567485BE2474}" dt="2020-11-04T09:15:23.667" v="693" actId="478"/>
          <ac:cxnSpMkLst>
            <pc:docMk/>
            <pc:sldMk cId="2524215898" sldId="274"/>
            <ac:cxnSpMk id="13" creationId="{19A456C6-1CB8-4728-BEE7-70F0EE6FA2D8}"/>
          </ac:cxnSpMkLst>
        </pc:cxnChg>
      </pc:sldChg>
      <pc:sldChg chg="addSp modSp add mod modAnim">
        <pc:chgData name="Nguyen Long" userId="e4e93a65-ca82-41ec-92c8-0e4fdb0a72ae" providerId="ADAL" clId="{8EB380BB-A71A-4CD2-9680-567485BE2474}" dt="2020-11-04T09:58:15.212" v="1133"/>
        <pc:sldMkLst>
          <pc:docMk/>
          <pc:sldMk cId="1426896324" sldId="275"/>
        </pc:sldMkLst>
        <pc:spChg chg="mod">
          <ac:chgData name="Nguyen Long" userId="e4e93a65-ca82-41ec-92c8-0e4fdb0a72ae" providerId="ADAL" clId="{8EB380BB-A71A-4CD2-9680-567485BE2474}" dt="2020-11-04T09:52:32.742" v="1026"/>
          <ac:spMkLst>
            <pc:docMk/>
            <pc:sldMk cId="1426896324" sldId="275"/>
            <ac:spMk id="4" creationId="{F19861AE-5C9F-471D-AAA9-5DB1F0ADDB56}"/>
          </ac:spMkLst>
        </pc:spChg>
        <pc:spChg chg="add mod">
          <ac:chgData name="Nguyen Long" userId="e4e93a65-ca82-41ec-92c8-0e4fdb0a72ae" providerId="ADAL" clId="{8EB380BB-A71A-4CD2-9680-567485BE2474}" dt="2020-11-04T09:57:50.173" v="1127" actId="208"/>
          <ac:spMkLst>
            <pc:docMk/>
            <pc:sldMk cId="1426896324" sldId="275"/>
            <ac:spMk id="5" creationId="{796EE862-9080-4832-8502-EC15BDDF955B}"/>
          </ac:spMkLst>
        </pc:spChg>
        <pc:spChg chg="add mod">
          <ac:chgData name="Nguyen Long" userId="e4e93a65-ca82-41ec-92c8-0e4fdb0a72ae" providerId="ADAL" clId="{8EB380BB-A71A-4CD2-9680-567485BE2474}" dt="2020-11-04T09:55:01.147" v="1046"/>
          <ac:spMkLst>
            <pc:docMk/>
            <pc:sldMk cId="1426896324" sldId="275"/>
            <ac:spMk id="7" creationId="{B9967AD5-9008-48CF-9C45-9B01ED1B31F6}"/>
          </ac:spMkLst>
        </pc:spChg>
        <pc:picChg chg="add mod">
          <ac:chgData name="Nguyen Long" userId="e4e93a65-ca82-41ec-92c8-0e4fdb0a72ae" providerId="ADAL" clId="{8EB380BB-A71A-4CD2-9680-567485BE2474}" dt="2020-11-04T09:55:34.660" v="1066" actId="1035"/>
          <ac:picMkLst>
            <pc:docMk/>
            <pc:sldMk cId="1426896324" sldId="275"/>
            <ac:picMk id="9" creationId="{1E0BA205-DFF7-41EA-A036-820A2D9F9EBE}"/>
          </ac:picMkLst>
        </pc:picChg>
        <pc:picChg chg="add mod">
          <ac:chgData name="Nguyen Long" userId="e4e93a65-ca82-41ec-92c8-0e4fdb0a72ae" providerId="ADAL" clId="{8EB380BB-A71A-4CD2-9680-567485BE2474}" dt="2020-11-04T09:57:05.780" v="1086" actId="1037"/>
          <ac:picMkLst>
            <pc:docMk/>
            <pc:sldMk cId="1426896324" sldId="275"/>
            <ac:picMk id="11" creationId="{46DA668C-7ED5-42EB-80D5-128A1C0A8054}"/>
          </ac:picMkLst>
        </pc:picChg>
        <pc:picChg chg="add mod">
          <ac:chgData name="Nguyen Long" userId="e4e93a65-ca82-41ec-92c8-0e4fdb0a72ae" providerId="ADAL" clId="{8EB380BB-A71A-4CD2-9680-567485BE2474}" dt="2020-11-04T09:57:38.263" v="1126" actId="1037"/>
          <ac:picMkLst>
            <pc:docMk/>
            <pc:sldMk cId="1426896324" sldId="275"/>
            <ac:picMk id="13" creationId="{5BF09A02-96EE-400B-BD02-0C855A365D1C}"/>
          </ac:picMkLst>
        </pc:picChg>
        <pc:picChg chg="add mod">
          <ac:chgData name="Nguyen Long" userId="e4e93a65-ca82-41ec-92c8-0e4fdb0a72ae" providerId="ADAL" clId="{8EB380BB-A71A-4CD2-9680-567485BE2474}" dt="2020-11-04T09:57:34.863" v="1116" actId="14100"/>
          <ac:picMkLst>
            <pc:docMk/>
            <pc:sldMk cId="1426896324" sldId="275"/>
            <ac:picMk id="15" creationId="{9BBF000A-47E3-4799-91EF-576B5E355929}"/>
          </ac:picMkLst>
        </pc:picChg>
      </pc:sldChg>
      <pc:sldChg chg="del">
        <pc:chgData name="Nguyen Long" userId="e4e93a65-ca82-41ec-92c8-0e4fdb0a72ae" providerId="ADAL" clId="{8EB380BB-A71A-4CD2-9680-567485BE2474}" dt="2020-11-04T01:26:50.779" v="96" actId="47"/>
        <pc:sldMkLst>
          <pc:docMk/>
          <pc:sldMk cId="1930288782" sldId="275"/>
        </pc:sldMkLst>
      </pc:sldChg>
      <pc:sldChg chg="del">
        <pc:chgData name="Nguyen Long" userId="e4e93a65-ca82-41ec-92c8-0e4fdb0a72ae" providerId="ADAL" clId="{8EB380BB-A71A-4CD2-9680-567485BE2474}" dt="2020-11-04T01:26:50.779" v="96" actId="47"/>
        <pc:sldMkLst>
          <pc:docMk/>
          <pc:sldMk cId="389688229" sldId="276"/>
        </pc:sldMkLst>
      </pc:sldChg>
      <pc:sldChg chg="addSp delSp modSp add mod modAnim">
        <pc:chgData name="Nguyen Long" userId="e4e93a65-ca82-41ec-92c8-0e4fdb0a72ae" providerId="ADAL" clId="{8EB380BB-A71A-4CD2-9680-567485BE2474}" dt="2020-11-04T12:02:15.663" v="1846"/>
        <pc:sldMkLst>
          <pc:docMk/>
          <pc:sldMk cId="672762915" sldId="276"/>
        </pc:sldMkLst>
        <pc:spChg chg="del">
          <ac:chgData name="Nguyen Long" userId="e4e93a65-ca82-41ec-92c8-0e4fdb0a72ae" providerId="ADAL" clId="{8EB380BB-A71A-4CD2-9680-567485BE2474}" dt="2020-11-04T09:58:35.255" v="1134" actId="478"/>
          <ac:spMkLst>
            <pc:docMk/>
            <pc:sldMk cId="672762915" sldId="276"/>
            <ac:spMk id="4" creationId="{F19861AE-5C9F-471D-AAA9-5DB1F0ADDB56}"/>
          </ac:spMkLst>
        </pc:spChg>
        <pc:spChg chg="add del mod">
          <ac:chgData name="Nguyen Long" userId="e4e93a65-ca82-41ec-92c8-0e4fdb0a72ae" providerId="ADAL" clId="{8EB380BB-A71A-4CD2-9680-567485BE2474}" dt="2020-11-04T09:58:37.559" v="1135" actId="478"/>
          <ac:spMkLst>
            <pc:docMk/>
            <pc:sldMk cId="672762915" sldId="276"/>
            <ac:spMk id="5" creationId="{FE01DCDA-7AC2-4E8D-8317-E65EA8771149}"/>
          </ac:spMkLst>
        </pc:spChg>
        <pc:spChg chg="add mod">
          <ac:chgData name="Nguyen Long" userId="e4e93a65-ca82-41ec-92c8-0e4fdb0a72ae" providerId="ADAL" clId="{8EB380BB-A71A-4CD2-9680-567485BE2474}" dt="2020-11-04T09:58:56.521" v="1138"/>
          <ac:spMkLst>
            <pc:docMk/>
            <pc:sldMk cId="672762915" sldId="276"/>
            <ac:spMk id="6" creationId="{8A8CFAEC-A371-4C1F-9355-A0EB5F7E6AB0}"/>
          </ac:spMkLst>
        </pc:spChg>
        <pc:spChg chg="add mod">
          <ac:chgData name="Nguyen Long" userId="e4e93a65-ca82-41ec-92c8-0e4fdb0a72ae" providerId="ADAL" clId="{8EB380BB-A71A-4CD2-9680-567485BE2474}" dt="2020-11-04T10:04:00.227" v="1167"/>
          <ac:spMkLst>
            <pc:docMk/>
            <pc:sldMk cId="672762915" sldId="276"/>
            <ac:spMk id="15" creationId="{63FE378E-44EC-4925-A13D-7DD215D240E8}"/>
          </ac:spMkLst>
        </pc:spChg>
        <pc:picChg chg="add del mod">
          <ac:chgData name="Nguyen Long" userId="e4e93a65-ca82-41ec-92c8-0e4fdb0a72ae" providerId="ADAL" clId="{8EB380BB-A71A-4CD2-9680-567485BE2474}" dt="2020-11-04T10:30:58.620" v="1613" actId="478"/>
          <ac:picMkLst>
            <pc:docMk/>
            <pc:sldMk cId="672762915" sldId="276"/>
            <ac:picMk id="4" creationId="{476F9893-0414-4E48-A364-544608674E15}"/>
          </ac:picMkLst>
        </pc:picChg>
        <pc:picChg chg="add mod">
          <ac:chgData name="Nguyen Long" userId="e4e93a65-ca82-41ec-92c8-0e4fdb0a72ae" providerId="ADAL" clId="{8EB380BB-A71A-4CD2-9680-567485BE2474}" dt="2020-11-04T10:31:42.901" v="1615" actId="1076"/>
          <ac:picMkLst>
            <pc:docMk/>
            <pc:sldMk cId="672762915" sldId="276"/>
            <ac:picMk id="7" creationId="{6D8E7B48-9871-48B4-8637-A00FBEF10E23}"/>
          </ac:picMkLst>
        </pc:picChg>
        <pc:picChg chg="add mod">
          <ac:chgData name="Nguyen Long" userId="e4e93a65-ca82-41ec-92c8-0e4fdb0a72ae" providerId="ADAL" clId="{8EB380BB-A71A-4CD2-9680-567485BE2474}" dt="2020-11-04T10:03:13.441" v="1160" actId="1076"/>
          <ac:picMkLst>
            <pc:docMk/>
            <pc:sldMk cId="672762915" sldId="276"/>
            <ac:picMk id="8" creationId="{31AE6CF9-A270-4D07-9B51-06E838B929F6}"/>
          </ac:picMkLst>
        </pc:picChg>
        <pc:picChg chg="add mod">
          <ac:chgData name="Nguyen Long" userId="e4e93a65-ca82-41ec-92c8-0e4fdb0a72ae" providerId="ADAL" clId="{8EB380BB-A71A-4CD2-9680-567485BE2474}" dt="2020-11-04T10:03:08.809" v="1158" actId="1076"/>
          <ac:picMkLst>
            <pc:docMk/>
            <pc:sldMk cId="672762915" sldId="276"/>
            <ac:picMk id="10" creationId="{9DAA1E4C-D4FA-4D38-811C-932BD69ABC29}"/>
          </ac:picMkLst>
        </pc:picChg>
        <pc:picChg chg="add mod">
          <ac:chgData name="Nguyen Long" userId="e4e93a65-ca82-41ec-92c8-0e4fdb0a72ae" providerId="ADAL" clId="{8EB380BB-A71A-4CD2-9680-567485BE2474}" dt="2020-11-04T10:31:56.400" v="1617" actId="1076"/>
          <ac:picMkLst>
            <pc:docMk/>
            <pc:sldMk cId="672762915" sldId="276"/>
            <ac:picMk id="11" creationId="{88EF58AC-7200-448B-A28E-84560BDD5465}"/>
          </ac:picMkLst>
        </pc:picChg>
        <pc:picChg chg="add mod">
          <ac:chgData name="Nguyen Long" userId="e4e93a65-ca82-41ec-92c8-0e4fdb0a72ae" providerId="ADAL" clId="{8EB380BB-A71A-4CD2-9680-567485BE2474}" dt="2020-11-04T10:03:35.895" v="1164" actId="1076"/>
          <ac:picMkLst>
            <pc:docMk/>
            <pc:sldMk cId="672762915" sldId="276"/>
            <ac:picMk id="12" creationId="{BD351B1D-4A37-4324-A520-6E1EAF56751E}"/>
          </ac:picMkLst>
        </pc:picChg>
        <pc:picChg chg="add mod">
          <ac:chgData name="Nguyen Long" userId="e4e93a65-ca82-41ec-92c8-0e4fdb0a72ae" providerId="ADAL" clId="{8EB380BB-A71A-4CD2-9680-567485BE2474}" dt="2020-11-04T10:03:35.505" v="1163" actId="1076"/>
          <ac:picMkLst>
            <pc:docMk/>
            <pc:sldMk cId="672762915" sldId="276"/>
            <ac:picMk id="14" creationId="{00603D1B-B09C-4AE6-BA92-F1518DA3A69F}"/>
          </ac:picMkLst>
        </pc:picChg>
        <pc:picChg chg="add mod">
          <ac:chgData name="Nguyen Long" userId="e4e93a65-ca82-41ec-92c8-0e4fdb0a72ae" providerId="ADAL" clId="{8EB380BB-A71A-4CD2-9680-567485BE2474}" dt="2020-11-04T10:32:10.081" v="1619" actId="1076"/>
          <ac:picMkLst>
            <pc:docMk/>
            <pc:sldMk cId="672762915" sldId="276"/>
            <ac:picMk id="16" creationId="{8A7E50EB-8AC5-4CB3-AFE0-E0C2686D9B2C}"/>
          </ac:picMkLst>
        </pc:picChg>
      </pc:sldChg>
      <pc:sldChg chg="del">
        <pc:chgData name="Nguyen Long" userId="e4e93a65-ca82-41ec-92c8-0e4fdb0a72ae" providerId="ADAL" clId="{8EB380BB-A71A-4CD2-9680-567485BE2474}" dt="2020-11-04T01:26:50.779" v="96" actId="47"/>
        <pc:sldMkLst>
          <pc:docMk/>
          <pc:sldMk cId="1774843518" sldId="277"/>
        </pc:sldMkLst>
      </pc:sldChg>
      <pc:sldChg chg="addSp delSp modSp add mod modAnim">
        <pc:chgData name="Nguyen Long" userId="e4e93a65-ca82-41ec-92c8-0e4fdb0a72ae" providerId="ADAL" clId="{8EB380BB-A71A-4CD2-9680-567485BE2474}" dt="2020-11-05T13:27:51.336" v="2752"/>
        <pc:sldMkLst>
          <pc:docMk/>
          <pc:sldMk cId="2479365905" sldId="277"/>
        </pc:sldMkLst>
        <pc:spChg chg="mod">
          <ac:chgData name="Nguyen Long" userId="e4e93a65-ca82-41ec-92c8-0e4fdb0a72ae" providerId="ADAL" clId="{8EB380BB-A71A-4CD2-9680-567485BE2474}" dt="2020-11-04T10:53:09.104" v="1738"/>
          <ac:spMkLst>
            <pc:docMk/>
            <pc:sldMk cId="2479365905" sldId="277"/>
            <ac:spMk id="4" creationId="{F19861AE-5C9F-471D-AAA9-5DB1F0ADDB56}"/>
          </ac:spMkLst>
        </pc:spChg>
        <pc:spChg chg="add mod">
          <ac:chgData name="Nguyen Long" userId="e4e93a65-ca82-41ec-92c8-0e4fdb0a72ae" providerId="ADAL" clId="{8EB380BB-A71A-4CD2-9680-567485BE2474}" dt="2020-11-05T13:25:52.721" v="2744" actId="14100"/>
          <ac:spMkLst>
            <pc:docMk/>
            <pc:sldMk cId="2479365905" sldId="277"/>
            <ac:spMk id="8" creationId="{395C8CC5-30E7-4766-858F-55BF949B8A66}"/>
          </ac:spMkLst>
        </pc:spChg>
        <pc:spChg chg="add mod">
          <ac:chgData name="Nguyen Long" userId="e4e93a65-ca82-41ec-92c8-0e4fdb0a72ae" providerId="ADAL" clId="{8EB380BB-A71A-4CD2-9680-567485BE2474}" dt="2020-11-04T12:33:44.508" v="1951" actId="1076"/>
          <ac:spMkLst>
            <pc:docMk/>
            <pc:sldMk cId="2479365905" sldId="277"/>
            <ac:spMk id="10" creationId="{170316BE-5A11-4310-9749-856431869745}"/>
          </ac:spMkLst>
        </pc:spChg>
        <pc:picChg chg="add mod">
          <ac:chgData name="Nguyen Long" userId="e4e93a65-ca82-41ec-92c8-0e4fdb0a72ae" providerId="ADAL" clId="{8EB380BB-A71A-4CD2-9680-567485BE2474}" dt="2020-11-04T12:32:42.296" v="1934" actId="1076"/>
          <ac:picMkLst>
            <pc:docMk/>
            <pc:sldMk cId="2479365905" sldId="277"/>
            <ac:picMk id="6" creationId="{333F9886-2A28-46B7-A172-052D717887F6}"/>
          </ac:picMkLst>
        </pc:picChg>
        <pc:picChg chg="add del mod">
          <ac:chgData name="Nguyen Long" userId="e4e93a65-ca82-41ec-92c8-0e4fdb0a72ae" providerId="ADAL" clId="{8EB380BB-A71A-4CD2-9680-567485BE2474}" dt="2020-11-04T12:30:50.043" v="1915" actId="478"/>
          <ac:picMkLst>
            <pc:docMk/>
            <pc:sldMk cId="2479365905" sldId="277"/>
            <ac:picMk id="12" creationId="{A7E3AF37-FBA7-4762-A331-934554800D0B}"/>
          </ac:picMkLst>
        </pc:picChg>
        <pc:picChg chg="add del mod">
          <ac:chgData name="Nguyen Long" userId="e4e93a65-ca82-41ec-92c8-0e4fdb0a72ae" providerId="ADAL" clId="{8EB380BB-A71A-4CD2-9680-567485BE2474}" dt="2020-11-04T12:28:07.373" v="1907" actId="478"/>
          <ac:picMkLst>
            <pc:docMk/>
            <pc:sldMk cId="2479365905" sldId="277"/>
            <ac:picMk id="14" creationId="{E1C2D820-D6D0-401C-B5C0-A629C9514F58}"/>
          </ac:picMkLst>
        </pc:picChg>
        <pc:picChg chg="add mod">
          <ac:chgData name="Nguyen Long" userId="e4e93a65-ca82-41ec-92c8-0e4fdb0a72ae" providerId="ADAL" clId="{8EB380BB-A71A-4CD2-9680-567485BE2474}" dt="2020-11-04T12:33:52.189" v="1953" actId="1076"/>
          <ac:picMkLst>
            <pc:docMk/>
            <pc:sldMk cId="2479365905" sldId="277"/>
            <ac:picMk id="16" creationId="{8E97D6D8-8C52-495C-A59D-3245B4C7C095}"/>
          </ac:picMkLst>
        </pc:picChg>
        <pc:picChg chg="add mod">
          <ac:chgData name="Nguyen Long" userId="e4e93a65-ca82-41ec-92c8-0e4fdb0a72ae" providerId="ADAL" clId="{8EB380BB-A71A-4CD2-9680-567485BE2474}" dt="2020-11-05T13:27:34.082" v="2746" actId="1076"/>
          <ac:picMkLst>
            <pc:docMk/>
            <pc:sldMk cId="2479365905" sldId="277"/>
            <ac:picMk id="18" creationId="{3F820763-7C6B-4E1F-BAE7-608F6E960D9E}"/>
          </ac:picMkLst>
        </pc:picChg>
        <pc:picChg chg="add mod">
          <ac:chgData name="Nguyen Long" userId="e4e93a65-ca82-41ec-92c8-0e4fdb0a72ae" providerId="ADAL" clId="{8EB380BB-A71A-4CD2-9680-567485BE2474}" dt="2020-11-04T12:32:52.781" v="1937" actId="1076"/>
          <ac:picMkLst>
            <pc:docMk/>
            <pc:sldMk cId="2479365905" sldId="277"/>
            <ac:picMk id="20" creationId="{45B758BB-6EB3-47CA-8234-18835E18A51D}"/>
          </ac:picMkLst>
        </pc:picChg>
        <pc:picChg chg="add mod">
          <ac:chgData name="Nguyen Long" userId="e4e93a65-ca82-41ec-92c8-0e4fdb0a72ae" providerId="ADAL" clId="{8EB380BB-A71A-4CD2-9680-567485BE2474}" dt="2020-11-04T12:32:55.137" v="1939" actId="1076"/>
          <ac:picMkLst>
            <pc:docMk/>
            <pc:sldMk cId="2479365905" sldId="277"/>
            <ac:picMk id="22" creationId="{AD8695E7-05CF-47E3-B240-B0B13E7D7827}"/>
          </ac:picMkLst>
        </pc:picChg>
        <pc:picChg chg="add mod">
          <ac:chgData name="Nguyen Long" userId="e4e93a65-ca82-41ec-92c8-0e4fdb0a72ae" providerId="ADAL" clId="{8EB380BB-A71A-4CD2-9680-567485BE2474}" dt="2020-11-05T13:27:41.755" v="2747" actId="1076"/>
          <ac:picMkLst>
            <pc:docMk/>
            <pc:sldMk cId="2479365905" sldId="277"/>
            <ac:picMk id="24" creationId="{34788B53-A9AD-483B-B214-37FAE4E0BED8}"/>
          </ac:picMkLst>
        </pc:picChg>
      </pc:sldChg>
      <pc:sldChg chg="addSp">
        <pc:chgData name="Nguyen Long" userId="e4e93a65-ca82-41ec-92c8-0e4fdb0a72ae" providerId="ADAL" clId="{8EB380BB-A71A-4CD2-9680-567485BE2474}" dt="2020-11-04T12:57:17.699" v="2022"/>
        <pc:sldMkLst>
          <pc:docMk/>
          <pc:sldMk cId="681229618" sldId="278"/>
        </pc:sldMkLst>
        <pc:picChg chg="add">
          <ac:chgData name="Nguyen Long" userId="e4e93a65-ca82-41ec-92c8-0e4fdb0a72ae" providerId="ADAL" clId="{8EB380BB-A71A-4CD2-9680-567485BE2474}" dt="2020-11-04T12:57:17.699" v="2022"/>
          <ac:picMkLst>
            <pc:docMk/>
            <pc:sldMk cId="681229618" sldId="278"/>
            <ac:picMk id="2050" creationId="{48EBC37C-F570-48EE-8DF1-913B17F2F8A5}"/>
          </ac:picMkLst>
        </pc:picChg>
      </pc:sldChg>
      <pc:sldChg chg="addSp delSp modSp add del mod modAnim">
        <pc:chgData name="Nguyen Long" userId="e4e93a65-ca82-41ec-92c8-0e4fdb0a72ae" providerId="ADAL" clId="{8EB380BB-A71A-4CD2-9680-567485BE2474}" dt="2020-11-04T13:41:39.716" v="2076" actId="6549"/>
        <pc:sldMkLst>
          <pc:docMk/>
          <pc:sldMk cId="2186229819" sldId="278"/>
        </pc:sldMkLst>
        <pc:spChg chg="mod">
          <ac:chgData name="Nguyen Long" userId="e4e93a65-ca82-41ec-92c8-0e4fdb0a72ae" providerId="ADAL" clId="{8EB380BB-A71A-4CD2-9680-567485BE2474}" dt="2020-11-04T12:36:45.575" v="1982" actId="20577"/>
          <ac:spMkLst>
            <pc:docMk/>
            <pc:sldMk cId="2186229819" sldId="278"/>
            <ac:spMk id="4" creationId="{F19861AE-5C9F-471D-AAA9-5DB1F0ADDB56}"/>
          </ac:spMkLst>
        </pc:spChg>
        <pc:spChg chg="add mod">
          <ac:chgData name="Nguyen Long" userId="e4e93a65-ca82-41ec-92c8-0e4fdb0a72ae" providerId="ADAL" clId="{8EB380BB-A71A-4CD2-9680-567485BE2474}" dt="2020-11-04T13:41:39.716" v="2076" actId="6549"/>
          <ac:spMkLst>
            <pc:docMk/>
            <pc:sldMk cId="2186229819" sldId="278"/>
            <ac:spMk id="5" creationId="{B3E0BB80-40D0-4B4B-A839-B624B3F1633B}"/>
          </ac:spMkLst>
        </pc:spChg>
        <pc:spChg chg="add del">
          <ac:chgData name="Nguyen Long" userId="e4e93a65-ca82-41ec-92c8-0e4fdb0a72ae" providerId="ADAL" clId="{8EB380BB-A71A-4CD2-9680-567485BE2474}" dt="2020-11-04T12:38:45.046" v="1997" actId="22"/>
          <ac:spMkLst>
            <pc:docMk/>
            <pc:sldMk cId="2186229819" sldId="278"/>
            <ac:spMk id="7" creationId="{3AFE69A6-E740-4716-A721-50692895524D}"/>
          </ac:spMkLst>
        </pc:spChg>
        <pc:picChg chg="add del mod">
          <ac:chgData name="Nguyen Long" userId="e4e93a65-ca82-41ec-92c8-0e4fdb0a72ae" providerId="ADAL" clId="{8EB380BB-A71A-4CD2-9680-567485BE2474}" dt="2020-11-04T13:23:18.329" v="2040" actId="478"/>
          <ac:picMkLst>
            <pc:docMk/>
            <pc:sldMk cId="2186229819" sldId="278"/>
            <ac:picMk id="7" creationId="{52BD2D55-2F02-4337-A4A1-583D1ECD0E18}"/>
          </ac:picMkLst>
        </pc:picChg>
        <pc:picChg chg="add mod">
          <ac:chgData name="Nguyen Long" userId="e4e93a65-ca82-41ec-92c8-0e4fdb0a72ae" providerId="ADAL" clId="{8EB380BB-A71A-4CD2-9680-567485BE2474}" dt="2020-11-04T13:32:28.123" v="2067" actId="1076"/>
          <ac:picMkLst>
            <pc:docMk/>
            <pc:sldMk cId="2186229819" sldId="278"/>
            <ac:picMk id="9" creationId="{B8EBCEEC-0C74-45FA-A10A-62F9B8FCAF7E}"/>
          </ac:picMkLst>
        </pc:picChg>
        <pc:picChg chg="add mod">
          <ac:chgData name="Nguyen Long" userId="e4e93a65-ca82-41ec-92c8-0e4fdb0a72ae" providerId="ADAL" clId="{8EB380BB-A71A-4CD2-9680-567485BE2474}" dt="2020-11-04T13:32:32.585" v="2069" actId="1076"/>
          <ac:picMkLst>
            <pc:docMk/>
            <pc:sldMk cId="2186229819" sldId="278"/>
            <ac:picMk id="10" creationId="{19AFC9E1-0331-4643-B4BA-49BC727D5FDE}"/>
          </ac:picMkLst>
        </pc:picChg>
        <pc:picChg chg="add mod">
          <ac:chgData name="Nguyen Long" userId="e4e93a65-ca82-41ec-92c8-0e4fdb0a72ae" providerId="ADAL" clId="{8EB380BB-A71A-4CD2-9680-567485BE2474}" dt="2020-11-04T13:32:29.254" v="2068" actId="1076"/>
          <ac:picMkLst>
            <pc:docMk/>
            <pc:sldMk cId="2186229819" sldId="278"/>
            <ac:picMk id="11" creationId="{9F4EA0AE-3DB5-43D5-B853-B939CAE0AF7A}"/>
          </ac:picMkLst>
        </pc:picChg>
        <pc:picChg chg="add mod">
          <ac:chgData name="Nguyen Long" userId="e4e93a65-ca82-41ec-92c8-0e4fdb0a72ae" providerId="ADAL" clId="{8EB380BB-A71A-4CD2-9680-567485BE2474}" dt="2020-11-04T13:32:36.192" v="2070" actId="1076"/>
          <ac:picMkLst>
            <pc:docMk/>
            <pc:sldMk cId="2186229819" sldId="278"/>
            <ac:picMk id="13" creationId="{E47ABBC9-7AE9-43FD-9407-8A615CD7DFD7}"/>
          </ac:picMkLst>
        </pc:picChg>
        <pc:picChg chg="del mod">
          <ac:chgData name="Nguyen Long" userId="e4e93a65-ca82-41ec-92c8-0e4fdb0a72ae" providerId="ADAL" clId="{8EB380BB-A71A-4CD2-9680-567485BE2474}" dt="2020-11-04T12:57:16.261" v="2021" actId="478"/>
          <ac:picMkLst>
            <pc:docMk/>
            <pc:sldMk cId="2186229819" sldId="278"/>
            <ac:picMk id="1026" creationId="{75534FB2-8A0A-4497-BB07-C3C948A40166}"/>
          </ac:picMkLst>
        </pc:picChg>
        <pc:picChg chg="del mod">
          <ac:chgData name="Nguyen Long" userId="e4e93a65-ca82-41ec-92c8-0e4fdb0a72ae" providerId="ADAL" clId="{8EB380BB-A71A-4CD2-9680-567485BE2474}" dt="2020-11-04T12:59:03.837" v="2025" actId="478"/>
          <ac:picMkLst>
            <pc:docMk/>
            <pc:sldMk cId="2186229819" sldId="278"/>
            <ac:picMk id="2050" creationId="{48EBC37C-F570-48EE-8DF1-913B17F2F8A5}"/>
          </ac:picMkLst>
        </pc:picChg>
      </pc:sldChg>
      <pc:sldChg chg="addSp">
        <pc:chgData name="Nguyen Long" userId="e4e93a65-ca82-41ec-92c8-0e4fdb0a72ae" providerId="ADAL" clId="{8EB380BB-A71A-4CD2-9680-567485BE2474}" dt="2020-11-04T12:52:41.603" v="2012"/>
        <pc:sldMkLst>
          <pc:docMk/>
          <pc:sldMk cId="3037798718" sldId="278"/>
        </pc:sldMkLst>
        <pc:picChg chg="add">
          <ac:chgData name="Nguyen Long" userId="e4e93a65-ca82-41ec-92c8-0e4fdb0a72ae" providerId="ADAL" clId="{8EB380BB-A71A-4CD2-9680-567485BE2474}" dt="2020-11-04T12:52:41.603" v="2012"/>
          <ac:picMkLst>
            <pc:docMk/>
            <pc:sldMk cId="3037798718" sldId="278"/>
            <ac:picMk id="1026" creationId="{75534FB2-8A0A-4497-BB07-C3C948A40166}"/>
          </ac:picMkLst>
        </pc:picChg>
      </pc:sldChg>
      <pc:sldChg chg="addSp">
        <pc:chgData name="Nguyen Long" userId="e4e93a65-ca82-41ec-92c8-0e4fdb0a72ae" providerId="ADAL" clId="{8EB380BB-A71A-4CD2-9680-567485BE2474}" dt="2020-11-04T13:03:41.731" v="2032"/>
        <pc:sldMkLst>
          <pc:docMk/>
          <pc:sldMk cId="4029049634" sldId="278"/>
        </pc:sldMkLst>
        <pc:picChg chg="add">
          <ac:chgData name="Nguyen Long" userId="e4e93a65-ca82-41ec-92c8-0e4fdb0a72ae" providerId="ADAL" clId="{8EB380BB-A71A-4CD2-9680-567485BE2474}" dt="2020-11-04T13:03:41.731" v="2032"/>
          <ac:picMkLst>
            <pc:docMk/>
            <pc:sldMk cId="4029049634" sldId="278"/>
            <ac:picMk id="3074" creationId="{AAFB0CB7-87C1-4C2C-B48F-791926C51CD4}"/>
          </ac:picMkLst>
        </pc:picChg>
      </pc:sldChg>
      <pc:sldChg chg="del">
        <pc:chgData name="Nguyen Long" userId="e4e93a65-ca82-41ec-92c8-0e4fdb0a72ae" providerId="ADAL" clId="{8EB380BB-A71A-4CD2-9680-567485BE2474}" dt="2020-11-04T01:26:55.995" v="97" actId="47"/>
        <pc:sldMkLst>
          <pc:docMk/>
          <pc:sldMk cId="4093686693" sldId="278"/>
        </pc:sldMkLst>
      </pc:sldChg>
      <pc:sldChg chg="addSp delSp modSp add mod addAnim delAnim modAnim">
        <pc:chgData name="Nguyen Long" userId="e4e93a65-ca82-41ec-92c8-0e4fdb0a72ae" providerId="ADAL" clId="{8EB380BB-A71A-4CD2-9680-567485BE2474}" dt="2020-11-05T13:34:26.646" v="2771"/>
        <pc:sldMkLst>
          <pc:docMk/>
          <pc:sldMk cId="3332933918" sldId="279"/>
        </pc:sldMkLst>
        <pc:spChg chg="del">
          <ac:chgData name="Nguyen Long" userId="e4e93a65-ca82-41ec-92c8-0e4fdb0a72ae" providerId="ADAL" clId="{8EB380BB-A71A-4CD2-9680-567485BE2474}" dt="2020-11-04T13:41:49.253" v="2078" actId="478"/>
          <ac:spMkLst>
            <pc:docMk/>
            <pc:sldMk cId="3332933918" sldId="279"/>
            <ac:spMk id="4" creationId="{F19861AE-5C9F-471D-AAA9-5DB1F0ADDB56}"/>
          </ac:spMkLst>
        </pc:spChg>
        <pc:spChg chg="add del mod">
          <ac:chgData name="Nguyen Long" userId="e4e93a65-ca82-41ec-92c8-0e4fdb0a72ae" providerId="ADAL" clId="{8EB380BB-A71A-4CD2-9680-567485BE2474}" dt="2020-11-04T13:43:17.432" v="2101" actId="1076"/>
          <ac:spMkLst>
            <pc:docMk/>
            <pc:sldMk cId="3332933918" sldId="279"/>
            <ac:spMk id="5" creationId="{D9EF2D3F-F6A0-4F29-87E5-F9AB9D846C7D}"/>
          </ac:spMkLst>
        </pc:spChg>
        <pc:spChg chg="add mod">
          <ac:chgData name="Nguyen Long" userId="e4e93a65-ca82-41ec-92c8-0e4fdb0a72ae" providerId="ADAL" clId="{8EB380BB-A71A-4CD2-9680-567485BE2474}" dt="2020-11-05T01:55:04.778" v="2430" actId="207"/>
          <ac:spMkLst>
            <pc:docMk/>
            <pc:sldMk cId="3332933918" sldId="279"/>
            <ac:spMk id="6" creationId="{F86F35E9-7AC0-4367-8568-2A1A05D23C1C}"/>
          </ac:spMkLst>
        </pc:spChg>
        <pc:spChg chg="add del mod">
          <ac:chgData name="Nguyen Long" userId="e4e93a65-ca82-41ec-92c8-0e4fdb0a72ae" providerId="ADAL" clId="{8EB380BB-A71A-4CD2-9680-567485BE2474}" dt="2020-11-04T13:41:51.478" v="2079" actId="478"/>
          <ac:spMkLst>
            <pc:docMk/>
            <pc:sldMk cId="3332933918" sldId="279"/>
            <ac:spMk id="7" creationId="{F74B1649-FF46-4341-BCC5-5B1246B13EDA}"/>
          </ac:spMkLst>
        </pc:spChg>
        <pc:spChg chg="add mod">
          <ac:chgData name="Nguyen Long" userId="e4e93a65-ca82-41ec-92c8-0e4fdb0a72ae" providerId="ADAL" clId="{8EB380BB-A71A-4CD2-9680-567485BE2474}" dt="2020-11-04T14:01:27.228" v="2341" actId="1076"/>
          <ac:spMkLst>
            <pc:docMk/>
            <pc:sldMk cId="3332933918" sldId="279"/>
            <ac:spMk id="10" creationId="{D27401E4-88D1-469D-9884-8DE28337DC4E}"/>
          </ac:spMkLst>
        </pc:spChg>
        <pc:spChg chg="add mod">
          <ac:chgData name="Nguyen Long" userId="e4e93a65-ca82-41ec-92c8-0e4fdb0a72ae" providerId="ADAL" clId="{8EB380BB-A71A-4CD2-9680-567485BE2474}" dt="2020-11-04T14:01:15.971" v="2340" actId="1076"/>
          <ac:spMkLst>
            <pc:docMk/>
            <pc:sldMk cId="3332933918" sldId="279"/>
            <ac:spMk id="13" creationId="{EFD80DDE-029C-42A5-A6C0-3F540F0723A6}"/>
          </ac:spMkLst>
        </pc:spChg>
        <pc:spChg chg="add mod">
          <ac:chgData name="Nguyen Long" userId="e4e93a65-ca82-41ec-92c8-0e4fdb0a72ae" providerId="ADAL" clId="{8EB380BB-A71A-4CD2-9680-567485BE2474}" dt="2020-11-04T13:55:20.453" v="2165" actId="1582"/>
          <ac:spMkLst>
            <pc:docMk/>
            <pc:sldMk cId="3332933918" sldId="279"/>
            <ac:spMk id="17" creationId="{2875FDE9-3E79-4C3A-AC92-FE875138CDED}"/>
          </ac:spMkLst>
        </pc:spChg>
        <pc:spChg chg="add mod">
          <ac:chgData name="Nguyen Long" userId="e4e93a65-ca82-41ec-92c8-0e4fdb0a72ae" providerId="ADAL" clId="{8EB380BB-A71A-4CD2-9680-567485BE2474}" dt="2020-11-05T13:29:45.526" v="2756" actId="20577"/>
          <ac:spMkLst>
            <pc:docMk/>
            <pc:sldMk cId="3332933918" sldId="279"/>
            <ac:spMk id="18" creationId="{60FDC739-69C6-4292-8024-E002FC429A1A}"/>
          </ac:spMkLst>
        </pc:spChg>
        <pc:spChg chg="add mod">
          <ac:chgData name="Nguyen Long" userId="e4e93a65-ca82-41ec-92c8-0e4fdb0a72ae" providerId="ADAL" clId="{8EB380BB-A71A-4CD2-9680-567485BE2474}" dt="2020-11-04T14:02:08.239" v="2363" actId="1036"/>
          <ac:spMkLst>
            <pc:docMk/>
            <pc:sldMk cId="3332933918" sldId="279"/>
            <ac:spMk id="19" creationId="{12A4F484-D716-412D-9D36-0F3654BC25BD}"/>
          </ac:spMkLst>
        </pc:spChg>
        <pc:spChg chg="add mod">
          <ac:chgData name="Nguyen Long" userId="e4e93a65-ca82-41ec-92c8-0e4fdb0a72ae" providerId="ADAL" clId="{8EB380BB-A71A-4CD2-9680-567485BE2474}" dt="2020-11-05T01:54:43.094" v="2427" actId="208"/>
          <ac:spMkLst>
            <pc:docMk/>
            <pc:sldMk cId="3332933918" sldId="279"/>
            <ac:spMk id="23" creationId="{58D881C9-098A-4B6E-A3A2-C11BE574641A}"/>
          </ac:spMkLst>
        </pc:spChg>
        <pc:spChg chg="mod">
          <ac:chgData name="Nguyen Long" userId="e4e93a65-ca82-41ec-92c8-0e4fdb0a72ae" providerId="ADAL" clId="{8EB380BB-A71A-4CD2-9680-567485BE2474}" dt="2020-11-04T13:55:47.635" v="2170"/>
          <ac:spMkLst>
            <pc:docMk/>
            <pc:sldMk cId="3332933918" sldId="279"/>
            <ac:spMk id="28" creationId="{C8B1046C-4048-4130-8FBE-3ACFEA760314}"/>
          </ac:spMkLst>
        </pc:spChg>
        <pc:spChg chg="mod">
          <ac:chgData name="Nguyen Long" userId="e4e93a65-ca82-41ec-92c8-0e4fdb0a72ae" providerId="ADAL" clId="{8EB380BB-A71A-4CD2-9680-567485BE2474}" dt="2020-11-04T14:02:26.814" v="2413" actId="1036"/>
          <ac:spMkLst>
            <pc:docMk/>
            <pc:sldMk cId="3332933918" sldId="279"/>
            <ac:spMk id="29" creationId="{4F798627-BE79-4EE9-88EA-2732599C8C66}"/>
          </ac:spMkLst>
        </pc:spChg>
        <pc:spChg chg="mod">
          <ac:chgData name="Nguyen Long" userId="e4e93a65-ca82-41ec-92c8-0e4fdb0a72ae" providerId="ADAL" clId="{8EB380BB-A71A-4CD2-9680-567485BE2474}" dt="2020-11-05T01:59:05.029" v="2486" actId="14100"/>
          <ac:spMkLst>
            <pc:docMk/>
            <pc:sldMk cId="3332933918" sldId="279"/>
            <ac:spMk id="32" creationId="{FB565980-D5B4-46FE-98CE-C66E0D986A73}"/>
          </ac:spMkLst>
        </pc:spChg>
        <pc:spChg chg="mod">
          <ac:chgData name="Nguyen Long" userId="e4e93a65-ca82-41ec-92c8-0e4fdb0a72ae" providerId="ADAL" clId="{8EB380BB-A71A-4CD2-9680-567485BE2474}" dt="2020-11-05T01:55:56.469" v="2435"/>
          <ac:spMkLst>
            <pc:docMk/>
            <pc:sldMk cId="3332933918" sldId="279"/>
            <ac:spMk id="33" creationId="{819F1E63-9357-4EF3-9BA5-8F9B76FE9532}"/>
          </ac:spMkLst>
        </pc:spChg>
        <pc:grpChg chg="add">
          <ac:chgData name="Nguyen Long" userId="e4e93a65-ca82-41ec-92c8-0e4fdb0a72ae" providerId="ADAL" clId="{8EB380BB-A71A-4CD2-9680-567485BE2474}" dt="2020-11-05T01:55:42.145" v="2433" actId="164"/>
          <ac:grpSpMkLst>
            <pc:docMk/>
            <pc:sldMk cId="3332933918" sldId="279"/>
            <ac:grpSpMk id="14" creationId="{E52BEC03-E84A-4D83-9715-B2ABEDB2DF75}"/>
          </ac:grpSpMkLst>
        </pc:grpChg>
        <pc:grpChg chg="add mod">
          <ac:chgData name="Nguyen Long" userId="e4e93a65-ca82-41ec-92c8-0e4fdb0a72ae" providerId="ADAL" clId="{8EB380BB-A71A-4CD2-9680-567485BE2474}" dt="2020-11-04T13:56:15.560" v="2177" actId="1037"/>
          <ac:grpSpMkLst>
            <pc:docMk/>
            <pc:sldMk cId="3332933918" sldId="279"/>
            <ac:grpSpMk id="16" creationId="{B52E1D8B-E041-4F98-B39E-C93163AEB59D}"/>
          </ac:grpSpMkLst>
        </pc:grpChg>
        <pc:grpChg chg="add mod">
          <ac:chgData name="Nguyen Long" userId="e4e93a65-ca82-41ec-92c8-0e4fdb0a72ae" providerId="ADAL" clId="{8EB380BB-A71A-4CD2-9680-567485BE2474}" dt="2020-11-04T14:02:01.215" v="2346" actId="1076"/>
          <ac:grpSpMkLst>
            <pc:docMk/>
            <pc:sldMk cId="3332933918" sldId="279"/>
            <ac:grpSpMk id="22" creationId="{03EB2538-4A2B-4029-9E26-3C6CAD4D5224}"/>
          </ac:grpSpMkLst>
        </pc:grpChg>
        <pc:grpChg chg="add mod">
          <ac:chgData name="Nguyen Long" userId="e4e93a65-ca82-41ec-92c8-0e4fdb0a72ae" providerId="ADAL" clId="{8EB380BB-A71A-4CD2-9680-567485BE2474}" dt="2020-11-04T14:02:18.624" v="2397" actId="1035"/>
          <ac:grpSpMkLst>
            <pc:docMk/>
            <pc:sldMk cId="3332933918" sldId="279"/>
            <ac:grpSpMk id="27" creationId="{0F1C1886-8F15-4A2F-9A55-89F84948571C}"/>
          </ac:grpSpMkLst>
        </pc:grpChg>
        <pc:grpChg chg="add mod">
          <ac:chgData name="Nguyen Long" userId="e4e93a65-ca82-41ec-92c8-0e4fdb0a72ae" providerId="ADAL" clId="{8EB380BB-A71A-4CD2-9680-567485BE2474}" dt="2020-11-05T01:56:29.918" v="2441" actId="1037"/>
          <ac:grpSpMkLst>
            <pc:docMk/>
            <pc:sldMk cId="3332933918" sldId="279"/>
            <ac:grpSpMk id="31" creationId="{59F9BEA8-2BB9-4219-B70B-C1121C30FF12}"/>
          </ac:grpSpMkLst>
        </pc:grpChg>
        <pc:picChg chg="add del mod">
          <ac:chgData name="Nguyen Long" userId="e4e93a65-ca82-41ec-92c8-0e4fdb0a72ae" providerId="ADAL" clId="{8EB380BB-A71A-4CD2-9680-567485BE2474}" dt="2020-11-05T13:33:53.960" v="2757" actId="478"/>
          <ac:picMkLst>
            <pc:docMk/>
            <pc:sldMk cId="3332933918" sldId="279"/>
            <ac:picMk id="9" creationId="{1464300C-DB1E-49D2-B47E-D00AE6C72593}"/>
          </ac:picMkLst>
        </pc:picChg>
        <pc:picChg chg="add mod ord">
          <ac:chgData name="Nguyen Long" userId="e4e93a65-ca82-41ec-92c8-0e4fdb0a72ae" providerId="ADAL" clId="{8EB380BB-A71A-4CD2-9680-567485BE2474}" dt="2020-11-05T13:34:07.037" v="2761" actId="1076"/>
          <ac:picMkLst>
            <pc:docMk/>
            <pc:sldMk cId="3332933918" sldId="279"/>
            <ac:picMk id="24" creationId="{516DB91C-428E-4001-B785-314DF86DE37E}"/>
          </ac:picMkLst>
        </pc:picChg>
        <pc:picChg chg="add mod">
          <ac:chgData name="Nguyen Long" userId="e4e93a65-ca82-41ec-92c8-0e4fdb0a72ae" providerId="ADAL" clId="{8EB380BB-A71A-4CD2-9680-567485BE2474}" dt="2020-11-04T14:01:01.242" v="2335" actId="1076"/>
          <ac:picMkLst>
            <pc:docMk/>
            <pc:sldMk cId="3332933918" sldId="279"/>
            <ac:picMk id="34" creationId="{E4C561CD-D57E-48EE-BFE7-BDBADA8DA58F}"/>
          </ac:picMkLst>
        </pc:picChg>
        <pc:picChg chg="add mod">
          <ac:chgData name="Nguyen Long" userId="e4e93a65-ca82-41ec-92c8-0e4fdb0a72ae" providerId="ADAL" clId="{8EB380BB-A71A-4CD2-9680-567485BE2474}" dt="2020-11-04T14:01:07.664" v="2338" actId="1076"/>
          <ac:picMkLst>
            <pc:docMk/>
            <pc:sldMk cId="3332933918" sldId="279"/>
            <ac:picMk id="36" creationId="{3381E66B-2872-4EF0-BD27-0006CED2645D}"/>
          </ac:picMkLst>
        </pc:picChg>
        <pc:picChg chg="add mod">
          <ac:chgData name="Nguyen Long" userId="e4e93a65-ca82-41ec-92c8-0e4fdb0a72ae" providerId="ADAL" clId="{8EB380BB-A71A-4CD2-9680-567485BE2474}" dt="2020-11-04T14:01:09.955" v="2339" actId="1076"/>
          <ac:picMkLst>
            <pc:docMk/>
            <pc:sldMk cId="3332933918" sldId="279"/>
            <ac:picMk id="38" creationId="{C70CA910-1EEE-4E02-987F-E7C632B9D62E}"/>
          </ac:picMkLst>
        </pc:picChg>
        <pc:cxnChg chg="add mod">
          <ac:chgData name="Nguyen Long" userId="e4e93a65-ca82-41ec-92c8-0e4fdb0a72ae" providerId="ADAL" clId="{8EB380BB-A71A-4CD2-9680-567485BE2474}" dt="2020-11-05T01:55:25.649" v="2432" actId="14100"/>
          <ac:cxnSpMkLst>
            <pc:docMk/>
            <pc:sldMk cId="3332933918" sldId="279"/>
            <ac:cxnSpMk id="8" creationId="{6FE13E02-E5FF-4771-879C-438502746320}"/>
          </ac:cxnSpMkLst>
        </pc:cxnChg>
        <pc:cxnChg chg="add mod">
          <ac:chgData name="Nguyen Long" userId="e4e93a65-ca82-41ec-92c8-0e4fdb0a72ae" providerId="ADAL" clId="{8EB380BB-A71A-4CD2-9680-567485BE2474}" dt="2020-11-04T14:01:27.228" v="2341" actId="1076"/>
          <ac:cxnSpMkLst>
            <pc:docMk/>
            <pc:sldMk cId="3332933918" sldId="279"/>
            <ac:cxnSpMk id="12" creationId="{D897AE82-B1FC-43C8-B10B-C04C1E3BCC47}"/>
          </ac:cxnSpMkLst>
        </pc:cxnChg>
        <pc:cxnChg chg="add mod">
          <ac:chgData name="Nguyen Long" userId="e4e93a65-ca82-41ec-92c8-0e4fdb0a72ae" providerId="ADAL" clId="{8EB380BB-A71A-4CD2-9680-567485BE2474}" dt="2020-11-04T14:02:08.239" v="2363" actId="1036"/>
          <ac:cxnSpMkLst>
            <pc:docMk/>
            <pc:sldMk cId="3332933918" sldId="279"/>
            <ac:cxnSpMk id="21" creationId="{CF4A7CC4-0538-4729-9BA6-64FBFD1F00F4}"/>
          </ac:cxnSpMkLst>
        </pc:cxnChg>
        <pc:cxnChg chg="mod">
          <ac:chgData name="Nguyen Long" userId="e4e93a65-ca82-41ec-92c8-0e4fdb0a72ae" providerId="ADAL" clId="{8EB380BB-A71A-4CD2-9680-567485BE2474}" dt="2020-11-04T14:02:26.814" v="2413" actId="1036"/>
          <ac:cxnSpMkLst>
            <pc:docMk/>
            <pc:sldMk cId="3332933918" sldId="279"/>
            <ac:cxnSpMk id="30" creationId="{DBD65FBC-1935-4E46-BE58-D8161240F538}"/>
          </ac:cxnSpMkLst>
        </pc:cxnChg>
        <pc:cxnChg chg="mod">
          <ac:chgData name="Nguyen Long" userId="e4e93a65-ca82-41ec-92c8-0e4fdb0a72ae" providerId="ADAL" clId="{8EB380BB-A71A-4CD2-9680-567485BE2474}" dt="2020-11-05T01:59:05.029" v="2486" actId="14100"/>
          <ac:cxnSpMkLst>
            <pc:docMk/>
            <pc:sldMk cId="3332933918" sldId="279"/>
            <ac:cxnSpMk id="35" creationId="{EE5C8C6A-4039-493D-BF2F-FA0CC0133910}"/>
          </ac:cxnSpMkLst>
        </pc:cxnChg>
      </pc:sldChg>
      <pc:sldChg chg="addSp delSp modSp add mod delAnim modAnim">
        <pc:chgData name="Nguyen Long" userId="e4e93a65-ca82-41ec-92c8-0e4fdb0a72ae" providerId="ADAL" clId="{8EB380BB-A71A-4CD2-9680-567485BE2474}" dt="2020-11-05T13:25:08.013" v="2743"/>
        <pc:sldMkLst>
          <pc:docMk/>
          <pc:sldMk cId="3073257754" sldId="280"/>
        </pc:sldMkLst>
        <pc:spChg chg="mod">
          <ac:chgData name="Nguyen Long" userId="e4e93a65-ca82-41ec-92c8-0e4fdb0a72ae" providerId="ADAL" clId="{8EB380BB-A71A-4CD2-9680-567485BE2474}" dt="2020-11-04T10:33:39.134" v="1624"/>
          <ac:spMkLst>
            <pc:docMk/>
            <pc:sldMk cId="3073257754" sldId="280"/>
            <ac:spMk id="6" creationId="{8A8CFAEC-A371-4C1F-9355-A0EB5F7E6AB0}"/>
          </ac:spMkLst>
        </pc:spChg>
        <pc:spChg chg="add mod">
          <ac:chgData name="Nguyen Long" userId="e4e93a65-ca82-41ec-92c8-0e4fdb0a72ae" providerId="ADAL" clId="{8EB380BB-A71A-4CD2-9680-567485BE2474}" dt="2020-11-05T13:24:48.979" v="2740" actId="571"/>
          <ac:spMkLst>
            <pc:docMk/>
            <pc:sldMk cId="3073257754" sldId="280"/>
            <ac:spMk id="10" creationId="{E0462CFF-A84B-430A-B737-72BC5BE81127}"/>
          </ac:spMkLst>
        </pc:spChg>
        <pc:spChg chg="del">
          <ac:chgData name="Nguyen Long" userId="e4e93a65-ca82-41ec-92c8-0e4fdb0a72ae" providerId="ADAL" clId="{8EB380BB-A71A-4CD2-9680-567485BE2474}" dt="2020-11-04T10:33:30.109" v="1623" actId="478"/>
          <ac:spMkLst>
            <pc:docMk/>
            <pc:sldMk cId="3073257754" sldId="280"/>
            <ac:spMk id="15" creationId="{63FE378E-44EC-4925-A13D-7DD215D240E8}"/>
          </ac:spMkLst>
        </pc:spChg>
        <pc:spChg chg="add del mod">
          <ac:chgData name="Nguyen Long" userId="e4e93a65-ca82-41ec-92c8-0e4fdb0a72ae" providerId="ADAL" clId="{8EB380BB-A71A-4CD2-9680-567485BE2474}" dt="2020-11-04T10:33:25.538" v="1622" actId="478"/>
          <ac:spMkLst>
            <pc:docMk/>
            <pc:sldMk cId="3073257754" sldId="280"/>
            <ac:spMk id="18" creationId="{4491E0E9-BDA2-446D-A2FD-36F7F80BFBEC}"/>
          </ac:spMkLst>
        </pc:spChg>
        <pc:spChg chg="add mod">
          <ac:chgData name="Nguyen Long" userId="e4e93a65-ca82-41ec-92c8-0e4fdb0a72ae" providerId="ADAL" clId="{8EB380BB-A71A-4CD2-9680-567485BE2474}" dt="2020-11-04T10:42:16.118" v="1677" actId="208"/>
          <ac:spMkLst>
            <pc:docMk/>
            <pc:sldMk cId="3073257754" sldId="280"/>
            <ac:spMk id="26" creationId="{B202A982-25BF-41F8-9695-07A37195C9FA}"/>
          </ac:spMkLst>
        </pc:spChg>
        <pc:spChg chg="add mod">
          <ac:chgData name="Nguyen Long" userId="e4e93a65-ca82-41ec-92c8-0e4fdb0a72ae" providerId="ADAL" clId="{8EB380BB-A71A-4CD2-9680-567485BE2474}" dt="2020-11-05T01:49:00.151" v="2417" actId="13926"/>
          <ac:spMkLst>
            <pc:docMk/>
            <pc:sldMk cId="3073257754" sldId="280"/>
            <ac:spMk id="28" creationId="{C1606471-B73C-4F2A-B174-3451E8C25DFB}"/>
          </ac:spMkLst>
        </pc:spChg>
        <pc:picChg chg="add mod">
          <ac:chgData name="Nguyen Long" userId="e4e93a65-ca82-41ec-92c8-0e4fdb0a72ae" providerId="ADAL" clId="{8EB380BB-A71A-4CD2-9680-567485BE2474}" dt="2020-11-04T10:38:26.766" v="1627" actId="1076"/>
          <ac:picMkLst>
            <pc:docMk/>
            <pc:sldMk cId="3073257754" sldId="280"/>
            <ac:picMk id="5" creationId="{AD73C52E-F638-4B91-889C-4F360779B135}"/>
          </ac:picMkLst>
        </pc:picChg>
        <pc:picChg chg="del">
          <ac:chgData name="Nguyen Long" userId="e4e93a65-ca82-41ec-92c8-0e4fdb0a72ae" providerId="ADAL" clId="{8EB380BB-A71A-4CD2-9680-567485BE2474}" dt="2020-11-04T10:33:30.109" v="1623" actId="478"/>
          <ac:picMkLst>
            <pc:docMk/>
            <pc:sldMk cId="3073257754" sldId="280"/>
            <ac:picMk id="7" creationId="{6D8E7B48-9871-48B4-8637-A00FBEF10E23}"/>
          </ac:picMkLst>
        </pc:picChg>
        <pc:picChg chg="del">
          <ac:chgData name="Nguyen Long" userId="e4e93a65-ca82-41ec-92c8-0e4fdb0a72ae" providerId="ADAL" clId="{8EB380BB-A71A-4CD2-9680-567485BE2474}" dt="2020-11-04T10:33:30.109" v="1623" actId="478"/>
          <ac:picMkLst>
            <pc:docMk/>
            <pc:sldMk cId="3073257754" sldId="280"/>
            <ac:picMk id="8" creationId="{31AE6CF9-A270-4D07-9B51-06E838B929F6}"/>
          </ac:picMkLst>
        </pc:picChg>
        <pc:picChg chg="del">
          <ac:chgData name="Nguyen Long" userId="e4e93a65-ca82-41ec-92c8-0e4fdb0a72ae" providerId="ADAL" clId="{8EB380BB-A71A-4CD2-9680-567485BE2474}" dt="2020-11-04T10:33:30.109" v="1623" actId="478"/>
          <ac:picMkLst>
            <pc:docMk/>
            <pc:sldMk cId="3073257754" sldId="280"/>
            <ac:picMk id="10" creationId="{9DAA1E4C-D4FA-4D38-811C-932BD69ABC29}"/>
          </ac:picMkLst>
        </pc:picChg>
        <pc:picChg chg="del">
          <ac:chgData name="Nguyen Long" userId="e4e93a65-ca82-41ec-92c8-0e4fdb0a72ae" providerId="ADAL" clId="{8EB380BB-A71A-4CD2-9680-567485BE2474}" dt="2020-11-04T10:33:30.109" v="1623" actId="478"/>
          <ac:picMkLst>
            <pc:docMk/>
            <pc:sldMk cId="3073257754" sldId="280"/>
            <ac:picMk id="11" creationId="{88EF58AC-7200-448B-A28E-84560BDD5465}"/>
          </ac:picMkLst>
        </pc:picChg>
        <pc:picChg chg="del">
          <ac:chgData name="Nguyen Long" userId="e4e93a65-ca82-41ec-92c8-0e4fdb0a72ae" providerId="ADAL" clId="{8EB380BB-A71A-4CD2-9680-567485BE2474}" dt="2020-11-04T10:33:25.538" v="1622" actId="478"/>
          <ac:picMkLst>
            <pc:docMk/>
            <pc:sldMk cId="3073257754" sldId="280"/>
            <ac:picMk id="12" creationId="{BD351B1D-4A37-4324-A520-6E1EAF56751E}"/>
          </ac:picMkLst>
        </pc:picChg>
        <pc:picChg chg="add del mod">
          <ac:chgData name="Nguyen Long" userId="e4e93a65-ca82-41ec-92c8-0e4fdb0a72ae" providerId="ADAL" clId="{8EB380BB-A71A-4CD2-9680-567485BE2474}" dt="2020-11-04T10:33:25.538" v="1622" actId="478"/>
          <ac:picMkLst>
            <pc:docMk/>
            <pc:sldMk cId="3073257754" sldId="280"/>
            <ac:picMk id="13" creationId="{623CEE7C-7408-47AA-96AB-FCB3337DB98B}"/>
          </ac:picMkLst>
        </pc:picChg>
        <pc:picChg chg="del">
          <ac:chgData name="Nguyen Long" userId="e4e93a65-ca82-41ec-92c8-0e4fdb0a72ae" providerId="ADAL" clId="{8EB380BB-A71A-4CD2-9680-567485BE2474}" dt="2020-11-04T10:33:25.538" v="1622" actId="478"/>
          <ac:picMkLst>
            <pc:docMk/>
            <pc:sldMk cId="3073257754" sldId="280"/>
            <ac:picMk id="14" creationId="{00603D1B-B09C-4AE6-BA92-F1518DA3A69F}"/>
          </ac:picMkLst>
        </pc:picChg>
        <pc:picChg chg="del">
          <ac:chgData name="Nguyen Long" userId="e4e93a65-ca82-41ec-92c8-0e4fdb0a72ae" providerId="ADAL" clId="{8EB380BB-A71A-4CD2-9680-567485BE2474}" dt="2020-11-04T10:33:30.109" v="1623" actId="478"/>
          <ac:picMkLst>
            <pc:docMk/>
            <pc:sldMk cId="3073257754" sldId="280"/>
            <ac:picMk id="16" creationId="{8A7E50EB-8AC5-4CB3-AFE0-E0C2686D9B2C}"/>
          </ac:picMkLst>
        </pc:picChg>
        <pc:picChg chg="add del mod">
          <ac:chgData name="Nguyen Long" userId="e4e93a65-ca82-41ec-92c8-0e4fdb0a72ae" providerId="ADAL" clId="{8EB380BB-A71A-4CD2-9680-567485BE2474}" dt="2020-11-04T10:33:25.538" v="1622" actId="478"/>
          <ac:picMkLst>
            <pc:docMk/>
            <pc:sldMk cId="3073257754" sldId="280"/>
            <ac:picMk id="17" creationId="{B7318BE4-A8F5-472D-9C74-9F0B56C75CB8}"/>
          </ac:picMkLst>
        </pc:picChg>
        <pc:picChg chg="add del mod">
          <ac:chgData name="Nguyen Long" userId="e4e93a65-ca82-41ec-92c8-0e4fdb0a72ae" providerId="ADAL" clId="{8EB380BB-A71A-4CD2-9680-567485BE2474}" dt="2020-11-04T10:33:25.538" v="1622" actId="478"/>
          <ac:picMkLst>
            <pc:docMk/>
            <pc:sldMk cId="3073257754" sldId="280"/>
            <ac:picMk id="19" creationId="{FAD2ED99-6A2C-41BF-8191-D215F63EC30C}"/>
          </ac:picMkLst>
        </pc:picChg>
        <pc:picChg chg="add del mod">
          <ac:chgData name="Nguyen Long" userId="e4e93a65-ca82-41ec-92c8-0e4fdb0a72ae" providerId="ADAL" clId="{8EB380BB-A71A-4CD2-9680-567485BE2474}" dt="2020-11-04T10:33:25.538" v="1622" actId="478"/>
          <ac:picMkLst>
            <pc:docMk/>
            <pc:sldMk cId="3073257754" sldId="280"/>
            <ac:picMk id="20" creationId="{55CCC304-820E-4098-9FD5-921CF48D91F5}"/>
          </ac:picMkLst>
        </pc:picChg>
        <pc:picChg chg="add del mod">
          <ac:chgData name="Nguyen Long" userId="e4e93a65-ca82-41ec-92c8-0e4fdb0a72ae" providerId="ADAL" clId="{8EB380BB-A71A-4CD2-9680-567485BE2474}" dt="2020-11-04T10:33:25.538" v="1622" actId="478"/>
          <ac:picMkLst>
            <pc:docMk/>
            <pc:sldMk cId="3073257754" sldId="280"/>
            <ac:picMk id="21" creationId="{351050D6-B62A-434D-A146-3E23AA976EC5}"/>
          </ac:picMkLst>
        </pc:picChg>
        <pc:picChg chg="add mod">
          <ac:chgData name="Nguyen Long" userId="e4e93a65-ca82-41ec-92c8-0e4fdb0a72ae" providerId="ADAL" clId="{8EB380BB-A71A-4CD2-9680-567485BE2474}" dt="2020-11-04T10:41:59.239" v="1671" actId="1076"/>
          <ac:picMkLst>
            <pc:docMk/>
            <pc:sldMk cId="3073257754" sldId="280"/>
            <ac:picMk id="22" creationId="{4AFA372D-BC01-4FA9-9752-B73BDAB4D52D}"/>
          </ac:picMkLst>
        </pc:picChg>
        <pc:picChg chg="add mod">
          <ac:chgData name="Nguyen Long" userId="e4e93a65-ca82-41ec-92c8-0e4fdb0a72ae" providerId="ADAL" clId="{8EB380BB-A71A-4CD2-9680-567485BE2474}" dt="2020-11-04T10:41:54.112" v="1670" actId="1076"/>
          <ac:picMkLst>
            <pc:docMk/>
            <pc:sldMk cId="3073257754" sldId="280"/>
            <ac:picMk id="24" creationId="{A558A96E-D557-4C8E-85C1-5BD9BCC15C41}"/>
          </ac:picMkLst>
        </pc:picChg>
      </pc:sldChg>
      <pc:sldChg chg="addSp delSp modSp add mod delAnim modAnim">
        <pc:chgData name="Nguyen Long" userId="e4e93a65-ca82-41ec-92c8-0e4fdb0a72ae" providerId="ADAL" clId="{8EB380BB-A71A-4CD2-9680-567485BE2474}" dt="2020-11-04T10:52:59.613" v="1737"/>
        <pc:sldMkLst>
          <pc:docMk/>
          <pc:sldMk cId="3332724377" sldId="281"/>
        </pc:sldMkLst>
        <pc:spChg chg="mod">
          <ac:chgData name="Nguyen Long" userId="e4e93a65-ca82-41ec-92c8-0e4fdb0a72ae" providerId="ADAL" clId="{8EB380BB-A71A-4CD2-9680-567485BE2474}" dt="2020-11-04T10:45:44.623" v="1710"/>
          <ac:spMkLst>
            <pc:docMk/>
            <pc:sldMk cId="3332724377" sldId="281"/>
            <ac:spMk id="6" creationId="{8A8CFAEC-A371-4C1F-9355-A0EB5F7E6AB0}"/>
          </ac:spMkLst>
        </pc:spChg>
        <pc:spChg chg="del">
          <ac:chgData name="Nguyen Long" userId="e4e93a65-ca82-41ec-92c8-0e4fdb0a72ae" providerId="ADAL" clId="{8EB380BB-A71A-4CD2-9680-567485BE2474}" dt="2020-11-04T10:45:33.958" v="1709" actId="478"/>
          <ac:spMkLst>
            <pc:docMk/>
            <pc:sldMk cId="3332724377" sldId="281"/>
            <ac:spMk id="26" creationId="{B202A982-25BF-41F8-9695-07A37195C9FA}"/>
          </ac:spMkLst>
        </pc:spChg>
        <pc:spChg chg="del">
          <ac:chgData name="Nguyen Long" userId="e4e93a65-ca82-41ec-92c8-0e4fdb0a72ae" providerId="ADAL" clId="{8EB380BB-A71A-4CD2-9680-567485BE2474}" dt="2020-11-04T10:45:33.958" v="1709" actId="478"/>
          <ac:spMkLst>
            <pc:docMk/>
            <pc:sldMk cId="3332724377" sldId="281"/>
            <ac:spMk id="28" creationId="{C1606471-B73C-4F2A-B174-3451E8C25DFB}"/>
          </ac:spMkLst>
        </pc:spChg>
        <pc:picChg chg="del">
          <ac:chgData name="Nguyen Long" userId="e4e93a65-ca82-41ec-92c8-0e4fdb0a72ae" providerId="ADAL" clId="{8EB380BB-A71A-4CD2-9680-567485BE2474}" dt="2020-11-04T10:45:33.958" v="1709" actId="478"/>
          <ac:picMkLst>
            <pc:docMk/>
            <pc:sldMk cId="3332724377" sldId="281"/>
            <ac:picMk id="5" creationId="{AD73C52E-F638-4B91-889C-4F360779B135}"/>
          </ac:picMkLst>
        </pc:picChg>
        <pc:picChg chg="add mod">
          <ac:chgData name="Nguyen Long" userId="e4e93a65-ca82-41ec-92c8-0e4fdb0a72ae" providerId="ADAL" clId="{8EB380BB-A71A-4CD2-9680-567485BE2474}" dt="2020-11-04T10:52:29.405" v="1730" actId="1076"/>
          <ac:picMkLst>
            <pc:docMk/>
            <pc:sldMk cId="3332724377" sldId="281"/>
            <ac:picMk id="7" creationId="{9751F1FC-79C6-4194-8E63-051222FE1CFD}"/>
          </ac:picMkLst>
        </pc:picChg>
        <pc:picChg chg="add mod">
          <ac:chgData name="Nguyen Long" userId="e4e93a65-ca82-41ec-92c8-0e4fdb0a72ae" providerId="ADAL" clId="{8EB380BB-A71A-4CD2-9680-567485BE2474}" dt="2020-11-04T10:52:31.919" v="1731" actId="1076"/>
          <ac:picMkLst>
            <pc:docMk/>
            <pc:sldMk cId="3332724377" sldId="281"/>
            <ac:picMk id="9" creationId="{B38B4BAE-0C06-4E1D-87CC-4A6E577DD698}"/>
          </ac:picMkLst>
        </pc:picChg>
        <pc:picChg chg="add mod">
          <ac:chgData name="Nguyen Long" userId="e4e93a65-ca82-41ec-92c8-0e4fdb0a72ae" providerId="ADAL" clId="{8EB380BB-A71A-4CD2-9680-567485BE2474}" dt="2020-11-04T10:52:33.937" v="1732" actId="1076"/>
          <ac:picMkLst>
            <pc:docMk/>
            <pc:sldMk cId="3332724377" sldId="281"/>
            <ac:picMk id="11" creationId="{A75D9148-FE73-4F02-9F19-6F985468B875}"/>
          </ac:picMkLst>
        </pc:picChg>
        <pc:picChg chg="add mod">
          <ac:chgData name="Nguyen Long" userId="e4e93a65-ca82-41ec-92c8-0e4fdb0a72ae" providerId="ADAL" clId="{8EB380BB-A71A-4CD2-9680-567485BE2474}" dt="2020-11-04T10:52:37.734" v="1733" actId="1076"/>
          <ac:picMkLst>
            <pc:docMk/>
            <pc:sldMk cId="3332724377" sldId="281"/>
            <ac:picMk id="13" creationId="{D9FE7C0B-5358-40A3-81B6-08F5186AC2EA}"/>
          </ac:picMkLst>
        </pc:picChg>
        <pc:picChg chg="del">
          <ac:chgData name="Nguyen Long" userId="e4e93a65-ca82-41ec-92c8-0e4fdb0a72ae" providerId="ADAL" clId="{8EB380BB-A71A-4CD2-9680-567485BE2474}" dt="2020-11-04T10:45:33.958" v="1709" actId="478"/>
          <ac:picMkLst>
            <pc:docMk/>
            <pc:sldMk cId="3332724377" sldId="281"/>
            <ac:picMk id="22" creationId="{4AFA372D-BC01-4FA9-9752-B73BDAB4D52D}"/>
          </ac:picMkLst>
        </pc:picChg>
        <pc:picChg chg="del">
          <ac:chgData name="Nguyen Long" userId="e4e93a65-ca82-41ec-92c8-0e4fdb0a72ae" providerId="ADAL" clId="{8EB380BB-A71A-4CD2-9680-567485BE2474}" dt="2020-11-04T10:45:33.958" v="1709" actId="478"/>
          <ac:picMkLst>
            <pc:docMk/>
            <pc:sldMk cId="3332724377" sldId="281"/>
            <ac:picMk id="24" creationId="{A558A96E-D557-4C8E-85C1-5BD9BCC15C41}"/>
          </ac:picMkLst>
        </pc:picChg>
      </pc:sldChg>
      <pc:sldChg chg="addSp delSp modSp add mod delAnim modAnim">
        <pc:chgData name="Nguyen Long" userId="e4e93a65-ca82-41ec-92c8-0e4fdb0a72ae" providerId="ADAL" clId="{8EB380BB-A71A-4CD2-9680-567485BE2474}" dt="2020-11-05T10:51:53.943" v="2602"/>
        <pc:sldMkLst>
          <pc:docMk/>
          <pc:sldMk cId="2260784886" sldId="282"/>
        </pc:sldMkLst>
        <pc:spChg chg="del">
          <ac:chgData name="Nguyen Long" userId="e4e93a65-ca82-41ec-92c8-0e4fdb0a72ae" providerId="ADAL" clId="{8EB380BB-A71A-4CD2-9680-567485BE2474}" dt="2020-11-05T08:29:28.922" v="2502" actId="478"/>
          <ac:spMkLst>
            <pc:docMk/>
            <pc:sldMk cId="2260784886" sldId="282"/>
            <ac:spMk id="4" creationId="{F19861AE-5C9F-471D-AAA9-5DB1F0ADDB56}"/>
          </ac:spMkLst>
        </pc:spChg>
        <pc:spChg chg="mod">
          <ac:chgData name="Nguyen Long" userId="e4e93a65-ca82-41ec-92c8-0e4fdb0a72ae" providerId="ADAL" clId="{8EB380BB-A71A-4CD2-9680-567485BE2474}" dt="2020-11-05T08:30:01.095" v="2515" actId="1076"/>
          <ac:spMkLst>
            <pc:docMk/>
            <pc:sldMk cId="2260784886" sldId="282"/>
            <ac:spMk id="5" creationId="{B3E0BB80-40D0-4B4B-A839-B624B3F1633B}"/>
          </ac:spMkLst>
        </pc:spChg>
        <pc:spChg chg="add del mod">
          <ac:chgData name="Nguyen Long" userId="e4e93a65-ca82-41ec-92c8-0e4fdb0a72ae" providerId="ADAL" clId="{8EB380BB-A71A-4CD2-9680-567485BE2474}" dt="2020-11-05T08:29:32.277" v="2503" actId="478"/>
          <ac:spMkLst>
            <pc:docMk/>
            <pc:sldMk cId="2260784886" sldId="282"/>
            <ac:spMk id="7" creationId="{93981D98-CBC4-4969-B9DC-9BDDDCF7B69F}"/>
          </ac:spMkLst>
        </pc:spChg>
        <pc:picChg chg="del">
          <ac:chgData name="Nguyen Long" userId="e4e93a65-ca82-41ec-92c8-0e4fdb0a72ae" providerId="ADAL" clId="{8EB380BB-A71A-4CD2-9680-567485BE2474}" dt="2020-11-05T08:29:28.922" v="2502" actId="478"/>
          <ac:picMkLst>
            <pc:docMk/>
            <pc:sldMk cId="2260784886" sldId="282"/>
            <ac:picMk id="9" creationId="{B8EBCEEC-0C74-45FA-A10A-62F9B8FCAF7E}"/>
          </ac:picMkLst>
        </pc:picChg>
        <pc:picChg chg="del">
          <ac:chgData name="Nguyen Long" userId="e4e93a65-ca82-41ec-92c8-0e4fdb0a72ae" providerId="ADAL" clId="{8EB380BB-A71A-4CD2-9680-567485BE2474}" dt="2020-11-05T08:29:28.922" v="2502" actId="478"/>
          <ac:picMkLst>
            <pc:docMk/>
            <pc:sldMk cId="2260784886" sldId="282"/>
            <ac:picMk id="10" creationId="{19AFC9E1-0331-4643-B4BA-49BC727D5FDE}"/>
          </ac:picMkLst>
        </pc:picChg>
        <pc:picChg chg="del">
          <ac:chgData name="Nguyen Long" userId="e4e93a65-ca82-41ec-92c8-0e4fdb0a72ae" providerId="ADAL" clId="{8EB380BB-A71A-4CD2-9680-567485BE2474}" dt="2020-11-05T08:29:35.271" v="2504" actId="478"/>
          <ac:picMkLst>
            <pc:docMk/>
            <pc:sldMk cId="2260784886" sldId="282"/>
            <ac:picMk id="11" creationId="{9F4EA0AE-3DB5-43D5-B853-B939CAE0AF7A}"/>
          </ac:picMkLst>
        </pc:picChg>
        <pc:picChg chg="add mod">
          <ac:chgData name="Nguyen Long" userId="e4e93a65-ca82-41ec-92c8-0e4fdb0a72ae" providerId="ADAL" clId="{8EB380BB-A71A-4CD2-9680-567485BE2474}" dt="2020-11-05T08:31:52.842" v="2520" actId="1076"/>
          <ac:picMkLst>
            <pc:docMk/>
            <pc:sldMk cId="2260784886" sldId="282"/>
            <ac:picMk id="12" creationId="{56D3765A-509D-4968-88E7-1C8F4D9BDB26}"/>
          </ac:picMkLst>
        </pc:picChg>
        <pc:picChg chg="del">
          <ac:chgData name="Nguyen Long" userId="e4e93a65-ca82-41ec-92c8-0e4fdb0a72ae" providerId="ADAL" clId="{8EB380BB-A71A-4CD2-9680-567485BE2474}" dt="2020-11-05T08:29:35.271" v="2504" actId="478"/>
          <ac:picMkLst>
            <pc:docMk/>
            <pc:sldMk cId="2260784886" sldId="282"/>
            <ac:picMk id="13" creationId="{E47ABBC9-7AE9-43FD-9407-8A615CD7DFD7}"/>
          </ac:picMkLst>
        </pc:picChg>
        <pc:picChg chg="add mod">
          <ac:chgData name="Nguyen Long" userId="e4e93a65-ca82-41ec-92c8-0e4fdb0a72ae" providerId="ADAL" clId="{8EB380BB-A71A-4CD2-9680-567485BE2474}" dt="2020-11-05T08:34:45.466" v="2528" actId="1076"/>
          <ac:picMkLst>
            <pc:docMk/>
            <pc:sldMk cId="2260784886" sldId="282"/>
            <ac:picMk id="15" creationId="{19AE71A4-8261-4398-8754-0BB1EC5DCE02}"/>
          </ac:picMkLst>
        </pc:picChg>
        <pc:picChg chg="add mod">
          <ac:chgData name="Nguyen Long" userId="e4e93a65-ca82-41ec-92c8-0e4fdb0a72ae" providerId="ADAL" clId="{8EB380BB-A71A-4CD2-9680-567485BE2474}" dt="2020-11-05T08:34:25.219" v="2525" actId="1076"/>
          <ac:picMkLst>
            <pc:docMk/>
            <pc:sldMk cId="2260784886" sldId="282"/>
            <ac:picMk id="17" creationId="{30DCCD4B-8F7C-48AF-B463-18C148233060}"/>
          </ac:picMkLst>
        </pc:picChg>
        <pc:picChg chg="add mod">
          <ac:chgData name="Nguyen Long" userId="e4e93a65-ca82-41ec-92c8-0e4fdb0a72ae" providerId="ADAL" clId="{8EB380BB-A71A-4CD2-9680-567485BE2474}" dt="2020-11-05T08:34:42.719" v="2527" actId="1076"/>
          <ac:picMkLst>
            <pc:docMk/>
            <pc:sldMk cId="2260784886" sldId="282"/>
            <ac:picMk id="19" creationId="{9E7B836D-5C70-43AF-866B-323F3E302B0E}"/>
          </ac:picMkLst>
        </pc:picChg>
      </pc:sldChg>
      <pc:sldChg chg="addSp delSp modSp new mod">
        <pc:chgData name="Nguyen Long" userId="e4e93a65-ca82-41ec-92c8-0e4fdb0a72ae" providerId="ADAL" clId="{8EB380BB-A71A-4CD2-9680-567485BE2474}" dt="2020-11-05T13:44:35.245" v="2818" actId="1076"/>
        <pc:sldMkLst>
          <pc:docMk/>
          <pc:sldMk cId="53562070" sldId="283"/>
        </pc:sldMkLst>
        <pc:spChg chg="del">
          <ac:chgData name="Nguyen Long" userId="e4e93a65-ca82-41ec-92c8-0e4fdb0a72ae" providerId="ADAL" clId="{8EB380BB-A71A-4CD2-9680-567485BE2474}" dt="2020-11-05T13:38:31.280" v="2785" actId="478"/>
          <ac:spMkLst>
            <pc:docMk/>
            <pc:sldMk cId="53562070" sldId="283"/>
            <ac:spMk id="2" creationId="{4F6C4B82-C33B-4444-9E17-FC644EF51A18}"/>
          </ac:spMkLst>
        </pc:spChg>
        <pc:spChg chg="mod">
          <ac:chgData name="Nguyen Long" userId="e4e93a65-ca82-41ec-92c8-0e4fdb0a72ae" providerId="ADAL" clId="{8EB380BB-A71A-4CD2-9680-567485BE2474}" dt="2020-11-05T13:37:57.434" v="2783" actId="2711"/>
          <ac:spMkLst>
            <pc:docMk/>
            <pc:sldMk cId="53562070" sldId="283"/>
            <ac:spMk id="3" creationId="{2F276D3C-FBC1-4640-A48A-4EB4BC264211}"/>
          </ac:spMkLst>
        </pc:spChg>
        <pc:spChg chg="mod">
          <ac:chgData name="Nguyen Long" userId="e4e93a65-ca82-41ec-92c8-0e4fdb0a72ae" providerId="ADAL" clId="{8EB380BB-A71A-4CD2-9680-567485BE2474}" dt="2020-11-05T13:38:27.054" v="2784"/>
          <ac:spMkLst>
            <pc:docMk/>
            <pc:sldMk cId="53562070" sldId="283"/>
            <ac:spMk id="4" creationId="{AD384748-BAF8-48D5-AA31-190A779D34B8}"/>
          </ac:spMkLst>
        </pc:spChg>
        <pc:spChg chg="add mod">
          <ac:chgData name="Nguyen Long" userId="e4e93a65-ca82-41ec-92c8-0e4fdb0a72ae" providerId="ADAL" clId="{8EB380BB-A71A-4CD2-9680-567485BE2474}" dt="2020-11-05T13:42:51.003" v="2814" actId="20577"/>
          <ac:spMkLst>
            <pc:docMk/>
            <pc:sldMk cId="53562070" sldId="283"/>
            <ac:spMk id="9" creationId="{9762CA6D-053C-4B33-B19A-56487B414AD6}"/>
          </ac:spMkLst>
        </pc:spChg>
        <pc:picChg chg="add mod">
          <ac:chgData name="Nguyen Long" userId="e4e93a65-ca82-41ec-92c8-0e4fdb0a72ae" providerId="ADAL" clId="{8EB380BB-A71A-4CD2-9680-567485BE2474}" dt="2020-11-05T13:40:40.850" v="2796" actId="1076"/>
          <ac:picMkLst>
            <pc:docMk/>
            <pc:sldMk cId="53562070" sldId="283"/>
            <ac:picMk id="7" creationId="{6C18AE9B-2D62-492F-AF43-D359B67CCDDC}"/>
          </ac:picMkLst>
        </pc:picChg>
        <pc:picChg chg="add mod">
          <ac:chgData name="Nguyen Long" userId="e4e93a65-ca82-41ec-92c8-0e4fdb0a72ae" providerId="ADAL" clId="{8EB380BB-A71A-4CD2-9680-567485BE2474}" dt="2020-11-05T13:42:01.497" v="2798" actId="1076"/>
          <ac:picMkLst>
            <pc:docMk/>
            <pc:sldMk cId="53562070" sldId="283"/>
            <ac:picMk id="11" creationId="{9A5228FC-5581-423E-8B6C-ABA9D3C66120}"/>
          </ac:picMkLst>
        </pc:picChg>
        <pc:picChg chg="add mod">
          <ac:chgData name="Nguyen Long" userId="e4e93a65-ca82-41ec-92c8-0e4fdb0a72ae" providerId="ADAL" clId="{8EB380BB-A71A-4CD2-9680-567485BE2474}" dt="2020-11-05T13:44:24.256" v="2816" actId="1076"/>
          <ac:picMkLst>
            <pc:docMk/>
            <pc:sldMk cId="53562070" sldId="283"/>
            <ac:picMk id="13" creationId="{52187403-7338-4BD3-B4B5-AC9B9A8EF52D}"/>
          </ac:picMkLst>
        </pc:picChg>
        <pc:picChg chg="add mod">
          <ac:chgData name="Nguyen Long" userId="e4e93a65-ca82-41ec-92c8-0e4fdb0a72ae" providerId="ADAL" clId="{8EB380BB-A71A-4CD2-9680-567485BE2474}" dt="2020-11-05T13:44:35.245" v="2818" actId="1076"/>
          <ac:picMkLst>
            <pc:docMk/>
            <pc:sldMk cId="53562070" sldId="283"/>
            <ac:picMk id="15" creationId="{2BF2D0A0-F739-4F01-A11A-62FF9D4E0131}"/>
          </ac:picMkLst>
        </pc:picChg>
      </pc:sldChg>
      <pc:sldChg chg="addSp delSp modSp new mod">
        <pc:chgData name="Nguyen Long" userId="e4e93a65-ca82-41ec-92c8-0e4fdb0a72ae" providerId="ADAL" clId="{8EB380BB-A71A-4CD2-9680-567485BE2474}" dt="2020-11-05T13:49:46.029" v="2830"/>
        <pc:sldMkLst>
          <pc:docMk/>
          <pc:sldMk cId="214700006" sldId="284"/>
        </pc:sldMkLst>
        <pc:spChg chg="del">
          <ac:chgData name="Nguyen Long" userId="e4e93a65-ca82-41ec-92c8-0e4fdb0a72ae" providerId="ADAL" clId="{8EB380BB-A71A-4CD2-9680-567485BE2474}" dt="2020-11-05T13:49:19.566" v="2821" actId="478"/>
          <ac:spMkLst>
            <pc:docMk/>
            <pc:sldMk cId="214700006" sldId="284"/>
            <ac:spMk id="2" creationId="{BD6D7764-F465-4F81-BDDC-CE64D13FE899}"/>
          </ac:spMkLst>
        </pc:spChg>
        <pc:spChg chg="mod">
          <ac:chgData name="Nguyen Long" userId="e4e93a65-ca82-41ec-92c8-0e4fdb0a72ae" providerId="ADAL" clId="{8EB380BB-A71A-4CD2-9680-567485BE2474}" dt="2020-11-05T13:49:46.029" v="2830"/>
          <ac:spMkLst>
            <pc:docMk/>
            <pc:sldMk cId="214700006" sldId="284"/>
            <ac:spMk id="3" creationId="{6A74672A-19DE-471C-AB74-5097109DBB56}"/>
          </ac:spMkLst>
        </pc:spChg>
        <pc:spChg chg="del">
          <ac:chgData name="Nguyen Long" userId="e4e93a65-ca82-41ec-92c8-0e4fdb0a72ae" providerId="ADAL" clId="{8EB380BB-A71A-4CD2-9680-567485BE2474}" dt="2020-11-05T13:49:18.453" v="2820" actId="478"/>
          <ac:spMkLst>
            <pc:docMk/>
            <pc:sldMk cId="214700006" sldId="284"/>
            <ac:spMk id="4" creationId="{7A3B3451-C9AF-447D-B7C5-1035F9526141}"/>
          </ac:spMkLst>
        </pc:spChg>
        <pc:picChg chg="add mod">
          <ac:chgData name="Nguyen Long" userId="e4e93a65-ca82-41ec-92c8-0e4fdb0a72ae" providerId="ADAL" clId="{8EB380BB-A71A-4CD2-9680-567485BE2474}" dt="2020-11-05T13:49:28.941" v="2825" actId="1076"/>
          <ac:picMkLst>
            <pc:docMk/>
            <pc:sldMk cId="214700006" sldId="284"/>
            <ac:picMk id="7" creationId="{B90B3D1B-8626-446E-BD41-4851D1EE0C0F}"/>
          </ac:picMkLst>
        </pc:picChg>
      </pc:sldChg>
      <pc:sldChg chg="addSp">
        <pc:chgData name="Nguyen Long" userId="e4e93a65-ca82-41ec-92c8-0e4fdb0a72ae" providerId="ADAL" clId="{8EB380BB-A71A-4CD2-9680-567485BE2474}" dt="2020-11-05T14:13:58.380" v="2979"/>
        <pc:sldMkLst>
          <pc:docMk/>
          <pc:sldMk cId="1061197277" sldId="285"/>
        </pc:sldMkLst>
        <pc:spChg chg="add">
          <ac:chgData name="Nguyen Long" userId="e4e93a65-ca82-41ec-92c8-0e4fdb0a72ae" providerId="ADAL" clId="{8EB380BB-A71A-4CD2-9680-567485BE2474}" dt="2020-11-05T14:13:58.380" v="2979"/>
          <ac:spMkLst>
            <pc:docMk/>
            <pc:sldMk cId="1061197277" sldId="285"/>
            <ac:spMk id="6" creationId="{7C73B766-D642-4221-8B6A-506AF062D93A}"/>
          </ac:spMkLst>
        </pc:spChg>
      </pc:sldChg>
      <pc:sldChg chg="addSp delSp modSp add del mod delAnim modAnim">
        <pc:chgData name="Nguyen Long" userId="e4e93a65-ca82-41ec-92c8-0e4fdb0a72ae" providerId="ADAL" clId="{8EB380BB-A71A-4CD2-9680-567485BE2474}" dt="2020-11-05T15:18:11.059" v="3412"/>
        <pc:sldMkLst>
          <pc:docMk/>
          <pc:sldMk cId="1324095002" sldId="285"/>
        </pc:sldMkLst>
        <pc:spChg chg="del mod">
          <ac:chgData name="Nguyen Long" userId="e4e93a65-ca82-41ec-92c8-0e4fdb0a72ae" providerId="ADAL" clId="{8EB380BB-A71A-4CD2-9680-567485BE2474}" dt="2020-11-05T14:00:17.910" v="2898" actId="478"/>
          <ac:spMkLst>
            <pc:docMk/>
            <pc:sldMk cId="1324095002" sldId="285"/>
            <ac:spMk id="2" creationId="{3E41DC14-11B2-49BE-A30A-40A8C258CF55}"/>
          </ac:spMkLst>
        </pc:spChg>
        <pc:spChg chg="mod">
          <ac:chgData name="Nguyen Long" userId="e4e93a65-ca82-41ec-92c8-0e4fdb0a72ae" providerId="ADAL" clId="{8EB380BB-A71A-4CD2-9680-567485BE2474}" dt="2020-11-05T15:17:26.169" v="3406" actId="13926"/>
          <ac:spMkLst>
            <pc:docMk/>
            <pc:sldMk cId="1324095002" sldId="285"/>
            <ac:spMk id="2" creationId="{E79CEEFD-7B33-4BDB-99F0-707878EB379B}"/>
          </ac:spMkLst>
        </pc:spChg>
        <pc:spChg chg="mod">
          <ac:chgData name="Nguyen Long" userId="e4e93a65-ca82-41ec-92c8-0e4fdb0a72ae" providerId="ADAL" clId="{8EB380BB-A71A-4CD2-9680-567485BE2474}" dt="2020-11-05T13:52:13.212" v="2835"/>
          <ac:spMkLst>
            <pc:docMk/>
            <pc:sldMk cId="1324095002" sldId="285"/>
            <ac:spMk id="4" creationId="{AD384748-BAF8-48D5-AA31-190A779D34B8}"/>
          </ac:spMkLst>
        </pc:spChg>
        <pc:spChg chg="mod">
          <ac:chgData name="Nguyen Long" userId="e4e93a65-ca82-41ec-92c8-0e4fdb0a72ae" providerId="ADAL" clId="{8EB380BB-A71A-4CD2-9680-567485BE2474}" dt="2020-11-05T15:16:27.692" v="3405" actId="207"/>
          <ac:spMkLst>
            <pc:docMk/>
            <pc:sldMk cId="1324095002" sldId="285"/>
            <ac:spMk id="6" creationId="{7C73B766-D642-4221-8B6A-506AF062D93A}"/>
          </ac:spMkLst>
        </pc:spChg>
        <pc:spChg chg="mod">
          <ac:chgData name="Nguyen Long" userId="e4e93a65-ca82-41ec-92c8-0e4fdb0a72ae" providerId="ADAL" clId="{8EB380BB-A71A-4CD2-9680-567485BE2474}" dt="2020-11-05T15:17:48.287" v="3410" actId="207"/>
          <ac:spMkLst>
            <pc:docMk/>
            <pc:sldMk cId="1324095002" sldId="285"/>
            <ac:spMk id="8" creationId="{C42C30BA-75C2-401A-8E64-B70B6F246037}"/>
          </ac:spMkLst>
        </pc:spChg>
        <pc:spChg chg="del">
          <ac:chgData name="Nguyen Long" userId="e4e93a65-ca82-41ec-92c8-0e4fdb0a72ae" providerId="ADAL" clId="{8EB380BB-A71A-4CD2-9680-567485BE2474}" dt="2020-11-05T13:51:57.741" v="2834" actId="478"/>
          <ac:spMkLst>
            <pc:docMk/>
            <pc:sldMk cId="1324095002" sldId="285"/>
            <ac:spMk id="9" creationId="{9762CA6D-053C-4B33-B19A-56487B414AD6}"/>
          </ac:spMkLst>
        </pc:spChg>
        <pc:spChg chg="add del mod">
          <ac:chgData name="Nguyen Long" userId="e4e93a65-ca82-41ec-92c8-0e4fdb0a72ae" providerId="ADAL" clId="{8EB380BB-A71A-4CD2-9680-567485BE2474}" dt="2020-11-05T14:13:57.430" v="2978" actId="478"/>
          <ac:spMkLst>
            <pc:docMk/>
            <pc:sldMk cId="1324095002" sldId="285"/>
            <ac:spMk id="11" creationId="{B0CD859B-D52B-48A9-85D7-465082AD1B25}"/>
          </ac:spMkLst>
        </pc:spChg>
        <pc:picChg chg="add del mod">
          <ac:chgData name="Nguyen Long" userId="e4e93a65-ca82-41ec-92c8-0e4fdb0a72ae" providerId="ADAL" clId="{8EB380BB-A71A-4CD2-9680-567485BE2474}" dt="2020-11-05T13:56:34.232" v="2843" actId="478"/>
          <ac:picMkLst>
            <pc:docMk/>
            <pc:sldMk cId="1324095002" sldId="285"/>
            <ac:picMk id="6" creationId="{A6CC6FEE-1B7F-492E-A7B5-CC659E197C37}"/>
          </ac:picMkLst>
        </pc:picChg>
        <pc:picChg chg="add del mod">
          <ac:chgData name="Nguyen Long" userId="e4e93a65-ca82-41ec-92c8-0e4fdb0a72ae" providerId="ADAL" clId="{8EB380BB-A71A-4CD2-9680-567485BE2474}" dt="2020-11-05T14:09:53.990" v="2947" actId="478"/>
          <ac:picMkLst>
            <pc:docMk/>
            <pc:sldMk cId="1324095002" sldId="285"/>
            <ac:picMk id="7" creationId="{19DBCCAB-D1EB-47D8-BC18-91651293A3CF}"/>
          </ac:picMkLst>
        </pc:picChg>
        <pc:picChg chg="del">
          <ac:chgData name="Nguyen Long" userId="e4e93a65-ca82-41ec-92c8-0e4fdb0a72ae" providerId="ADAL" clId="{8EB380BB-A71A-4CD2-9680-567485BE2474}" dt="2020-11-05T13:51:52.843" v="2832" actId="478"/>
          <ac:picMkLst>
            <pc:docMk/>
            <pc:sldMk cId="1324095002" sldId="285"/>
            <ac:picMk id="7" creationId="{6C18AE9B-2D62-492F-AF43-D359B67CCDDC}"/>
          </ac:picMkLst>
        </pc:picChg>
        <pc:picChg chg="add del mod">
          <ac:chgData name="Nguyen Long" userId="e4e93a65-ca82-41ec-92c8-0e4fdb0a72ae" providerId="ADAL" clId="{8EB380BB-A71A-4CD2-9680-567485BE2474}" dt="2020-11-05T14:23:08.746" v="3071" actId="478"/>
          <ac:picMkLst>
            <pc:docMk/>
            <pc:sldMk cId="1324095002" sldId="285"/>
            <ac:picMk id="7" creationId="{C86B712A-12F4-46E1-BF20-34A2123482DD}"/>
          </ac:picMkLst>
        </pc:picChg>
        <pc:picChg chg="add del mod">
          <ac:chgData name="Nguyen Long" userId="e4e93a65-ca82-41ec-92c8-0e4fdb0a72ae" providerId="ADAL" clId="{8EB380BB-A71A-4CD2-9680-567485BE2474}" dt="2020-11-05T14:23:04.912" v="3070" actId="478"/>
          <ac:picMkLst>
            <pc:docMk/>
            <pc:sldMk cId="1324095002" sldId="285"/>
            <ac:picMk id="9" creationId="{210B126A-AD1A-4A06-8544-0157AA7A339A}"/>
          </ac:picMkLst>
        </pc:picChg>
        <pc:picChg chg="add del mod">
          <ac:chgData name="Nguyen Long" userId="e4e93a65-ca82-41ec-92c8-0e4fdb0a72ae" providerId="ADAL" clId="{8EB380BB-A71A-4CD2-9680-567485BE2474}" dt="2020-11-05T14:11:44.796" v="2964" actId="478"/>
          <ac:picMkLst>
            <pc:docMk/>
            <pc:sldMk cId="1324095002" sldId="285"/>
            <ac:picMk id="9" creationId="{500A1504-E46E-40A4-BADA-C5A53067FC77}"/>
          </ac:picMkLst>
        </pc:picChg>
        <pc:picChg chg="add del mod">
          <ac:chgData name="Nguyen Long" userId="e4e93a65-ca82-41ec-92c8-0e4fdb0a72ae" providerId="ADAL" clId="{8EB380BB-A71A-4CD2-9680-567485BE2474}" dt="2020-11-05T13:58:52.897" v="2850" actId="478"/>
          <ac:picMkLst>
            <pc:docMk/>
            <pc:sldMk cId="1324095002" sldId="285"/>
            <ac:picMk id="10" creationId="{A657842C-E47A-469F-865D-C5FC10CB91A5}"/>
          </ac:picMkLst>
        </pc:picChg>
        <pc:picChg chg="add mod">
          <ac:chgData name="Nguyen Long" userId="e4e93a65-ca82-41ec-92c8-0e4fdb0a72ae" providerId="ADAL" clId="{8EB380BB-A71A-4CD2-9680-567485BE2474}" dt="2020-11-05T14:33:32.767" v="3157" actId="1076"/>
          <ac:picMkLst>
            <pc:docMk/>
            <pc:sldMk cId="1324095002" sldId="285"/>
            <ac:picMk id="10" creationId="{DF5EB6FE-F9F3-4B9C-8675-D1502E40FD84}"/>
          </ac:picMkLst>
        </pc:picChg>
        <pc:picChg chg="del">
          <ac:chgData name="Nguyen Long" userId="e4e93a65-ca82-41ec-92c8-0e4fdb0a72ae" providerId="ADAL" clId="{8EB380BB-A71A-4CD2-9680-567485BE2474}" dt="2020-11-05T13:51:52.843" v="2832" actId="478"/>
          <ac:picMkLst>
            <pc:docMk/>
            <pc:sldMk cId="1324095002" sldId="285"/>
            <ac:picMk id="11" creationId="{9A5228FC-5581-423E-8B6C-ABA9D3C66120}"/>
          </ac:picMkLst>
        </pc:picChg>
        <pc:picChg chg="add del mod">
          <ac:chgData name="Nguyen Long" userId="e4e93a65-ca82-41ec-92c8-0e4fdb0a72ae" providerId="ADAL" clId="{8EB380BB-A71A-4CD2-9680-567485BE2474}" dt="2020-11-05T14:11:42.737" v="2962" actId="478"/>
          <ac:picMkLst>
            <pc:docMk/>
            <pc:sldMk cId="1324095002" sldId="285"/>
            <ac:picMk id="12" creationId="{154165B5-0D9C-4171-81A4-5B1AF6BF0F41}"/>
          </ac:picMkLst>
        </pc:picChg>
        <pc:picChg chg="add mod">
          <ac:chgData name="Nguyen Long" userId="e4e93a65-ca82-41ec-92c8-0e4fdb0a72ae" providerId="ADAL" clId="{8EB380BB-A71A-4CD2-9680-567485BE2474}" dt="2020-11-05T14:33:34.081" v="3158" actId="1076"/>
          <ac:picMkLst>
            <pc:docMk/>
            <pc:sldMk cId="1324095002" sldId="285"/>
            <ac:picMk id="12" creationId="{74E28B5F-D9AD-4D34-93CF-DEBA6388E38F}"/>
          </ac:picMkLst>
        </pc:picChg>
        <pc:picChg chg="del">
          <ac:chgData name="Nguyen Long" userId="e4e93a65-ca82-41ec-92c8-0e4fdb0a72ae" providerId="ADAL" clId="{8EB380BB-A71A-4CD2-9680-567485BE2474}" dt="2020-11-05T13:51:55.685" v="2833" actId="478"/>
          <ac:picMkLst>
            <pc:docMk/>
            <pc:sldMk cId="1324095002" sldId="285"/>
            <ac:picMk id="13" creationId="{52187403-7338-4BD3-B4B5-AC9B9A8EF52D}"/>
          </ac:picMkLst>
        </pc:picChg>
        <pc:picChg chg="add mod">
          <ac:chgData name="Nguyen Long" userId="e4e93a65-ca82-41ec-92c8-0e4fdb0a72ae" providerId="ADAL" clId="{8EB380BB-A71A-4CD2-9680-567485BE2474}" dt="2020-11-05T14:33:24.949" v="3154" actId="1076"/>
          <ac:picMkLst>
            <pc:docMk/>
            <pc:sldMk cId="1324095002" sldId="285"/>
            <ac:picMk id="13" creationId="{DDDCD488-CD97-4FD0-9EEC-4AC91D5C8811}"/>
          </ac:picMkLst>
        </pc:picChg>
        <pc:picChg chg="del">
          <ac:chgData name="Nguyen Long" userId="e4e93a65-ca82-41ec-92c8-0e4fdb0a72ae" providerId="ADAL" clId="{8EB380BB-A71A-4CD2-9680-567485BE2474}" dt="2020-11-05T13:51:55.685" v="2833" actId="478"/>
          <ac:picMkLst>
            <pc:docMk/>
            <pc:sldMk cId="1324095002" sldId="285"/>
            <ac:picMk id="15" creationId="{2BF2D0A0-F739-4F01-A11A-62FF9D4E0131}"/>
          </ac:picMkLst>
        </pc:picChg>
      </pc:sldChg>
      <pc:sldChg chg="addSp">
        <pc:chgData name="Nguyen Long" userId="e4e93a65-ca82-41ec-92c8-0e4fdb0a72ae" providerId="ADAL" clId="{8EB380BB-A71A-4CD2-9680-567485BE2474}" dt="2020-11-05T14:21:13.299" v="3048"/>
        <pc:sldMkLst>
          <pc:docMk/>
          <pc:sldMk cId="1507103635" sldId="285"/>
        </pc:sldMkLst>
        <pc:spChg chg="add">
          <ac:chgData name="Nguyen Long" userId="e4e93a65-ca82-41ec-92c8-0e4fdb0a72ae" providerId="ADAL" clId="{8EB380BB-A71A-4CD2-9680-567485BE2474}" dt="2020-11-05T14:21:13.299" v="3048"/>
          <ac:spMkLst>
            <pc:docMk/>
            <pc:sldMk cId="1507103635" sldId="285"/>
            <ac:spMk id="8" creationId="{C42C30BA-75C2-401A-8E64-B70B6F246037}"/>
          </ac:spMkLst>
        </pc:spChg>
      </pc:sldChg>
      <pc:sldChg chg="addSp">
        <pc:chgData name="Nguyen Long" userId="e4e93a65-ca82-41ec-92c8-0e4fdb0a72ae" providerId="ADAL" clId="{8EB380BB-A71A-4CD2-9680-567485BE2474}" dt="2020-11-05T14:10:42.188" v="2951"/>
        <pc:sldMkLst>
          <pc:docMk/>
          <pc:sldMk cId="2934910982" sldId="285"/>
        </pc:sldMkLst>
        <pc:spChg chg="add">
          <ac:chgData name="Nguyen Long" userId="e4e93a65-ca82-41ec-92c8-0e4fdb0a72ae" providerId="ADAL" clId="{8EB380BB-A71A-4CD2-9680-567485BE2474}" dt="2020-11-05T14:10:42.188" v="2951"/>
          <ac:spMkLst>
            <pc:docMk/>
            <pc:sldMk cId="2934910982" sldId="285"/>
            <ac:spMk id="2" creationId="{E79CEEFD-7B33-4BDB-99F0-707878EB379B}"/>
          </ac:spMkLst>
        </pc:spChg>
      </pc:sldChg>
      <pc:sldChg chg="addSp">
        <pc:chgData name="Nguyen Long" userId="e4e93a65-ca82-41ec-92c8-0e4fdb0a72ae" providerId="ADAL" clId="{8EB380BB-A71A-4CD2-9680-567485BE2474}" dt="2020-11-05T14:09:56.596" v="2948"/>
        <pc:sldMkLst>
          <pc:docMk/>
          <pc:sldMk cId="3683175835" sldId="285"/>
        </pc:sldMkLst>
        <pc:spChg chg="add">
          <ac:chgData name="Nguyen Long" userId="e4e93a65-ca82-41ec-92c8-0e4fdb0a72ae" providerId="ADAL" clId="{8EB380BB-A71A-4CD2-9680-567485BE2474}" dt="2020-11-05T14:09:56.596" v="2948"/>
          <ac:spMkLst>
            <pc:docMk/>
            <pc:sldMk cId="3683175835" sldId="285"/>
            <ac:spMk id="2" creationId="{195A8333-B584-464A-A10D-6C7375E910EB}"/>
          </ac:spMkLst>
        </pc:spChg>
      </pc:sldChg>
      <pc:sldChg chg="addSp">
        <pc:chgData name="Nguyen Long" userId="e4e93a65-ca82-41ec-92c8-0e4fdb0a72ae" providerId="ADAL" clId="{8EB380BB-A71A-4CD2-9680-567485BE2474}" dt="2020-11-05T13:58:34.774" v="2847"/>
        <pc:sldMkLst>
          <pc:docMk/>
          <pc:sldMk cId="4276227570" sldId="285"/>
        </pc:sldMkLst>
        <pc:spChg chg="add">
          <ac:chgData name="Nguyen Long" userId="e4e93a65-ca82-41ec-92c8-0e4fdb0a72ae" providerId="ADAL" clId="{8EB380BB-A71A-4CD2-9680-567485BE2474}" dt="2020-11-05T13:58:34.774" v="2847"/>
          <ac:spMkLst>
            <pc:docMk/>
            <pc:sldMk cId="4276227570" sldId="285"/>
            <ac:spMk id="2" creationId="{3E41DC14-11B2-49BE-A30A-40A8C258CF55}"/>
          </ac:spMkLst>
        </pc:spChg>
      </pc:sldChg>
      <pc:sldChg chg="addSp delSp modSp add del mod modAnim">
        <pc:chgData name="Nguyen Long" userId="e4e93a65-ca82-41ec-92c8-0e4fdb0a72ae" providerId="ADAL" clId="{8EB380BB-A71A-4CD2-9680-567485BE2474}" dt="2020-11-05T15:19:42.943" v="3445" actId="20577"/>
        <pc:sldMkLst>
          <pc:docMk/>
          <pc:sldMk cId="1867526002" sldId="286"/>
        </pc:sldMkLst>
        <pc:spChg chg="mod">
          <ac:chgData name="Nguyen Long" userId="e4e93a65-ca82-41ec-92c8-0e4fdb0a72ae" providerId="ADAL" clId="{8EB380BB-A71A-4CD2-9680-567485BE2474}" dt="2020-11-05T15:18:35.425" v="3414" actId="13926"/>
          <ac:spMkLst>
            <pc:docMk/>
            <pc:sldMk cId="1867526002" sldId="286"/>
            <ac:spMk id="2" creationId="{3C1728DE-4D7A-4B32-B6BC-CA8D8DC5C325}"/>
          </ac:spMkLst>
        </pc:spChg>
        <pc:spChg chg="mod">
          <ac:chgData name="Nguyen Long" userId="e4e93a65-ca82-41ec-92c8-0e4fdb0a72ae" providerId="ADAL" clId="{8EB380BB-A71A-4CD2-9680-567485BE2474}" dt="2020-11-05T15:19:42.943" v="3445" actId="20577"/>
          <ac:spMkLst>
            <pc:docMk/>
            <pc:sldMk cId="1867526002" sldId="286"/>
            <ac:spMk id="4" creationId="{A8F494D9-2285-479C-8075-11C8C779E4F1}"/>
          </ac:spMkLst>
        </pc:spChg>
        <pc:spChg chg="del">
          <ac:chgData name="Nguyen Long" userId="e4e93a65-ca82-41ec-92c8-0e4fdb0a72ae" providerId="ADAL" clId="{8EB380BB-A71A-4CD2-9680-567485BE2474}" dt="2020-11-05T14:05:44.845" v="2943" actId="478"/>
          <ac:spMkLst>
            <pc:docMk/>
            <pc:sldMk cId="1867526002" sldId="286"/>
            <ac:spMk id="4" creationId="{AD384748-BAF8-48D5-AA31-190A779D34B8}"/>
          </ac:spMkLst>
        </pc:spChg>
        <pc:spChg chg="add del mod">
          <ac:chgData name="Nguyen Long" userId="e4e93a65-ca82-41ec-92c8-0e4fdb0a72ae" providerId="ADAL" clId="{8EB380BB-A71A-4CD2-9680-567485BE2474}" dt="2020-11-05T14:05:47.002" v="2944" actId="478"/>
          <ac:spMkLst>
            <pc:docMk/>
            <pc:sldMk cId="1867526002" sldId="286"/>
            <ac:spMk id="6" creationId="{E6F4C85B-19BC-49D7-A130-4DFA2CB210ED}"/>
          </ac:spMkLst>
        </pc:spChg>
        <pc:spChg chg="mod">
          <ac:chgData name="Nguyen Long" userId="e4e93a65-ca82-41ec-92c8-0e4fdb0a72ae" providerId="ADAL" clId="{8EB380BB-A71A-4CD2-9680-567485BE2474}" dt="2020-11-05T15:18:51.401" v="3418" actId="13926"/>
          <ac:spMkLst>
            <pc:docMk/>
            <pc:sldMk cId="1867526002" sldId="286"/>
            <ac:spMk id="7" creationId="{869175CD-498F-4FD6-95E2-1BC8AB876C3A}"/>
          </ac:spMkLst>
        </pc:spChg>
        <pc:picChg chg="add mod">
          <ac:chgData name="Nguyen Long" userId="e4e93a65-ca82-41ec-92c8-0e4fdb0a72ae" providerId="ADAL" clId="{8EB380BB-A71A-4CD2-9680-567485BE2474}" dt="2020-11-05T14:34:21.063" v="3160" actId="1076"/>
          <ac:picMkLst>
            <pc:docMk/>
            <pc:sldMk cId="1867526002" sldId="286"/>
            <ac:picMk id="6" creationId="{1AD35396-05E6-4EF3-A769-35388EC68390}"/>
          </ac:picMkLst>
        </pc:picChg>
        <pc:picChg chg="del">
          <ac:chgData name="Nguyen Long" userId="e4e93a65-ca82-41ec-92c8-0e4fdb0a72ae" providerId="ADAL" clId="{8EB380BB-A71A-4CD2-9680-567485BE2474}" dt="2020-11-05T14:05:37.157" v="2940" actId="478"/>
          <ac:picMkLst>
            <pc:docMk/>
            <pc:sldMk cId="1867526002" sldId="286"/>
            <ac:picMk id="7" creationId="{19DBCCAB-D1EB-47D8-BC18-91651293A3CF}"/>
          </ac:picMkLst>
        </pc:picChg>
        <pc:picChg chg="add mod">
          <ac:chgData name="Nguyen Long" userId="e4e93a65-ca82-41ec-92c8-0e4fdb0a72ae" providerId="ADAL" clId="{8EB380BB-A71A-4CD2-9680-567485BE2474}" dt="2020-11-05T14:38:30.973" v="3186" actId="1076"/>
          <ac:picMkLst>
            <pc:docMk/>
            <pc:sldMk cId="1867526002" sldId="286"/>
            <ac:picMk id="8" creationId="{715B612D-1256-4EF5-8BEC-B666096FB0C2}"/>
          </ac:picMkLst>
        </pc:picChg>
        <pc:picChg chg="del">
          <ac:chgData name="Nguyen Long" userId="e4e93a65-ca82-41ec-92c8-0e4fdb0a72ae" providerId="ADAL" clId="{8EB380BB-A71A-4CD2-9680-567485BE2474}" dt="2020-11-05T14:05:41.653" v="2942" actId="478"/>
          <ac:picMkLst>
            <pc:docMk/>
            <pc:sldMk cId="1867526002" sldId="286"/>
            <ac:picMk id="9" creationId="{500A1504-E46E-40A4-BADA-C5A53067FC77}"/>
          </ac:picMkLst>
        </pc:picChg>
        <pc:picChg chg="add mod">
          <ac:chgData name="Nguyen Long" userId="e4e93a65-ca82-41ec-92c8-0e4fdb0a72ae" providerId="ADAL" clId="{8EB380BB-A71A-4CD2-9680-567485BE2474}" dt="2020-11-05T14:44:31.033" v="3205" actId="1076"/>
          <ac:picMkLst>
            <pc:docMk/>
            <pc:sldMk cId="1867526002" sldId="286"/>
            <ac:picMk id="10" creationId="{07205001-D55F-4B00-84E5-8693230ACD58}"/>
          </ac:picMkLst>
        </pc:picChg>
        <pc:picChg chg="del">
          <ac:chgData name="Nguyen Long" userId="e4e93a65-ca82-41ec-92c8-0e4fdb0a72ae" providerId="ADAL" clId="{8EB380BB-A71A-4CD2-9680-567485BE2474}" dt="2020-11-05T14:05:39.505" v="2941" actId="478"/>
          <ac:picMkLst>
            <pc:docMk/>
            <pc:sldMk cId="1867526002" sldId="286"/>
            <ac:picMk id="12" creationId="{154165B5-0D9C-4171-81A4-5B1AF6BF0F41}"/>
          </ac:picMkLst>
        </pc:picChg>
      </pc:sldChg>
      <pc:sldChg chg="addSp">
        <pc:chgData name="Nguyen Long" userId="e4e93a65-ca82-41ec-92c8-0e4fdb0a72ae" providerId="ADAL" clId="{8EB380BB-A71A-4CD2-9680-567485BE2474}" dt="2020-11-05T14:25:59.522" v="3080"/>
        <pc:sldMkLst>
          <pc:docMk/>
          <pc:sldMk cId="2373998528" sldId="286"/>
        </pc:sldMkLst>
        <pc:spChg chg="add">
          <ac:chgData name="Nguyen Long" userId="e4e93a65-ca82-41ec-92c8-0e4fdb0a72ae" providerId="ADAL" clId="{8EB380BB-A71A-4CD2-9680-567485BE2474}" dt="2020-11-05T14:25:59.522" v="3080"/>
          <ac:spMkLst>
            <pc:docMk/>
            <pc:sldMk cId="2373998528" sldId="286"/>
            <ac:spMk id="2" creationId="{3C1728DE-4D7A-4B32-B6BC-CA8D8DC5C325}"/>
          </ac:spMkLst>
        </pc:spChg>
      </pc:sldChg>
      <pc:sldChg chg="addSp">
        <pc:chgData name="Nguyen Long" userId="e4e93a65-ca82-41ec-92c8-0e4fdb0a72ae" providerId="ADAL" clId="{8EB380BB-A71A-4CD2-9680-567485BE2474}" dt="2020-11-05T14:35:56.072" v="3161"/>
        <pc:sldMkLst>
          <pc:docMk/>
          <pc:sldMk cId="2449521649" sldId="286"/>
        </pc:sldMkLst>
        <pc:spChg chg="add">
          <ac:chgData name="Nguyen Long" userId="e4e93a65-ca82-41ec-92c8-0e4fdb0a72ae" providerId="ADAL" clId="{8EB380BB-A71A-4CD2-9680-567485BE2474}" dt="2020-11-05T14:35:56.072" v="3161"/>
          <ac:spMkLst>
            <pc:docMk/>
            <pc:sldMk cId="2449521649" sldId="286"/>
            <ac:spMk id="4" creationId="{A8F494D9-2285-479C-8075-11C8C779E4F1}"/>
          </ac:spMkLst>
        </pc:spChg>
      </pc:sldChg>
      <pc:sldChg chg="addSp">
        <pc:chgData name="Nguyen Long" userId="e4e93a65-ca82-41ec-92c8-0e4fdb0a72ae" providerId="ADAL" clId="{8EB380BB-A71A-4CD2-9680-567485BE2474}" dt="2020-11-05T14:42:48.724" v="3187"/>
        <pc:sldMkLst>
          <pc:docMk/>
          <pc:sldMk cId="3427775652" sldId="286"/>
        </pc:sldMkLst>
        <pc:spChg chg="add">
          <ac:chgData name="Nguyen Long" userId="e4e93a65-ca82-41ec-92c8-0e4fdb0a72ae" providerId="ADAL" clId="{8EB380BB-A71A-4CD2-9680-567485BE2474}" dt="2020-11-05T14:42:48.724" v="3187"/>
          <ac:spMkLst>
            <pc:docMk/>
            <pc:sldMk cId="3427775652" sldId="286"/>
            <ac:spMk id="7" creationId="{869175CD-498F-4FD6-95E2-1BC8AB876C3A}"/>
          </ac:spMkLst>
        </pc:spChg>
      </pc:sldChg>
      <pc:sldChg chg="addSp">
        <pc:chgData name="Nguyen Long" userId="e4e93a65-ca82-41ec-92c8-0e4fdb0a72ae" providerId="ADAL" clId="{8EB380BB-A71A-4CD2-9680-567485BE2474}" dt="2020-11-05T14:46:23.729" v="3206"/>
        <pc:sldMkLst>
          <pc:docMk/>
          <pc:sldMk cId="802289798" sldId="287"/>
        </pc:sldMkLst>
        <pc:spChg chg="add">
          <ac:chgData name="Nguyen Long" userId="e4e93a65-ca82-41ec-92c8-0e4fdb0a72ae" providerId="ADAL" clId="{8EB380BB-A71A-4CD2-9680-567485BE2474}" dt="2020-11-05T14:46:23.729" v="3206"/>
          <ac:spMkLst>
            <pc:docMk/>
            <pc:sldMk cId="802289798" sldId="287"/>
            <ac:spMk id="2" creationId="{C59883C6-E627-4F53-B754-0E623B94C3FB}"/>
          </ac:spMkLst>
        </pc:spChg>
      </pc:sldChg>
      <pc:sldChg chg="addSp">
        <pc:chgData name="Nguyen Long" userId="e4e93a65-ca82-41ec-92c8-0e4fdb0a72ae" providerId="ADAL" clId="{8EB380BB-A71A-4CD2-9680-567485BE2474}" dt="2020-11-05T14:49:23.004" v="3225"/>
        <pc:sldMkLst>
          <pc:docMk/>
          <pc:sldMk cId="2202998466" sldId="287"/>
        </pc:sldMkLst>
        <pc:spChg chg="add">
          <ac:chgData name="Nguyen Long" userId="e4e93a65-ca82-41ec-92c8-0e4fdb0a72ae" providerId="ADAL" clId="{8EB380BB-A71A-4CD2-9680-567485BE2474}" dt="2020-11-05T14:49:23.004" v="3225"/>
          <ac:spMkLst>
            <pc:docMk/>
            <pc:sldMk cId="2202998466" sldId="287"/>
            <ac:spMk id="4" creationId="{4ED48A68-00D4-4C0F-A66F-4EB444271D62}"/>
          </ac:spMkLst>
        </pc:spChg>
      </pc:sldChg>
      <pc:sldChg chg="addSp delSp modSp add del mod delAnim modAnim">
        <pc:chgData name="Nguyen Long" userId="e4e93a65-ca82-41ec-92c8-0e4fdb0a72ae" providerId="ADAL" clId="{8EB380BB-A71A-4CD2-9680-567485BE2474}" dt="2020-11-06T08:40:08.491" v="4307" actId="1076"/>
        <pc:sldMkLst>
          <pc:docMk/>
          <pc:sldMk cId="2770051075" sldId="287"/>
        </pc:sldMkLst>
        <pc:spChg chg="mod">
          <ac:chgData name="Nguyen Long" userId="e4e93a65-ca82-41ec-92c8-0e4fdb0a72ae" providerId="ADAL" clId="{8EB380BB-A71A-4CD2-9680-567485BE2474}" dt="2020-11-05T15:20:00.339" v="3447" actId="13926"/>
          <ac:spMkLst>
            <pc:docMk/>
            <pc:sldMk cId="2770051075" sldId="287"/>
            <ac:spMk id="2" creationId="{C59883C6-E627-4F53-B754-0E623B94C3FB}"/>
          </ac:spMkLst>
        </pc:spChg>
        <pc:spChg chg="mod">
          <ac:chgData name="Nguyen Long" userId="e4e93a65-ca82-41ec-92c8-0e4fdb0a72ae" providerId="ADAL" clId="{8EB380BB-A71A-4CD2-9680-567485BE2474}" dt="2020-11-05T14:46:26.345" v="3209" actId="1076"/>
          <ac:spMkLst>
            <pc:docMk/>
            <pc:sldMk cId="2770051075" sldId="287"/>
            <ac:spMk id="3" creationId="{2F276D3C-FBC1-4640-A48A-4EB4BC264211}"/>
          </ac:spMkLst>
        </pc:spChg>
        <pc:spChg chg="mod">
          <ac:chgData name="Nguyen Long" userId="e4e93a65-ca82-41ec-92c8-0e4fdb0a72ae" providerId="ADAL" clId="{8EB380BB-A71A-4CD2-9680-567485BE2474}" dt="2020-11-06T08:38:42.607" v="4251" actId="1036"/>
          <ac:spMkLst>
            <pc:docMk/>
            <pc:sldMk cId="2770051075" sldId="287"/>
            <ac:spMk id="4" creationId="{4ED48A68-00D4-4C0F-A66F-4EB444271D62}"/>
          </ac:spMkLst>
        </pc:spChg>
        <pc:spChg chg="add del">
          <ac:chgData name="Nguyen Long" userId="e4e93a65-ca82-41ec-92c8-0e4fdb0a72ae" providerId="ADAL" clId="{8EB380BB-A71A-4CD2-9680-567485BE2474}" dt="2020-11-05T14:48:14.744" v="3222" actId="22"/>
          <ac:spMkLst>
            <pc:docMk/>
            <pc:sldMk cId="2770051075" sldId="287"/>
            <ac:spMk id="6" creationId="{182FD2F7-4AD7-4B65-94C9-C509E96BE88E}"/>
          </ac:spMkLst>
        </pc:spChg>
        <pc:spChg chg="add del mod">
          <ac:chgData name="Nguyen Long" userId="e4e93a65-ca82-41ec-92c8-0e4fdb0a72ae" providerId="ADAL" clId="{8EB380BB-A71A-4CD2-9680-567485BE2474}" dt="2020-11-05T14:53:46.833" v="3318" actId="21"/>
          <ac:spMkLst>
            <pc:docMk/>
            <pc:sldMk cId="2770051075" sldId="287"/>
            <ac:spMk id="10" creationId="{4565A83A-BA38-4E3B-9951-CBFDB4372B74}"/>
          </ac:spMkLst>
        </pc:spChg>
        <pc:picChg chg="add mod">
          <ac:chgData name="Nguyen Long" userId="e4e93a65-ca82-41ec-92c8-0e4fdb0a72ae" providerId="ADAL" clId="{8EB380BB-A71A-4CD2-9680-567485BE2474}" dt="2020-11-06T08:40:08.491" v="4307" actId="1076"/>
          <ac:picMkLst>
            <pc:docMk/>
            <pc:sldMk cId="2770051075" sldId="287"/>
            <ac:picMk id="7" creationId="{F1D9B3E8-224D-4425-B970-F3103C3DED1F}"/>
          </ac:picMkLst>
        </pc:picChg>
        <pc:picChg chg="add del mod">
          <ac:chgData name="Nguyen Long" userId="e4e93a65-ca82-41ec-92c8-0e4fdb0a72ae" providerId="ADAL" clId="{8EB380BB-A71A-4CD2-9680-567485BE2474}" dt="2020-11-06T08:35:13.544" v="4225" actId="478"/>
          <ac:picMkLst>
            <pc:docMk/>
            <pc:sldMk cId="2770051075" sldId="287"/>
            <ac:picMk id="8" creationId="{DBBDAD61-9550-4CD8-A8A6-41FA36F03550}"/>
          </ac:picMkLst>
        </pc:picChg>
        <pc:picChg chg="add del mod">
          <ac:chgData name="Nguyen Long" userId="e4e93a65-ca82-41ec-92c8-0e4fdb0a72ae" providerId="ADAL" clId="{8EB380BB-A71A-4CD2-9680-567485BE2474}" dt="2020-11-06T08:38:21.826" v="4228" actId="478"/>
          <ac:picMkLst>
            <pc:docMk/>
            <pc:sldMk cId="2770051075" sldId="287"/>
            <ac:picMk id="9" creationId="{E7112842-A72B-49DC-91D0-BC6F9B6BEE49}"/>
          </ac:picMkLst>
        </pc:picChg>
        <pc:picChg chg="add mod">
          <ac:chgData name="Nguyen Long" userId="e4e93a65-ca82-41ec-92c8-0e4fdb0a72ae" providerId="ADAL" clId="{8EB380BB-A71A-4CD2-9680-567485BE2474}" dt="2020-11-06T08:38:52.191" v="4301" actId="1038"/>
          <ac:picMkLst>
            <pc:docMk/>
            <pc:sldMk cId="2770051075" sldId="287"/>
            <ac:picMk id="11" creationId="{C9DD1354-F9F3-4462-842D-4DFE2863DEE6}"/>
          </ac:picMkLst>
        </pc:picChg>
      </pc:sldChg>
      <pc:sldChg chg="addSp modSp add del mod modAnim">
        <pc:chgData name="Nguyen Long" userId="e4e93a65-ca82-41ec-92c8-0e4fdb0a72ae" providerId="ADAL" clId="{8EB380BB-A71A-4CD2-9680-567485BE2474}" dt="2020-11-05T15:20:53.506" v="3459" actId="13926"/>
        <pc:sldMkLst>
          <pc:docMk/>
          <pc:sldMk cId="2934772810" sldId="288"/>
        </pc:sldMkLst>
        <pc:spChg chg="add mod">
          <ac:chgData name="Nguyen Long" userId="e4e93a65-ca82-41ec-92c8-0e4fdb0a72ae" providerId="ADAL" clId="{8EB380BB-A71A-4CD2-9680-567485BE2474}" dt="2020-11-05T14:54:17.651" v="3327" actId="1076"/>
          <ac:spMkLst>
            <pc:docMk/>
            <pc:sldMk cId="2934772810" sldId="288"/>
            <ac:spMk id="2" creationId="{C72CEA0A-7980-4F3A-8D4D-07F942821D5B}"/>
          </ac:spMkLst>
        </pc:spChg>
        <pc:spChg chg="mod">
          <ac:chgData name="Nguyen Long" userId="e4e93a65-ca82-41ec-92c8-0e4fdb0a72ae" providerId="ADAL" clId="{8EB380BB-A71A-4CD2-9680-567485BE2474}" dt="2020-11-05T14:55:38.460" v="3332" actId="20577"/>
          <ac:spMkLst>
            <pc:docMk/>
            <pc:sldMk cId="2934772810" sldId="288"/>
            <ac:spMk id="3" creationId="{2F276D3C-FBC1-4640-A48A-4EB4BC264211}"/>
          </ac:spMkLst>
        </pc:spChg>
        <pc:spChg chg="mod">
          <ac:chgData name="Nguyen Long" userId="e4e93a65-ca82-41ec-92c8-0e4fdb0a72ae" providerId="ADAL" clId="{8EB380BB-A71A-4CD2-9680-567485BE2474}" dt="2020-11-05T15:20:53.506" v="3459" actId="13926"/>
          <ac:spMkLst>
            <pc:docMk/>
            <pc:sldMk cId="2934772810" sldId="288"/>
            <ac:spMk id="4" creationId="{5591EB66-863E-4030-B348-96D9001E4993}"/>
          </ac:spMkLst>
        </pc:spChg>
        <pc:picChg chg="add mod">
          <ac:chgData name="Nguyen Long" userId="e4e93a65-ca82-41ec-92c8-0e4fdb0a72ae" providerId="ADAL" clId="{8EB380BB-A71A-4CD2-9680-567485BE2474}" dt="2020-11-05T14:54:55.195" v="3329" actId="1076"/>
          <ac:picMkLst>
            <pc:docMk/>
            <pc:sldMk cId="2934772810" sldId="288"/>
            <ac:picMk id="7" creationId="{7C3CED52-B09D-4EE9-A543-D3FCB4EEB6F9}"/>
          </ac:picMkLst>
        </pc:picChg>
        <pc:picChg chg="add mod">
          <ac:chgData name="Nguyen Long" userId="e4e93a65-ca82-41ec-92c8-0e4fdb0a72ae" providerId="ADAL" clId="{8EB380BB-A71A-4CD2-9680-567485BE2474}" dt="2020-11-05T15:04:42.335" v="3341" actId="1076"/>
          <ac:picMkLst>
            <pc:docMk/>
            <pc:sldMk cId="2934772810" sldId="288"/>
            <ac:picMk id="8" creationId="{EE81EF65-0188-4035-A37A-554C80893B63}"/>
          </ac:picMkLst>
        </pc:picChg>
      </pc:sldChg>
      <pc:sldChg chg="addSp">
        <pc:chgData name="Nguyen Long" userId="e4e93a65-ca82-41ec-92c8-0e4fdb0a72ae" providerId="ADAL" clId="{8EB380BB-A71A-4CD2-9680-567485BE2474}" dt="2020-11-05T14:55:35.339" v="3330"/>
        <pc:sldMkLst>
          <pc:docMk/>
          <pc:sldMk cId="3782341266" sldId="288"/>
        </pc:sldMkLst>
        <pc:spChg chg="add">
          <ac:chgData name="Nguyen Long" userId="e4e93a65-ca82-41ec-92c8-0e4fdb0a72ae" providerId="ADAL" clId="{8EB380BB-A71A-4CD2-9680-567485BE2474}" dt="2020-11-05T14:55:35.339" v="3330"/>
          <ac:spMkLst>
            <pc:docMk/>
            <pc:sldMk cId="3782341266" sldId="288"/>
            <ac:spMk id="4" creationId="{5591EB66-863E-4030-B348-96D9001E4993}"/>
          </ac:spMkLst>
        </pc:spChg>
      </pc:sldChg>
      <pc:sldChg chg="addSp delSp modSp add mod delAnim modAnim">
        <pc:chgData name="Nguyen Long" userId="e4e93a65-ca82-41ec-92c8-0e4fdb0a72ae" providerId="ADAL" clId="{8EB380BB-A71A-4CD2-9680-567485BE2474}" dt="2020-11-05T15:11:46.575" v="3396" actId="1076"/>
        <pc:sldMkLst>
          <pc:docMk/>
          <pc:sldMk cId="1047642461" sldId="289"/>
        </pc:sldMkLst>
        <pc:spChg chg="del">
          <ac:chgData name="Nguyen Long" userId="e4e93a65-ca82-41ec-92c8-0e4fdb0a72ae" providerId="ADAL" clId="{8EB380BB-A71A-4CD2-9680-567485BE2474}" dt="2020-11-05T15:06:54.973" v="3347" actId="478"/>
          <ac:spMkLst>
            <pc:docMk/>
            <pc:sldMk cId="1047642461" sldId="289"/>
            <ac:spMk id="2" creationId="{E79CEEFD-7B33-4BDB-99F0-707878EB379B}"/>
          </ac:spMkLst>
        </pc:spChg>
        <pc:spChg chg="mod">
          <ac:chgData name="Nguyen Long" userId="e4e93a65-ca82-41ec-92c8-0e4fdb0a72ae" providerId="ADAL" clId="{8EB380BB-A71A-4CD2-9680-567485BE2474}" dt="2020-11-05T15:07:04.453" v="3349"/>
          <ac:spMkLst>
            <pc:docMk/>
            <pc:sldMk cId="1047642461" sldId="289"/>
            <ac:spMk id="4" creationId="{AD384748-BAF8-48D5-AA31-190A779D34B8}"/>
          </ac:spMkLst>
        </pc:spChg>
        <pc:spChg chg="del">
          <ac:chgData name="Nguyen Long" userId="e4e93a65-ca82-41ec-92c8-0e4fdb0a72ae" providerId="ADAL" clId="{8EB380BB-A71A-4CD2-9680-567485BE2474}" dt="2020-11-05T15:06:55.727" v="3348" actId="478"/>
          <ac:spMkLst>
            <pc:docMk/>
            <pc:sldMk cId="1047642461" sldId="289"/>
            <ac:spMk id="6" creationId="{7C73B766-D642-4221-8B6A-506AF062D93A}"/>
          </ac:spMkLst>
        </pc:spChg>
        <pc:spChg chg="del">
          <ac:chgData name="Nguyen Long" userId="e4e93a65-ca82-41ec-92c8-0e4fdb0a72ae" providerId="ADAL" clId="{8EB380BB-A71A-4CD2-9680-567485BE2474}" dt="2020-11-05T15:06:49.092" v="3345" actId="478"/>
          <ac:spMkLst>
            <pc:docMk/>
            <pc:sldMk cId="1047642461" sldId="289"/>
            <ac:spMk id="8" creationId="{C42C30BA-75C2-401A-8E64-B70B6F246037}"/>
          </ac:spMkLst>
        </pc:spChg>
        <pc:spChg chg="add mod">
          <ac:chgData name="Nguyen Long" userId="e4e93a65-ca82-41ec-92c8-0e4fdb0a72ae" providerId="ADAL" clId="{8EB380BB-A71A-4CD2-9680-567485BE2474}" dt="2020-11-05T15:06:47.750" v="3344" actId="571"/>
          <ac:spMkLst>
            <pc:docMk/>
            <pc:sldMk cId="1047642461" sldId="289"/>
            <ac:spMk id="14" creationId="{6858BA73-D1A9-4197-BE5E-22A33BB5FE94}"/>
          </ac:spMkLst>
        </pc:spChg>
        <pc:grpChg chg="add mod">
          <ac:chgData name="Nguyen Long" userId="e4e93a65-ca82-41ec-92c8-0e4fdb0a72ae" providerId="ADAL" clId="{8EB380BB-A71A-4CD2-9680-567485BE2474}" dt="2020-11-05T15:11:43.609" v="3395" actId="1076"/>
          <ac:grpSpMkLst>
            <pc:docMk/>
            <pc:sldMk cId="1047642461" sldId="289"/>
            <ac:grpSpMk id="22" creationId="{5CF072FC-BC24-4617-A593-5724E1E02527}"/>
          </ac:grpSpMkLst>
        </pc:grpChg>
        <pc:picChg chg="add mod modCrop">
          <ac:chgData name="Nguyen Long" userId="e4e93a65-ca82-41ec-92c8-0e4fdb0a72ae" providerId="ADAL" clId="{8EB380BB-A71A-4CD2-9680-567485BE2474}" dt="2020-11-05T15:11:46.575" v="3396" actId="1076"/>
          <ac:picMkLst>
            <pc:docMk/>
            <pc:sldMk cId="1047642461" sldId="289"/>
            <ac:picMk id="9" creationId="{12B34C00-3A3A-41A4-B64C-02C4E74C975B}"/>
          </ac:picMkLst>
        </pc:picChg>
        <pc:picChg chg="del">
          <ac:chgData name="Nguyen Long" userId="e4e93a65-ca82-41ec-92c8-0e4fdb0a72ae" providerId="ADAL" clId="{8EB380BB-A71A-4CD2-9680-567485BE2474}" dt="2020-11-05T15:06:49.092" v="3345" actId="478"/>
          <ac:picMkLst>
            <pc:docMk/>
            <pc:sldMk cId="1047642461" sldId="289"/>
            <ac:picMk id="10" creationId="{DF5EB6FE-F9F3-4B9C-8675-D1502E40FD84}"/>
          </ac:picMkLst>
        </pc:picChg>
        <pc:picChg chg="add mod">
          <ac:chgData name="Nguyen Long" userId="e4e93a65-ca82-41ec-92c8-0e4fdb0a72ae" providerId="ADAL" clId="{8EB380BB-A71A-4CD2-9680-567485BE2474}" dt="2020-11-05T15:06:47.750" v="3344" actId="571"/>
          <ac:picMkLst>
            <pc:docMk/>
            <pc:sldMk cId="1047642461" sldId="289"/>
            <ac:picMk id="11" creationId="{B688E96A-EF74-44F6-9F69-DB3DD2EC90ED}"/>
          </ac:picMkLst>
        </pc:picChg>
        <pc:picChg chg="del">
          <ac:chgData name="Nguyen Long" userId="e4e93a65-ca82-41ec-92c8-0e4fdb0a72ae" providerId="ADAL" clId="{8EB380BB-A71A-4CD2-9680-567485BE2474}" dt="2020-11-05T15:06:51.267" v="3346" actId="478"/>
          <ac:picMkLst>
            <pc:docMk/>
            <pc:sldMk cId="1047642461" sldId="289"/>
            <ac:picMk id="12" creationId="{74E28B5F-D9AD-4D34-93CF-DEBA6388E38F}"/>
          </ac:picMkLst>
        </pc:picChg>
        <pc:picChg chg="del">
          <ac:chgData name="Nguyen Long" userId="e4e93a65-ca82-41ec-92c8-0e4fdb0a72ae" providerId="ADAL" clId="{8EB380BB-A71A-4CD2-9680-567485BE2474}" dt="2020-11-05T15:06:49.092" v="3345" actId="478"/>
          <ac:picMkLst>
            <pc:docMk/>
            <pc:sldMk cId="1047642461" sldId="289"/>
            <ac:picMk id="13" creationId="{DDDCD488-CD97-4FD0-9EEC-4AC91D5C8811}"/>
          </ac:picMkLst>
        </pc:picChg>
        <pc:picChg chg="add mod">
          <ac:chgData name="Nguyen Long" userId="e4e93a65-ca82-41ec-92c8-0e4fdb0a72ae" providerId="ADAL" clId="{8EB380BB-A71A-4CD2-9680-567485BE2474}" dt="2020-11-05T15:06:47.750" v="3344" actId="571"/>
          <ac:picMkLst>
            <pc:docMk/>
            <pc:sldMk cId="1047642461" sldId="289"/>
            <ac:picMk id="15" creationId="{AC742035-B832-448C-B372-C363FFB970FD}"/>
          </ac:picMkLst>
        </pc:picChg>
        <pc:picChg chg="add del mod">
          <ac:chgData name="Nguyen Long" userId="e4e93a65-ca82-41ec-92c8-0e4fdb0a72ae" providerId="ADAL" clId="{8EB380BB-A71A-4CD2-9680-567485BE2474}" dt="2020-11-05T15:10:02.412" v="3369" actId="478"/>
          <ac:picMkLst>
            <pc:docMk/>
            <pc:sldMk cId="1047642461" sldId="289"/>
            <ac:picMk id="17" creationId="{9C225F85-E481-453B-AB20-ADE6B62597C7}"/>
          </ac:picMkLst>
        </pc:picChg>
        <pc:picChg chg="add mod modCrop">
          <ac:chgData name="Nguyen Long" userId="e4e93a65-ca82-41ec-92c8-0e4fdb0a72ae" providerId="ADAL" clId="{8EB380BB-A71A-4CD2-9680-567485BE2474}" dt="2020-11-05T15:11:23.563" v="3392" actId="732"/>
          <ac:picMkLst>
            <pc:docMk/>
            <pc:sldMk cId="1047642461" sldId="289"/>
            <ac:picMk id="19" creationId="{173E9360-160E-4796-872B-00A552DB85AA}"/>
          </ac:picMkLst>
        </pc:picChg>
        <pc:picChg chg="add mod modCrop">
          <ac:chgData name="Nguyen Long" userId="e4e93a65-ca82-41ec-92c8-0e4fdb0a72ae" providerId="ADAL" clId="{8EB380BB-A71A-4CD2-9680-567485BE2474}" dt="2020-11-05T15:11:39.915" v="3394" actId="732"/>
          <ac:picMkLst>
            <pc:docMk/>
            <pc:sldMk cId="1047642461" sldId="289"/>
            <ac:picMk id="21" creationId="{807A6A4D-D9AC-4D61-93D0-C49155514EBF}"/>
          </ac:picMkLst>
        </pc:picChg>
      </pc:sldChg>
      <pc:sldChg chg="addSp delSp modSp new add del mod delAnim modAnim">
        <pc:chgData name="Nguyen Long" userId="e4e93a65-ca82-41ec-92c8-0e4fdb0a72ae" providerId="ADAL" clId="{8EB380BB-A71A-4CD2-9680-567485BE2474}" dt="2020-11-06T02:51:19.372" v="3746"/>
        <pc:sldMkLst>
          <pc:docMk/>
          <pc:sldMk cId="601029588" sldId="290"/>
        </pc:sldMkLst>
        <pc:spChg chg="del">
          <ac:chgData name="Nguyen Long" userId="e4e93a65-ca82-41ec-92c8-0e4fdb0a72ae" providerId="ADAL" clId="{8EB380BB-A71A-4CD2-9680-567485BE2474}" dt="2020-11-06T02:02:48.740" v="3463" actId="478"/>
          <ac:spMkLst>
            <pc:docMk/>
            <pc:sldMk cId="601029588" sldId="290"/>
            <ac:spMk id="2" creationId="{17FA70A1-6CC6-45AB-81BF-5B2D41A4A2F2}"/>
          </ac:spMkLst>
        </pc:spChg>
        <pc:spChg chg="mod">
          <ac:chgData name="Nguyen Long" userId="e4e93a65-ca82-41ec-92c8-0e4fdb0a72ae" providerId="ADAL" clId="{8EB380BB-A71A-4CD2-9680-567485BE2474}" dt="2020-11-06T02:02:54.864" v="3464" actId="2711"/>
          <ac:spMkLst>
            <pc:docMk/>
            <pc:sldMk cId="601029588" sldId="290"/>
            <ac:spMk id="3" creationId="{EE90F425-1E26-46FE-AF5D-5391861BCA3C}"/>
          </ac:spMkLst>
        </pc:spChg>
        <pc:spChg chg="mod">
          <ac:chgData name="Nguyen Long" userId="e4e93a65-ca82-41ec-92c8-0e4fdb0a72ae" providerId="ADAL" clId="{8EB380BB-A71A-4CD2-9680-567485BE2474}" dt="2020-11-06T02:19:51.991" v="3465"/>
          <ac:spMkLst>
            <pc:docMk/>
            <pc:sldMk cId="601029588" sldId="290"/>
            <ac:spMk id="4" creationId="{767F175D-F4F5-4A91-9680-96FF3783CD47}"/>
          </ac:spMkLst>
        </pc:spChg>
        <pc:spChg chg="add mod">
          <ac:chgData name="Nguyen Long" userId="e4e93a65-ca82-41ec-92c8-0e4fdb0a72ae" providerId="ADAL" clId="{8EB380BB-A71A-4CD2-9680-567485BE2474}" dt="2020-11-06T02:34:19.577" v="3585" actId="20577"/>
          <ac:spMkLst>
            <pc:docMk/>
            <pc:sldMk cId="601029588" sldId="290"/>
            <ac:spMk id="12" creationId="{2B19DB51-D124-49B6-B370-8DE264EB4748}"/>
          </ac:spMkLst>
        </pc:spChg>
        <pc:picChg chg="add mod">
          <ac:chgData name="Nguyen Long" userId="e4e93a65-ca82-41ec-92c8-0e4fdb0a72ae" providerId="ADAL" clId="{8EB380BB-A71A-4CD2-9680-567485BE2474}" dt="2020-11-06T02:28:00.988" v="3547" actId="1076"/>
          <ac:picMkLst>
            <pc:docMk/>
            <pc:sldMk cId="601029588" sldId="290"/>
            <ac:picMk id="7" creationId="{041BAC2F-D8D7-4A20-8830-50DBB30D1B8D}"/>
          </ac:picMkLst>
        </pc:picChg>
        <pc:picChg chg="add mod">
          <ac:chgData name="Nguyen Long" userId="e4e93a65-ca82-41ec-92c8-0e4fdb0a72ae" providerId="ADAL" clId="{8EB380BB-A71A-4CD2-9680-567485BE2474}" dt="2020-11-06T02:28:06.490" v="3548" actId="1076"/>
          <ac:picMkLst>
            <pc:docMk/>
            <pc:sldMk cId="601029588" sldId="290"/>
            <ac:picMk id="9" creationId="{2CF17CFC-E80A-49D4-97A7-DE847465EBA3}"/>
          </ac:picMkLst>
        </pc:picChg>
        <pc:picChg chg="add mod">
          <ac:chgData name="Nguyen Long" userId="e4e93a65-ca82-41ec-92c8-0e4fdb0a72ae" providerId="ADAL" clId="{8EB380BB-A71A-4CD2-9680-567485BE2474}" dt="2020-11-06T02:24:10.496" v="3493" actId="1038"/>
          <ac:picMkLst>
            <pc:docMk/>
            <pc:sldMk cId="601029588" sldId="290"/>
            <ac:picMk id="11" creationId="{7E3D4A52-71D1-43AF-8250-8DBE508AB7DA}"/>
          </ac:picMkLst>
        </pc:picChg>
        <pc:picChg chg="add del mod">
          <ac:chgData name="Nguyen Long" userId="e4e93a65-ca82-41ec-92c8-0e4fdb0a72ae" providerId="ADAL" clId="{8EB380BB-A71A-4CD2-9680-567485BE2474}" dt="2020-11-06T02:29:53.491" v="3551" actId="478"/>
          <ac:picMkLst>
            <pc:docMk/>
            <pc:sldMk cId="601029588" sldId="290"/>
            <ac:picMk id="14" creationId="{9565F2A0-F857-459B-B2E3-B7897182BFD7}"/>
          </ac:picMkLst>
        </pc:picChg>
        <pc:picChg chg="add del mod">
          <ac:chgData name="Nguyen Long" userId="e4e93a65-ca82-41ec-92c8-0e4fdb0a72ae" providerId="ADAL" clId="{8EB380BB-A71A-4CD2-9680-567485BE2474}" dt="2020-11-06T02:47:19.715" v="3691" actId="21"/>
          <ac:picMkLst>
            <pc:docMk/>
            <pc:sldMk cId="601029588" sldId="290"/>
            <ac:picMk id="16" creationId="{8D201E6D-95CC-4E81-859C-D7A1DEE073A6}"/>
          </ac:picMkLst>
        </pc:picChg>
        <pc:picChg chg="add del mod">
          <ac:chgData name="Nguyen Long" userId="e4e93a65-ca82-41ec-92c8-0e4fdb0a72ae" providerId="ADAL" clId="{8EB380BB-A71A-4CD2-9680-567485BE2474}" dt="2020-11-06T02:47:19.715" v="3691" actId="21"/>
          <ac:picMkLst>
            <pc:docMk/>
            <pc:sldMk cId="601029588" sldId="290"/>
            <ac:picMk id="18" creationId="{1A95D266-4A53-40DB-83A5-7D9E22A68447}"/>
          </ac:picMkLst>
        </pc:picChg>
      </pc:sldChg>
      <pc:sldChg chg="addSp">
        <pc:chgData name="Nguyen Long" userId="e4e93a65-ca82-41ec-92c8-0e4fdb0a72ae" providerId="ADAL" clId="{8EB380BB-A71A-4CD2-9680-567485BE2474}" dt="2020-11-06T02:25:00.104" v="3494"/>
        <pc:sldMkLst>
          <pc:docMk/>
          <pc:sldMk cId="3194151432" sldId="290"/>
        </pc:sldMkLst>
        <pc:spChg chg="add">
          <ac:chgData name="Nguyen Long" userId="e4e93a65-ca82-41ec-92c8-0e4fdb0a72ae" providerId="ADAL" clId="{8EB380BB-A71A-4CD2-9680-567485BE2474}" dt="2020-11-06T02:25:00.104" v="3494"/>
          <ac:spMkLst>
            <pc:docMk/>
            <pc:sldMk cId="3194151432" sldId="290"/>
            <ac:spMk id="2" creationId="{CECC57B5-9E31-40AF-831C-F35F8D573319}"/>
          </ac:spMkLst>
        </pc:spChg>
      </pc:sldChg>
      <pc:sldChg chg="addSp delSp modSp add mod delAnim modAnim">
        <pc:chgData name="Nguyen Long" userId="e4e93a65-ca82-41ec-92c8-0e4fdb0a72ae" providerId="ADAL" clId="{8EB380BB-A71A-4CD2-9680-567485BE2474}" dt="2020-11-06T03:02:51.116" v="3759" actId="1035"/>
        <pc:sldMkLst>
          <pc:docMk/>
          <pc:sldMk cId="2056885706" sldId="291"/>
        </pc:sldMkLst>
        <pc:spChg chg="del">
          <ac:chgData name="Nguyen Long" userId="e4e93a65-ca82-41ec-92c8-0e4fdb0a72ae" providerId="ADAL" clId="{8EB380BB-A71A-4CD2-9680-567485BE2474}" dt="2020-11-06T02:32:19.981" v="3568" actId="478"/>
          <ac:spMkLst>
            <pc:docMk/>
            <pc:sldMk cId="2056885706" sldId="291"/>
            <ac:spMk id="4" creationId="{767F175D-F4F5-4A91-9680-96FF3783CD47}"/>
          </ac:spMkLst>
        </pc:spChg>
        <pc:spChg chg="add del mod">
          <ac:chgData name="Nguyen Long" userId="e4e93a65-ca82-41ec-92c8-0e4fdb0a72ae" providerId="ADAL" clId="{8EB380BB-A71A-4CD2-9680-567485BE2474}" dt="2020-11-06T02:32:22.822" v="3569" actId="478"/>
          <ac:spMkLst>
            <pc:docMk/>
            <pc:sldMk cId="2056885706" sldId="291"/>
            <ac:spMk id="6" creationId="{618B1468-1101-474D-A3BF-85B0261B51F8}"/>
          </ac:spMkLst>
        </pc:spChg>
        <pc:spChg chg="del">
          <ac:chgData name="Nguyen Long" userId="e4e93a65-ca82-41ec-92c8-0e4fdb0a72ae" providerId="ADAL" clId="{8EB380BB-A71A-4CD2-9680-567485BE2474}" dt="2020-11-06T02:32:19.981" v="3568" actId="478"/>
          <ac:spMkLst>
            <pc:docMk/>
            <pc:sldMk cId="2056885706" sldId="291"/>
            <ac:spMk id="12" creationId="{2B19DB51-D124-49B6-B370-8DE264EB4748}"/>
          </ac:spMkLst>
        </pc:spChg>
        <pc:spChg chg="add del mod">
          <ac:chgData name="Nguyen Long" userId="e4e93a65-ca82-41ec-92c8-0e4fdb0a72ae" providerId="ADAL" clId="{8EB380BB-A71A-4CD2-9680-567485BE2474}" dt="2020-11-06T02:34:33.516" v="3586" actId="478"/>
          <ac:spMkLst>
            <pc:docMk/>
            <pc:sldMk cId="2056885706" sldId="291"/>
            <ac:spMk id="13" creationId="{B8066B71-9A89-4CB9-83E4-3E084B7AF3C3}"/>
          </ac:spMkLst>
        </pc:spChg>
        <pc:spChg chg="add mod">
          <ac:chgData name="Nguyen Long" userId="e4e93a65-ca82-41ec-92c8-0e4fdb0a72ae" providerId="ADAL" clId="{8EB380BB-A71A-4CD2-9680-567485BE2474}" dt="2020-11-06T03:02:44.517" v="3747" actId="1076"/>
          <ac:spMkLst>
            <pc:docMk/>
            <pc:sldMk cId="2056885706" sldId="291"/>
            <ac:spMk id="14" creationId="{810755C8-09A0-4C4D-A1F4-87D65777A59F}"/>
          </ac:spMkLst>
        </pc:spChg>
        <pc:spChg chg="add del mod">
          <ac:chgData name="Nguyen Long" userId="e4e93a65-ca82-41ec-92c8-0e4fdb0a72ae" providerId="ADAL" clId="{8EB380BB-A71A-4CD2-9680-567485BE2474}" dt="2020-11-06T02:42:09.723" v="3649" actId="478"/>
          <ac:spMkLst>
            <pc:docMk/>
            <pc:sldMk cId="2056885706" sldId="291"/>
            <ac:spMk id="23" creationId="{88FBEAC7-194E-4FF9-ADFE-B21693D2C0AC}"/>
          </ac:spMkLst>
        </pc:spChg>
        <pc:picChg chg="del">
          <ac:chgData name="Nguyen Long" userId="e4e93a65-ca82-41ec-92c8-0e4fdb0a72ae" providerId="ADAL" clId="{8EB380BB-A71A-4CD2-9680-567485BE2474}" dt="2020-11-06T02:32:19.981" v="3568" actId="478"/>
          <ac:picMkLst>
            <pc:docMk/>
            <pc:sldMk cId="2056885706" sldId="291"/>
            <ac:picMk id="7" creationId="{041BAC2F-D8D7-4A20-8830-50DBB30D1B8D}"/>
          </ac:picMkLst>
        </pc:picChg>
        <pc:picChg chg="del">
          <ac:chgData name="Nguyen Long" userId="e4e93a65-ca82-41ec-92c8-0e4fdb0a72ae" providerId="ADAL" clId="{8EB380BB-A71A-4CD2-9680-567485BE2474}" dt="2020-11-06T02:32:19.981" v="3568" actId="478"/>
          <ac:picMkLst>
            <pc:docMk/>
            <pc:sldMk cId="2056885706" sldId="291"/>
            <ac:picMk id="9" creationId="{2CF17CFC-E80A-49D4-97A7-DE847465EBA3}"/>
          </ac:picMkLst>
        </pc:picChg>
        <pc:picChg chg="add mod">
          <ac:chgData name="Nguyen Long" userId="e4e93a65-ca82-41ec-92c8-0e4fdb0a72ae" providerId="ADAL" clId="{8EB380BB-A71A-4CD2-9680-567485BE2474}" dt="2020-11-06T02:47:29.158" v="3735" actId="1036"/>
          <ac:picMkLst>
            <pc:docMk/>
            <pc:sldMk cId="2056885706" sldId="291"/>
            <ac:picMk id="10" creationId="{7215900E-4A91-4B2C-BB6D-692C75C7BE86}"/>
          </ac:picMkLst>
        </pc:picChg>
        <pc:picChg chg="del">
          <ac:chgData name="Nguyen Long" userId="e4e93a65-ca82-41ec-92c8-0e4fdb0a72ae" providerId="ADAL" clId="{8EB380BB-A71A-4CD2-9680-567485BE2474}" dt="2020-11-06T02:32:19.981" v="3568" actId="478"/>
          <ac:picMkLst>
            <pc:docMk/>
            <pc:sldMk cId="2056885706" sldId="291"/>
            <ac:picMk id="11" creationId="{7E3D4A52-71D1-43AF-8250-8DBE508AB7DA}"/>
          </ac:picMkLst>
        </pc:picChg>
        <pc:picChg chg="del">
          <ac:chgData name="Nguyen Long" userId="e4e93a65-ca82-41ec-92c8-0e4fdb0a72ae" providerId="ADAL" clId="{8EB380BB-A71A-4CD2-9680-567485BE2474}" dt="2020-11-06T02:32:19.981" v="3568" actId="478"/>
          <ac:picMkLst>
            <pc:docMk/>
            <pc:sldMk cId="2056885706" sldId="291"/>
            <ac:picMk id="16" creationId="{8D201E6D-95CC-4E81-859C-D7A1DEE073A6}"/>
          </ac:picMkLst>
        </pc:picChg>
        <pc:picChg chg="add mod">
          <ac:chgData name="Nguyen Long" userId="e4e93a65-ca82-41ec-92c8-0e4fdb0a72ae" providerId="ADAL" clId="{8EB380BB-A71A-4CD2-9680-567485BE2474}" dt="2020-11-06T02:47:29.158" v="3735" actId="1036"/>
          <ac:picMkLst>
            <pc:docMk/>
            <pc:sldMk cId="2056885706" sldId="291"/>
            <ac:picMk id="17" creationId="{8585273A-D3A2-4375-BC66-567C2E32F37A}"/>
          </ac:picMkLst>
        </pc:picChg>
        <pc:picChg chg="del">
          <ac:chgData name="Nguyen Long" userId="e4e93a65-ca82-41ec-92c8-0e4fdb0a72ae" providerId="ADAL" clId="{8EB380BB-A71A-4CD2-9680-567485BE2474}" dt="2020-11-06T02:32:19.981" v="3568" actId="478"/>
          <ac:picMkLst>
            <pc:docMk/>
            <pc:sldMk cId="2056885706" sldId="291"/>
            <ac:picMk id="18" creationId="{1A95D266-4A53-40DB-83A5-7D9E22A68447}"/>
          </ac:picMkLst>
        </pc:picChg>
        <pc:picChg chg="add mod">
          <ac:chgData name="Nguyen Long" userId="e4e93a65-ca82-41ec-92c8-0e4fdb0a72ae" providerId="ADAL" clId="{8EB380BB-A71A-4CD2-9680-567485BE2474}" dt="2020-11-06T02:47:29.158" v="3735" actId="1036"/>
          <ac:picMkLst>
            <pc:docMk/>
            <pc:sldMk cId="2056885706" sldId="291"/>
            <ac:picMk id="20" creationId="{B61647D8-FB2A-4987-8B09-017DB9EC9887}"/>
          </ac:picMkLst>
        </pc:picChg>
        <pc:picChg chg="add mod">
          <ac:chgData name="Nguyen Long" userId="e4e93a65-ca82-41ec-92c8-0e4fdb0a72ae" providerId="ADAL" clId="{8EB380BB-A71A-4CD2-9680-567485BE2474}" dt="2020-11-06T02:47:29.158" v="3735" actId="1036"/>
          <ac:picMkLst>
            <pc:docMk/>
            <pc:sldMk cId="2056885706" sldId="291"/>
            <ac:picMk id="22" creationId="{D9A11298-B411-4CB2-BC0C-31684B9F8A21}"/>
          </ac:picMkLst>
        </pc:picChg>
        <pc:picChg chg="add mod">
          <ac:chgData name="Nguyen Long" userId="e4e93a65-ca82-41ec-92c8-0e4fdb0a72ae" providerId="ADAL" clId="{8EB380BB-A71A-4CD2-9680-567485BE2474}" dt="2020-11-06T03:02:51.116" v="3759" actId="1035"/>
          <ac:picMkLst>
            <pc:docMk/>
            <pc:sldMk cId="2056885706" sldId="291"/>
            <ac:picMk id="24" creationId="{75A65589-ED5A-4A48-B0C0-AA466D1D991F}"/>
          </ac:picMkLst>
        </pc:picChg>
        <pc:picChg chg="add mod">
          <ac:chgData name="Nguyen Long" userId="e4e93a65-ca82-41ec-92c8-0e4fdb0a72ae" providerId="ADAL" clId="{8EB380BB-A71A-4CD2-9680-567485BE2474}" dt="2020-11-06T03:02:51.116" v="3759" actId="1035"/>
          <ac:picMkLst>
            <pc:docMk/>
            <pc:sldMk cId="2056885706" sldId="291"/>
            <ac:picMk id="25" creationId="{66535B57-3347-4313-A285-EB5F0E9923D0}"/>
          </ac:picMkLst>
        </pc:picChg>
      </pc:sldChg>
      <pc:sldChg chg="addSp delSp modSp add mod delAnim modAnim">
        <pc:chgData name="Nguyen Long" userId="e4e93a65-ca82-41ec-92c8-0e4fdb0a72ae" providerId="ADAL" clId="{8EB380BB-A71A-4CD2-9680-567485BE2474}" dt="2020-11-06T03:22:23.470" v="3845" actId="478"/>
        <pc:sldMkLst>
          <pc:docMk/>
          <pc:sldMk cId="1738225108" sldId="292"/>
        </pc:sldMkLst>
        <pc:spChg chg="add mod">
          <ac:chgData name="Nguyen Long" userId="e4e93a65-ca82-41ec-92c8-0e4fdb0a72ae" providerId="ADAL" clId="{8EB380BB-A71A-4CD2-9680-567485BE2474}" dt="2020-11-06T03:12:26.779" v="3810" actId="1076"/>
          <ac:spMkLst>
            <pc:docMk/>
            <pc:sldMk cId="1738225108" sldId="292"/>
            <ac:spMk id="2" creationId="{8DE3DA0E-BC7F-4687-981F-391FD279AFC9}"/>
          </ac:spMkLst>
        </pc:spChg>
        <pc:spChg chg="add mod">
          <ac:chgData name="Nguyen Long" userId="e4e93a65-ca82-41ec-92c8-0e4fdb0a72ae" providerId="ADAL" clId="{8EB380BB-A71A-4CD2-9680-567485BE2474}" dt="2020-11-06T03:15:36.119" v="3825" actId="255"/>
          <ac:spMkLst>
            <pc:docMk/>
            <pc:sldMk cId="1738225108" sldId="292"/>
            <ac:spMk id="11" creationId="{B73C7CB5-4F11-426B-8396-5FE4E32E6F45}"/>
          </ac:spMkLst>
        </pc:spChg>
        <pc:spChg chg="mod">
          <ac:chgData name="Nguyen Long" userId="e4e93a65-ca82-41ec-92c8-0e4fdb0a72ae" providerId="ADAL" clId="{8EB380BB-A71A-4CD2-9680-567485BE2474}" dt="2020-11-06T03:12:05.211" v="3805" actId="14100"/>
          <ac:spMkLst>
            <pc:docMk/>
            <pc:sldMk cId="1738225108" sldId="292"/>
            <ac:spMk id="14" creationId="{810755C8-09A0-4C4D-A1F4-87D65777A59F}"/>
          </ac:spMkLst>
        </pc:spChg>
        <pc:spChg chg="add mod">
          <ac:chgData name="Nguyen Long" userId="e4e93a65-ca82-41ec-92c8-0e4fdb0a72ae" providerId="ADAL" clId="{8EB380BB-A71A-4CD2-9680-567485BE2474}" dt="2020-11-06T03:18:29.970" v="3840"/>
          <ac:spMkLst>
            <pc:docMk/>
            <pc:sldMk cId="1738225108" sldId="292"/>
            <ac:spMk id="16" creationId="{3813479E-2C39-4412-B2FE-AB29B7F8D7AA}"/>
          </ac:spMkLst>
        </pc:spChg>
        <pc:spChg chg="add mod">
          <ac:chgData name="Nguyen Long" userId="e4e93a65-ca82-41ec-92c8-0e4fdb0a72ae" providerId="ADAL" clId="{8EB380BB-A71A-4CD2-9680-567485BE2474}" dt="2020-11-06T03:19:32.322" v="3844"/>
          <ac:spMkLst>
            <pc:docMk/>
            <pc:sldMk cId="1738225108" sldId="292"/>
            <ac:spMk id="17" creationId="{10E8026C-C11A-4D26-A77A-5FCBFD3DEB82}"/>
          </ac:spMkLst>
        </pc:spChg>
        <pc:spChg chg="add del mod">
          <ac:chgData name="Nguyen Long" userId="e4e93a65-ca82-41ec-92c8-0e4fdb0a72ae" providerId="ADAL" clId="{8EB380BB-A71A-4CD2-9680-567485BE2474}" dt="2020-11-06T03:22:23.470" v="3845" actId="478"/>
          <ac:spMkLst>
            <pc:docMk/>
            <pc:sldMk cId="1738225108" sldId="292"/>
            <ac:spMk id="18" creationId="{D97828A0-BDF6-4742-B857-9BF3C193604B}"/>
          </ac:spMkLst>
        </pc:spChg>
        <pc:picChg chg="add mod">
          <ac:chgData name="Nguyen Long" userId="e4e93a65-ca82-41ec-92c8-0e4fdb0a72ae" providerId="ADAL" clId="{8EB380BB-A71A-4CD2-9680-567485BE2474}" dt="2020-11-06T03:12:23.961" v="3809" actId="1076"/>
          <ac:picMkLst>
            <pc:docMk/>
            <pc:sldMk cId="1738225108" sldId="292"/>
            <ac:picMk id="7" creationId="{C49648AD-7397-4AC1-92D9-266077835820}"/>
          </ac:picMkLst>
        </pc:picChg>
        <pc:picChg chg="add mod">
          <ac:chgData name="Nguyen Long" userId="e4e93a65-ca82-41ec-92c8-0e4fdb0a72ae" providerId="ADAL" clId="{8EB380BB-A71A-4CD2-9680-567485BE2474}" dt="2020-11-06T03:13:54.806" v="3812" actId="1076"/>
          <ac:picMkLst>
            <pc:docMk/>
            <pc:sldMk cId="1738225108" sldId="292"/>
            <ac:picMk id="9" creationId="{3A1F9034-3C10-4E5D-97C9-CDE6F86AFA3F}"/>
          </ac:picMkLst>
        </pc:picChg>
        <pc:picChg chg="add del mod">
          <ac:chgData name="Nguyen Long" userId="e4e93a65-ca82-41ec-92c8-0e4fdb0a72ae" providerId="ADAL" clId="{8EB380BB-A71A-4CD2-9680-567485BE2474}" dt="2020-11-06T03:16:19.467" v="3828" actId="478"/>
          <ac:picMkLst>
            <pc:docMk/>
            <pc:sldMk cId="1738225108" sldId="292"/>
            <ac:picMk id="12" creationId="{C62986B9-0B25-4E90-A3B9-93C92E97D615}"/>
          </ac:picMkLst>
        </pc:picChg>
        <pc:picChg chg="add mod">
          <ac:chgData name="Nguyen Long" userId="e4e93a65-ca82-41ec-92c8-0e4fdb0a72ae" providerId="ADAL" clId="{8EB380BB-A71A-4CD2-9680-567485BE2474}" dt="2020-11-06T03:17:16.289" v="3830" actId="1076"/>
          <ac:picMkLst>
            <pc:docMk/>
            <pc:sldMk cId="1738225108" sldId="292"/>
            <ac:picMk id="15" creationId="{53536EFC-B831-439E-953B-12290DE36B20}"/>
          </ac:picMkLst>
        </pc:picChg>
      </pc:sldChg>
      <pc:sldChg chg="addSp modSp add mod modAnim">
        <pc:chgData name="Nguyen Long" userId="e4e93a65-ca82-41ec-92c8-0e4fdb0a72ae" providerId="ADAL" clId="{8EB380BB-A71A-4CD2-9680-567485BE2474}" dt="2020-11-06T03:58:08.823" v="3867" actId="1076"/>
        <pc:sldMkLst>
          <pc:docMk/>
          <pc:sldMk cId="2571023308" sldId="293"/>
        </pc:sldMkLst>
        <pc:spChg chg="mod">
          <ac:chgData name="Nguyen Long" userId="e4e93a65-ca82-41ec-92c8-0e4fdb0a72ae" providerId="ADAL" clId="{8EB380BB-A71A-4CD2-9680-567485BE2474}" dt="2020-11-06T03:56:01.156" v="3852" actId="20577"/>
          <ac:spMkLst>
            <pc:docMk/>
            <pc:sldMk cId="2571023308" sldId="293"/>
            <ac:spMk id="14" creationId="{810755C8-09A0-4C4D-A1F4-87D65777A59F}"/>
          </ac:spMkLst>
        </pc:spChg>
        <pc:picChg chg="add mod">
          <ac:chgData name="Nguyen Long" userId="e4e93a65-ca82-41ec-92c8-0e4fdb0a72ae" providerId="ADAL" clId="{8EB380BB-A71A-4CD2-9680-567485BE2474}" dt="2020-11-06T03:57:05.754" v="3860" actId="1076"/>
          <ac:picMkLst>
            <pc:docMk/>
            <pc:sldMk cId="2571023308" sldId="293"/>
            <ac:picMk id="4" creationId="{AF56A98A-66AA-428F-8229-0C47829034B0}"/>
          </ac:picMkLst>
        </pc:picChg>
        <pc:picChg chg="add mod">
          <ac:chgData name="Nguyen Long" userId="e4e93a65-ca82-41ec-92c8-0e4fdb0a72ae" providerId="ADAL" clId="{8EB380BB-A71A-4CD2-9680-567485BE2474}" dt="2020-11-06T03:58:07.319" v="3866" actId="1076"/>
          <ac:picMkLst>
            <pc:docMk/>
            <pc:sldMk cId="2571023308" sldId="293"/>
            <ac:picMk id="7" creationId="{F994AFC5-CDCD-4D02-9828-AB688235D28E}"/>
          </ac:picMkLst>
        </pc:picChg>
        <pc:picChg chg="add mod">
          <ac:chgData name="Nguyen Long" userId="e4e93a65-ca82-41ec-92c8-0e4fdb0a72ae" providerId="ADAL" clId="{8EB380BB-A71A-4CD2-9680-567485BE2474}" dt="2020-11-06T03:58:08.823" v="3867" actId="1076"/>
          <ac:picMkLst>
            <pc:docMk/>
            <pc:sldMk cId="2571023308" sldId="293"/>
            <ac:picMk id="9" creationId="{B20A6A1A-AD32-42B6-9382-6F55891EF997}"/>
          </ac:picMkLst>
        </pc:picChg>
      </pc:sldChg>
      <pc:sldChg chg="delSp modSp add mod modAnim">
        <pc:chgData name="Nguyen Long" userId="e4e93a65-ca82-41ec-92c8-0e4fdb0a72ae" providerId="ADAL" clId="{8EB380BB-A71A-4CD2-9680-567485BE2474}" dt="2020-11-06T02:46:43.754" v="3690" actId="14100"/>
        <pc:sldMkLst>
          <pc:docMk/>
          <pc:sldMk cId="2019891524" sldId="294"/>
        </pc:sldMkLst>
        <pc:spChg chg="mod">
          <ac:chgData name="Nguyen Long" userId="e4e93a65-ca82-41ec-92c8-0e4fdb0a72ae" providerId="ADAL" clId="{8EB380BB-A71A-4CD2-9680-567485BE2474}" dt="2020-11-06T02:46:43.754" v="3690" actId="14100"/>
          <ac:spMkLst>
            <pc:docMk/>
            <pc:sldMk cId="2019891524" sldId="294"/>
            <ac:spMk id="14" creationId="{810755C8-09A0-4C4D-A1F4-87D65777A59F}"/>
          </ac:spMkLst>
        </pc:spChg>
        <pc:picChg chg="del">
          <ac:chgData name="Nguyen Long" userId="e4e93a65-ca82-41ec-92c8-0e4fdb0a72ae" providerId="ADAL" clId="{8EB380BB-A71A-4CD2-9680-567485BE2474}" dt="2020-11-06T02:42:19.730" v="3651" actId="478"/>
          <ac:picMkLst>
            <pc:docMk/>
            <pc:sldMk cId="2019891524" sldId="294"/>
            <ac:picMk id="10" creationId="{7215900E-4A91-4B2C-BB6D-692C75C7BE86}"/>
          </ac:picMkLst>
        </pc:picChg>
        <pc:picChg chg="del">
          <ac:chgData name="Nguyen Long" userId="e4e93a65-ca82-41ec-92c8-0e4fdb0a72ae" providerId="ADAL" clId="{8EB380BB-A71A-4CD2-9680-567485BE2474}" dt="2020-11-06T02:42:19.730" v="3651" actId="478"/>
          <ac:picMkLst>
            <pc:docMk/>
            <pc:sldMk cId="2019891524" sldId="294"/>
            <ac:picMk id="17" creationId="{8585273A-D3A2-4375-BC66-567C2E32F37A}"/>
          </ac:picMkLst>
        </pc:picChg>
        <pc:picChg chg="del">
          <ac:chgData name="Nguyen Long" userId="e4e93a65-ca82-41ec-92c8-0e4fdb0a72ae" providerId="ADAL" clId="{8EB380BB-A71A-4CD2-9680-567485BE2474}" dt="2020-11-06T02:42:19.730" v="3651" actId="478"/>
          <ac:picMkLst>
            <pc:docMk/>
            <pc:sldMk cId="2019891524" sldId="294"/>
            <ac:picMk id="20" creationId="{B61647D8-FB2A-4987-8B09-017DB9EC9887}"/>
          </ac:picMkLst>
        </pc:picChg>
        <pc:picChg chg="del">
          <ac:chgData name="Nguyen Long" userId="e4e93a65-ca82-41ec-92c8-0e4fdb0a72ae" providerId="ADAL" clId="{8EB380BB-A71A-4CD2-9680-567485BE2474}" dt="2020-11-06T02:42:19.730" v="3651" actId="478"/>
          <ac:picMkLst>
            <pc:docMk/>
            <pc:sldMk cId="2019891524" sldId="294"/>
            <ac:picMk id="22" creationId="{D9A11298-B411-4CB2-BC0C-31684B9F8A21}"/>
          </ac:picMkLst>
        </pc:picChg>
      </pc:sldChg>
      <pc:sldChg chg="addSp delSp modSp add mod delAnim modAnim">
        <pc:chgData name="Nguyen Long" userId="e4e93a65-ca82-41ec-92c8-0e4fdb0a72ae" providerId="ADAL" clId="{8EB380BB-A71A-4CD2-9680-567485BE2474}" dt="2020-11-06T04:13:38.376" v="4025"/>
        <pc:sldMkLst>
          <pc:docMk/>
          <pc:sldMk cId="1436537424" sldId="295"/>
        </pc:sldMkLst>
        <pc:spChg chg="mod">
          <ac:chgData name="Nguyen Long" userId="e4e93a65-ca82-41ec-92c8-0e4fdb0a72ae" providerId="ADAL" clId="{8EB380BB-A71A-4CD2-9680-567485BE2474}" dt="2020-11-06T03:59:45.994" v="3902" actId="1076"/>
          <ac:spMkLst>
            <pc:docMk/>
            <pc:sldMk cId="1436537424" sldId="295"/>
            <ac:spMk id="4" creationId="{F19861AE-5C9F-471D-AAA9-5DB1F0ADDB56}"/>
          </ac:spMkLst>
        </pc:spChg>
        <pc:spChg chg="del">
          <ac:chgData name="Nguyen Long" userId="e4e93a65-ca82-41ec-92c8-0e4fdb0a72ae" providerId="ADAL" clId="{8EB380BB-A71A-4CD2-9680-567485BE2474}" dt="2020-11-06T03:59:49.943" v="3903" actId="478"/>
          <ac:spMkLst>
            <pc:docMk/>
            <pc:sldMk cId="1436537424" sldId="295"/>
            <ac:spMk id="5" creationId="{796EE862-9080-4832-8502-EC15BDDF955B}"/>
          </ac:spMkLst>
        </pc:spChg>
        <pc:spChg chg="del">
          <ac:chgData name="Nguyen Long" userId="e4e93a65-ca82-41ec-92c8-0e4fdb0a72ae" providerId="ADAL" clId="{8EB380BB-A71A-4CD2-9680-567485BE2474}" dt="2020-11-06T03:59:49.943" v="3903" actId="478"/>
          <ac:spMkLst>
            <pc:docMk/>
            <pc:sldMk cId="1436537424" sldId="295"/>
            <ac:spMk id="7" creationId="{B9967AD5-9008-48CF-9C45-9B01ED1B31F6}"/>
          </ac:spMkLst>
        </pc:spChg>
        <pc:spChg chg="add mod">
          <ac:chgData name="Nguyen Long" userId="e4e93a65-ca82-41ec-92c8-0e4fdb0a72ae" providerId="ADAL" clId="{8EB380BB-A71A-4CD2-9680-567485BE2474}" dt="2020-11-06T04:10:15.387" v="3979" actId="14100"/>
          <ac:spMkLst>
            <pc:docMk/>
            <pc:sldMk cId="1436537424" sldId="295"/>
            <ac:spMk id="14" creationId="{F87CC884-65B5-4111-B76A-80FD75D8CF1A}"/>
          </ac:spMkLst>
        </pc:spChg>
        <pc:spChg chg="add mod">
          <ac:chgData name="Nguyen Long" userId="e4e93a65-ca82-41ec-92c8-0e4fdb0a72ae" providerId="ADAL" clId="{8EB380BB-A71A-4CD2-9680-567485BE2474}" dt="2020-11-06T04:08:42.579" v="3977" actId="1076"/>
          <ac:spMkLst>
            <pc:docMk/>
            <pc:sldMk cId="1436537424" sldId="295"/>
            <ac:spMk id="16" creationId="{FC0F406E-56CB-4234-8860-42E08A7DB383}"/>
          </ac:spMkLst>
        </pc:spChg>
        <pc:spChg chg="add mod">
          <ac:chgData name="Nguyen Long" userId="e4e93a65-ca82-41ec-92c8-0e4fdb0a72ae" providerId="ADAL" clId="{8EB380BB-A71A-4CD2-9680-567485BE2474}" dt="2020-11-06T04:12:20.496" v="4012" actId="123"/>
          <ac:spMkLst>
            <pc:docMk/>
            <pc:sldMk cId="1436537424" sldId="295"/>
            <ac:spMk id="19" creationId="{B4B2E12D-F665-4F32-A5AD-F91D364558B2}"/>
          </ac:spMkLst>
        </pc:spChg>
        <pc:spChg chg="add mod">
          <ac:chgData name="Nguyen Long" userId="e4e93a65-ca82-41ec-92c8-0e4fdb0a72ae" providerId="ADAL" clId="{8EB380BB-A71A-4CD2-9680-567485BE2474}" dt="2020-11-06T04:13:05.410" v="4016" actId="208"/>
          <ac:spMkLst>
            <pc:docMk/>
            <pc:sldMk cId="1436537424" sldId="295"/>
            <ac:spMk id="21" creationId="{3596E90F-19F4-4CC9-8723-B88FA3E9B9F9}"/>
          </ac:spMkLst>
        </pc:spChg>
        <pc:picChg chg="add del mod">
          <ac:chgData name="Nguyen Long" userId="e4e93a65-ca82-41ec-92c8-0e4fdb0a72ae" providerId="ADAL" clId="{8EB380BB-A71A-4CD2-9680-567485BE2474}" dt="2020-11-06T04:08:27.909" v="3972" actId="478"/>
          <ac:picMkLst>
            <pc:docMk/>
            <pc:sldMk cId="1436537424" sldId="295"/>
            <ac:picMk id="8" creationId="{AD3DA79F-A07E-4BDC-9A6D-1D9FA129C884}"/>
          </ac:picMkLst>
        </pc:picChg>
        <pc:picChg chg="del">
          <ac:chgData name="Nguyen Long" userId="e4e93a65-ca82-41ec-92c8-0e4fdb0a72ae" providerId="ADAL" clId="{8EB380BB-A71A-4CD2-9680-567485BE2474}" dt="2020-11-06T03:59:49.943" v="3903" actId="478"/>
          <ac:picMkLst>
            <pc:docMk/>
            <pc:sldMk cId="1436537424" sldId="295"/>
            <ac:picMk id="9" creationId="{1E0BA205-DFF7-41EA-A036-820A2D9F9EBE}"/>
          </ac:picMkLst>
        </pc:picChg>
        <pc:picChg chg="del">
          <ac:chgData name="Nguyen Long" userId="e4e93a65-ca82-41ec-92c8-0e4fdb0a72ae" providerId="ADAL" clId="{8EB380BB-A71A-4CD2-9680-567485BE2474}" dt="2020-11-06T03:59:52.243" v="3904" actId="478"/>
          <ac:picMkLst>
            <pc:docMk/>
            <pc:sldMk cId="1436537424" sldId="295"/>
            <ac:picMk id="11" creationId="{46DA668C-7ED5-42EB-80D5-128A1C0A8054}"/>
          </ac:picMkLst>
        </pc:picChg>
        <pc:picChg chg="add mod">
          <ac:chgData name="Nguyen Long" userId="e4e93a65-ca82-41ec-92c8-0e4fdb0a72ae" providerId="ADAL" clId="{8EB380BB-A71A-4CD2-9680-567485BE2474}" dt="2020-11-06T04:08:44.253" v="3978" actId="1076"/>
          <ac:picMkLst>
            <pc:docMk/>
            <pc:sldMk cId="1436537424" sldId="295"/>
            <ac:picMk id="12" creationId="{37361717-A52F-4547-86CB-11B5E7B79374}"/>
          </ac:picMkLst>
        </pc:picChg>
        <pc:picChg chg="del">
          <ac:chgData name="Nguyen Long" userId="e4e93a65-ca82-41ec-92c8-0e4fdb0a72ae" providerId="ADAL" clId="{8EB380BB-A71A-4CD2-9680-567485BE2474}" dt="2020-11-06T03:59:49.943" v="3903" actId="478"/>
          <ac:picMkLst>
            <pc:docMk/>
            <pc:sldMk cId="1436537424" sldId="295"/>
            <ac:picMk id="13" creationId="{5BF09A02-96EE-400B-BD02-0C855A365D1C}"/>
          </ac:picMkLst>
        </pc:picChg>
        <pc:picChg chg="del">
          <ac:chgData name="Nguyen Long" userId="e4e93a65-ca82-41ec-92c8-0e4fdb0a72ae" providerId="ADAL" clId="{8EB380BB-A71A-4CD2-9680-567485BE2474}" dt="2020-11-06T03:59:49.943" v="3903" actId="478"/>
          <ac:picMkLst>
            <pc:docMk/>
            <pc:sldMk cId="1436537424" sldId="295"/>
            <ac:picMk id="15" creationId="{9BBF000A-47E3-4799-91EF-576B5E355929}"/>
          </ac:picMkLst>
        </pc:picChg>
        <pc:picChg chg="add mod">
          <ac:chgData name="Nguyen Long" userId="e4e93a65-ca82-41ec-92c8-0e4fdb0a72ae" providerId="ADAL" clId="{8EB380BB-A71A-4CD2-9680-567485BE2474}" dt="2020-11-06T04:08:32.179" v="3974" actId="1076"/>
          <ac:picMkLst>
            <pc:docMk/>
            <pc:sldMk cId="1436537424" sldId="295"/>
            <ac:picMk id="18" creationId="{53C086A2-D066-42F4-BD1F-F6FF622D9736}"/>
          </ac:picMkLst>
        </pc:picChg>
        <pc:picChg chg="add mod">
          <ac:chgData name="Nguyen Long" userId="e4e93a65-ca82-41ec-92c8-0e4fdb0a72ae" providerId="ADAL" clId="{8EB380BB-A71A-4CD2-9680-567485BE2474}" dt="2020-11-06T04:12:50.009" v="4015" actId="1076"/>
          <ac:picMkLst>
            <pc:docMk/>
            <pc:sldMk cId="1436537424" sldId="295"/>
            <ac:picMk id="23" creationId="{5AF1BEC6-5B3C-4CE1-AE0E-3C481C5F727B}"/>
          </ac:picMkLst>
        </pc:picChg>
      </pc:sldChg>
      <pc:sldChg chg="addSp delSp modSp add mod delAnim modAnim">
        <pc:chgData name="Nguyen Long" userId="e4e93a65-ca82-41ec-92c8-0e4fdb0a72ae" providerId="ADAL" clId="{8EB380BB-A71A-4CD2-9680-567485BE2474}" dt="2020-11-06T08:01:24.691" v="4188" actId="20577"/>
        <pc:sldMkLst>
          <pc:docMk/>
          <pc:sldMk cId="2945794637" sldId="296"/>
        </pc:sldMkLst>
        <pc:spChg chg="mod">
          <ac:chgData name="Nguyen Long" userId="e4e93a65-ca82-41ec-92c8-0e4fdb0a72ae" providerId="ADAL" clId="{8EB380BB-A71A-4CD2-9680-567485BE2474}" dt="2020-11-06T08:01:24.691" v="4188" actId="20577"/>
          <ac:spMkLst>
            <pc:docMk/>
            <pc:sldMk cId="2945794637" sldId="296"/>
            <ac:spMk id="4" creationId="{767F175D-F4F5-4A91-9680-96FF3783CD47}"/>
          </ac:spMkLst>
        </pc:spChg>
        <pc:spChg chg="del">
          <ac:chgData name="Nguyen Long" userId="e4e93a65-ca82-41ec-92c8-0e4fdb0a72ae" providerId="ADAL" clId="{8EB380BB-A71A-4CD2-9680-567485BE2474}" dt="2020-11-06T04:26:11.932" v="4036" actId="478"/>
          <ac:spMkLst>
            <pc:docMk/>
            <pc:sldMk cId="2945794637" sldId="296"/>
            <ac:spMk id="12" creationId="{2B19DB51-D124-49B6-B370-8DE264EB4748}"/>
          </ac:spMkLst>
        </pc:spChg>
        <pc:spChg chg="add mod">
          <ac:chgData name="Nguyen Long" userId="e4e93a65-ca82-41ec-92c8-0e4fdb0a72ae" providerId="ADAL" clId="{8EB380BB-A71A-4CD2-9680-567485BE2474}" dt="2020-11-06T04:32:46.618" v="4055" actId="14100"/>
          <ac:spMkLst>
            <pc:docMk/>
            <pc:sldMk cId="2945794637" sldId="296"/>
            <ac:spMk id="13" creationId="{59DEACEE-60BC-4182-85A2-48DC176330E8}"/>
          </ac:spMkLst>
        </pc:spChg>
        <pc:picChg chg="add mod">
          <ac:chgData name="Nguyen Long" userId="e4e93a65-ca82-41ec-92c8-0e4fdb0a72ae" providerId="ADAL" clId="{8EB380BB-A71A-4CD2-9680-567485BE2474}" dt="2020-11-06T04:29:42.004" v="4046" actId="1076"/>
          <ac:picMkLst>
            <pc:docMk/>
            <pc:sldMk cId="2945794637" sldId="296"/>
            <ac:picMk id="6" creationId="{C1645AFC-BD02-45B6-80ED-F22BB250AFB8}"/>
          </ac:picMkLst>
        </pc:picChg>
        <pc:picChg chg="del">
          <ac:chgData name="Nguyen Long" userId="e4e93a65-ca82-41ec-92c8-0e4fdb0a72ae" providerId="ADAL" clId="{8EB380BB-A71A-4CD2-9680-567485BE2474}" dt="2020-11-06T04:26:06.619" v="4034" actId="478"/>
          <ac:picMkLst>
            <pc:docMk/>
            <pc:sldMk cId="2945794637" sldId="296"/>
            <ac:picMk id="7" creationId="{041BAC2F-D8D7-4A20-8830-50DBB30D1B8D}"/>
          </ac:picMkLst>
        </pc:picChg>
        <pc:picChg chg="del">
          <ac:chgData name="Nguyen Long" userId="e4e93a65-ca82-41ec-92c8-0e4fdb0a72ae" providerId="ADAL" clId="{8EB380BB-A71A-4CD2-9680-567485BE2474}" dt="2020-11-06T04:26:08.909" v="4035" actId="478"/>
          <ac:picMkLst>
            <pc:docMk/>
            <pc:sldMk cId="2945794637" sldId="296"/>
            <ac:picMk id="9" creationId="{2CF17CFC-E80A-49D4-97A7-DE847465EBA3}"/>
          </ac:picMkLst>
        </pc:picChg>
        <pc:picChg chg="del">
          <ac:chgData name="Nguyen Long" userId="e4e93a65-ca82-41ec-92c8-0e4fdb0a72ae" providerId="ADAL" clId="{8EB380BB-A71A-4CD2-9680-567485BE2474}" dt="2020-11-06T04:22:01.259" v="4027" actId="478"/>
          <ac:picMkLst>
            <pc:docMk/>
            <pc:sldMk cId="2945794637" sldId="296"/>
            <ac:picMk id="11" creationId="{7E3D4A52-71D1-43AF-8250-8DBE508AB7DA}"/>
          </ac:picMkLst>
        </pc:picChg>
        <pc:picChg chg="add mod">
          <ac:chgData name="Nguyen Long" userId="e4e93a65-ca82-41ec-92c8-0e4fdb0a72ae" providerId="ADAL" clId="{8EB380BB-A71A-4CD2-9680-567485BE2474}" dt="2020-11-06T04:32:04.431" v="4051" actId="1076"/>
          <ac:picMkLst>
            <pc:docMk/>
            <pc:sldMk cId="2945794637" sldId="296"/>
            <ac:picMk id="14" creationId="{607B3BDC-2049-4FE8-9056-45BD78B4D878}"/>
          </ac:picMkLst>
        </pc:picChg>
        <pc:picChg chg="add mod">
          <ac:chgData name="Nguyen Long" userId="e4e93a65-ca82-41ec-92c8-0e4fdb0a72ae" providerId="ADAL" clId="{8EB380BB-A71A-4CD2-9680-567485BE2474}" dt="2020-11-06T07:30:25.712" v="4061" actId="688"/>
          <ac:picMkLst>
            <pc:docMk/>
            <pc:sldMk cId="2945794637" sldId="296"/>
            <ac:picMk id="16" creationId="{1A8AB3C4-7055-45F7-AD18-3607326A6A45}"/>
          </ac:picMkLst>
        </pc:picChg>
        <pc:picChg chg="add mod">
          <ac:chgData name="Nguyen Long" userId="e4e93a65-ca82-41ec-92c8-0e4fdb0a72ae" providerId="ADAL" clId="{8EB380BB-A71A-4CD2-9680-567485BE2474}" dt="2020-11-06T07:30:27.942" v="4062" actId="1076"/>
          <ac:picMkLst>
            <pc:docMk/>
            <pc:sldMk cId="2945794637" sldId="296"/>
            <ac:picMk id="18" creationId="{6FDAFA9A-9643-43CE-8610-7CF5587ECA57}"/>
          </ac:picMkLst>
        </pc:picChg>
        <pc:picChg chg="add del mod">
          <ac:chgData name="Nguyen Long" userId="e4e93a65-ca82-41ec-92c8-0e4fdb0a72ae" providerId="ADAL" clId="{8EB380BB-A71A-4CD2-9680-567485BE2474}" dt="2020-11-06T07:30:49.731" v="4065" actId="478"/>
          <ac:picMkLst>
            <pc:docMk/>
            <pc:sldMk cId="2945794637" sldId="296"/>
            <ac:picMk id="20" creationId="{869A8200-B83E-43D5-8187-CFBFB469ECE3}"/>
          </ac:picMkLst>
        </pc:picChg>
        <pc:picChg chg="add mod">
          <ac:chgData name="Nguyen Long" userId="e4e93a65-ca82-41ec-92c8-0e4fdb0a72ae" providerId="ADAL" clId="{8EB380BB-A71A-4CD2-9680-567485BE2474}" dt="2020-11-06T07:31:38.374" v="4067" actId="1076"/>
          <ac:picMkLst>
            <pc:docMk/>
            <pc:sldMk cId="2945794637" sldId="296"/>
            <ac:picMk id="22" creationId="{746C41DE-CFDA-4A4F-A340-94282878F481}"/>
          </ac:picMkLst>
        </pc:picChg>
      </pc:sldChg>
      <pc:sldChg chg="addSp delSp modSp add mod delAnim modAnim">
        <pc:chgData name="Nguyen Long" userId="e4e93a65-ca82-41ec-92c8-0e4fdb0a72ae" providerId="ADAL" clId="{8EB380BB-A71A-4CD2-9680-567485BE2474}" dt="2020-11-08T01:29:14.066" v="4344" actId="20577"/>
        <pc:sldMkLst>
          <pc:docMk/>
          <pc:sldMk cId="655704767" sldId="297"/>
        </pc:sldMkLst>
        <pc:spChg chg="del mod">
          <ac:chgData name="Nguyen Long" userId="e4e93a65-ca82-41ec-92c8-0e4fdb0a72ae" providerId="ADAL" clId="{8EB380BB-A71A-4CD2-9680-567485BE2474}" dt="2020-11-06T07:34:22.374" v="4073" actId="478"/>
          <ac:spMkLst>
            <pc:docMk/>
            <pc:sldMk cId="655704767" sldId="297"/>
            <ac:spMk id="4" creationId="{767F175D-F4F5-4A91-9680-96FF3783CD47}"/>
          </ac:spMkLst>
        </pc:spChg>
        <pc:spChg chg="add del mod">
          <ac:chgData name="Nguyen Long" userId="e4e93a65-ca82-41ec-92c8-0e4fdb0a72ae" providerId="ADAL" clId="{8EB380BB-A71A-4CD2-9680-567485BE2474}" dt="2020-11-06T07:34:23.980" v="4074" actId="478"/>
          <ac:spMkLst>
            <pc:docMk/>
            <pc:sldMk cId="655704767" sldId="297"/>
            <ac:spMk id="7" creationId="{34022879-BAC5-4E8C-8841-2B8DA1C5C88D}"/>
          </ac:spMkLst>
        </pc:spChg>
        <pc:spChg chg="add mod">
          <ac:chgData name="Nguyen Long" userId="e4e93a65-ca82-41ec-92c8-0e4fdb0a72ae" providerId="ADAL" clId="{8EB380BB-A71A-4CD2-9680-567485BE2474}" dt="2020-11-08T01:29:14.066" v="4344" actId="20577"/>
          <ac:spMkLst>
            <pc:docMk/>
            <pc:sldMk cId="655704767" sldId="297"/>
            <ac:spMk id="10" creationId="{9C98886C-A3C7-4361-81B6-484EAE329E6F}"/>
          </ac:spMkLst>
        </pc:spChg>
        <pc:spChg chg="mod">
          <ac:chgData name="Nguyen Long" userId="e4e93a65-ca82-41ec-92c8-0e4fdb0a72ae" providerId="ADAL" clId="{8EB380BB-A71A-4CD2-9680-567485BE2474}" dt="2020-11-06T07:37:36.828" v="4101" actId="255"/>
          <ac:spMkLst>
            <pc:docMk/>
            <pc:sldMk cId="655704767" sldId="297"/>
            <ac:spMk id="13" creationId="{59DEACEE-60BC-4182-85A2-48DC176330E8}"/>
          </ac:spMkLst>
        </pc:spChg>
        <pc:picChg chg="del">
          <ac:chgData name="Nguyen Long" userId="e4e93a65-ca82-41ec-92c8-0e4fdb0a72ae" providerId="ADAL" clId="{8EB380BB-A71A-4CD2-9680-567485BE2474}" dt="2020-11-06T07:34:13.398" v="4069" actId="478"/>
          <ac:picMkLst>
            <pc:docMk/>
            <pc:sldMk cId="655704767" sldId="297"/>
            <ac:picMk id="6" creationId="{C1645AFC-BD02-45B6-80ED-F22BB250AFB8}"/>
          </ac:picMkLst>
        </pc:picChg>
        <pc:picChg chg="add mod">
          <ac:chgData name="Nguyen Long" userId="e4e93a65-ca82-41ec-92c8-0e4fdb0a72ae" providerId="ADAL" clId="{8EB380BB-A71A-4CD2-9680-567485BE2474}" dt="2020-11-06T07:36:16.574" v="4085" actId="1076"/>
          <ac:picMkLst>
            <pc:docMk/>
            <pc:sldMk cId="655704767" sldId="297"/>
            <ac:picMk id="9" creationId="{9A1B098D-30FF-40E8-A3B8-3DFC18AB4C8D}"/>
          </ac:picMkLst>
        </pc:picChg>
        <pc:picChg chg="add del mod">
          <ac:chgData name="Nguyen Long" userId="e4e93a65-ca82-41ec-92c8-0e4fdb0a72ae" providerId="ADAL" clId="{8EB380BB-A71A-4CD2-9680-567485BE2474}" dt="2020-11-06T07:34:17.589" v="4071" actId="478"/>
          <ac:picMkLst>
            <pc:docMk/>
            <pc:sldMk cId="655704767" sldId="297"/>
            <ac:picMk id="11" creationId="{4534DFCB-D315-4A38-B175-C6ACF99203F0}"/>
          </ac:picMkLst>
        </pc:picChg>
        <pc:picChg chg="add del mod">
          <ac:chgData name="Nguyen Long" userId="e4e93a65-ca82-41ec-92c8-0e4fdb0a72ae" providerId="ADAL" clId="{8EB380BB-A71A-4CD2-9680-567485BE2474}" dt="2020-11-06T07:34:17.589" v="4071" actId="478"/>
          <ac:picMkLst>
            <pc:docMk/>
            <pc:sldMk cId="655704767" sldId="297"/>
            <ac:picMk id="12" creationId="{D0005177-C4A9-43EF-BF9D-C996DFEBA49F}"/>
          </ac:picMkLst>
        </pc:picChg>
        <pc:picChg chg="del">
          <ac:chgData name="Nguyen Long" userId="e4e93a65-ca82-41ec-92c8-0e4fdb0a72ae" providerId="ADAL" clId="{8EB380BB-A71A-4CD2-9680-567485BE2474}" dt="2020-11-06T07:34:24.748" v="4075" actId="478"/>
          <ac:picMkLst>
            <pc:docMk/>
            <pc:sldMk cId="655704767" sldId="297"/>
            <ac:picMk id="14" creationId="{607B3BDC-2049-4FE8-9056-45BD78B4D878}"/>
          </ac:picMkLst>
        </pc:picChg>
        <pc:picChg chg="add del mod">
          <ac:chgData name="Nguyen Long" userId="e4e93a65-ca82-41ec-92c8-0e4fdb0a72ae" providerId="ADAL" clId="{8EB380BB-A71A-4CD2-9680-567485BE2474}" dt="2020-11-06T07:34:17.589" v="4071" actId="478"/>
          <ac:picMkLst>
            <pc:docMk/>
            <pc:sldMk cId="655704767" sldId="297"/>
            <ac:picMk id="15" creationId="{21D87051-22C8-4FAE-B28F-89CAB47D1372}"/>
          </ac:picMkLst>
        </pc:picChg>
        <pc:picChg chg="del">
          <ac:chgData name="Nguyen Long" userId="e4e93a65-ca82-41ec-92c8-0e4fdb0a72ae" providerId="ADAL" clId="{8EB380BB-A71A-4CD2-9680-567485BE2474}" dt="2020-11-06T07:34:25.117" v="4076" actId="478"/>
          <ac:picMkLst>
            <pc:docMk/>
            <pc:sldMk cId="655704767" sldId="297"/>
            <ac:picMk id="16" creationId="{1A8AB3C4-7055-45F7-AD18-3607326A6A45}"/>
          </ac:picMkLst>
        </pc:picChg>
        <pc:picChg chg="del">
          <ac:chgData name="Nguyen Long" userId="e4e93a65-ca82-41ec-92c8-0e4fdb0a72ae" providerId="ADAL" clId="{8EB380BB-A71A-4CD2-9680-567485BE2474}" dt="2020-11-06T07:34:46.331" v="4081" actId="478"/>
          <ac:picMkLst>
            <pc:docMk/>
            <pc:sldMk cId="655704767" sldId="297"/>
            <ac:picMk id="18" creationId="{6FDAFA9A-9643-43CE-8610-7CF5587ECA57}"/>
          </ac:picMkLst>
        </pc:picChg>
        <pc:picChg chg="del">
          <ac:chgData name="Nguyen Long" userId="e4e93a65-ca82-41ec-92c8-0e4fdb0a72ae" providerId="ADAL" clId="{8EB380BB-A71A-4CD2-9680-567485BE2474}" dt="2020-11-06T07:34:17.589" v="4071" actId="478"/>
          <ac:picMkLst>
            <pc:docMk/>
            <pc:sldMk cId="655704767" sldId="297"/>
            <ac:picMk id="22" creationId="{746C41DE-CFDA-4A4F-A340-94282878F481}"/>
          </ac:picMkLst>
        </pc:picChg>
      </pc:sldChg>
      <pc:sldChg chg="addSp delSp modSp new mod">
        <pc:chgData name="Nguyen Long" userId="e4e93a65-ca82-41ec-92c8-0e4fdb0a72ae" providerId="ADAL" clId="{8EB380BB-A71A-4CD2-9680-567485BE2474}" dt="2020-11-06T08:11:38.633" v="4212" actId="1076"/>
        <pc:sldMkLst>
          <pc:docMk/>
          <pc:sldMk cId="2926194816" sldId="298"/>
        </pc:sldMkLst>
        <pc:spChg chg="del">
          <ac:chgData name="Nguyen Long" userId="e4e93a65-ca82-41ec-92c8-0e4fdb0a72ae" providerId="ADAL" clId="{8EB380BB-A71A-4CD2-9680-567485BE2474}" dt="2020-11-06T08:04:37.633" v="4194" actId="478"/>
          <ac:spMkLst>
            <pc:docMk/>
            <pc:sldMk cId="2926194816" sldId="298"/>
            <ac:spMk id="2" creationId="{D3E81FC4-E5C1-48C7-9B66-B038CF04264F}"/>
          </ac:spMkLst>
        </pc:spChg>
        <pc:spChg chg="mod">
          <ac:chgData name="Nguyen Long" userId="e4e93a65-ca82-41ec-92c8-0e4fdb0a72ae" providerId="ADAL" clId="{8EB380BB-A71A-4CD2-9680-567485BE2474}" dt="2020-11-06T08:03:45.037" v="4192" actId="2711"/>
          <ac:spMkLst>
            <pc:docMk/>
            <pc:sldMk cId="2926194816" sldId="298"/>
            <ac:spMk id="3" creationId="{62A79EAC-0BC8-4DF7-B963-899AA7EF67BA}"/>
          </ac:spMkLst>
        </pc:spChg>
        <pc:spChg chg="mod">
          <ac:chgData name="Nguyen Long" userId="e4e93a65-ca82-41ec-92c8-0e4fdb0a72ae" providerId="ADAL" clId="{8EB380BB-A71A-4CD2-9680-567485BE2474}" dt="2020-11-06T08:04:34.122" v="4193"/>
          <ac:spMkLst>
            <pc:docMk/>
            <pc:sldMk cId="2926194816" sldId="298"/>
            <ac:spMk id="4" creationId="{EFE970DA-31B3-48D7-84D8-E9CFD5B197FD}"/>
          </ac:spMkLst>
        </pc:spChg>
        <pc:picChg chg="add mod">
          <ac:chgData name="Nguyen Long" userId="e4e93a65-ca82-41ec-92c8-0e4fdb0a72ae" providerId="ADAL" clId="{8EB380BB-A71A-4CD2-9680-567485BE2474}" dt="2020-11-06T08:11:38.633" v="4212" actId="1076"/>
          <ac:picMkLst>
            <pc:docMk/>
            <pc:sldMk cId="2926194816" sldId="298"/>
            <ac:picMk id="7" creationId="{56AD064E-3237-4494-9B83-D2C089E5268E}"/>
          </ac:picMkLst>
        </pc:picChg>
        <pc:picChg chg="add mod">
          <ac:chgData name="Nguyen Long" userId="e4e93a65-ca82-41ec-92c8-0e4fdb0a72ae" providerId="ADAL" clId="{8EB380BB-A71A-4CD2-9680-567485BE2474}" dt="2020-11-06T08:11:36.408" v="4211" actId="1076"/>
          <ac:picMkLst>
            <pc:docMk/>
            <pc:sldMk cId="2926194816" sldId="298"/>
            <ac:picMk id="9" creationId="{5761566E-3ACD-42BB-A3CF-C47D42D86841}"/>
          </ac:picMkLst>
        </pc:picChg>
        <pc:picChg chg="add mod">
          <ac:chgData name="Nguyen Long" userId="e4e93a65-ca82-41ec-92c8-0e4fdb0a72ae" providerId="ADAL" clId="{8EB380BB-A71A-4CD2-9680-567485BE2474}" dt="2020-11-06T08:11:34.529" v="4210" actId="1076"/>
          <ac:picMkLst>
            <pc:docMk/>
            <pc:sldMk cId="2926194816" sldId="298"/>
            <ac:picMk id="11" creationId="{B77B8D67-9FEE-4464-A2FF-91A2195C2C75}"/>
          </ac:picMkLst>
        </pc:picChg>
      </pc:sldChg>
      <pc:sldChg chg="addSp modSp add mod">
        <pc:chgData name="Nguyen Long" userId="e4e93a65-ca82-41ec-92c8-0e4fdb0a72ae" providerId="ADAL" clId="{8EB380BB-A71A-4CD2-9680-567485BE2474}" dt="2020-11-06T08:14:31.280" v="4220" actId="1076"/>
        <pc:sldMkLst>
          <pc:docMk/>
          <pc:sldMk cId="4195964939" sldId="299"/>
        </pc:sldMkLst>
        <pc:spChg chg="mod">
          <ac:chgData name="Nguyen Long" userId="e4e93a65-ca82-41ec-92c8-0e4fdb0a72ae" providerId="ADAL" clId="{8EB380BB-A71A-4CD2-9680-567485BE2474}" dt="2020-11-06T08:12:03.761" v="4213"/>
          <ac:spMkLst>
            <pc:docMk/>
            <pc:sldMk cId="4195964939" sldId="299"/>
            <ac:spMk id="4" creationId="{EFE970DA-31B3-48D7-84D8-E9CFD5B197FD}"/>
          </ac:spMkLst>
        </pc:spChg>
        <pc:picChg chg="add mod">
          <ac:chgData name="Nguyen Long" userId="e4e93a65-ca82-41ec-92c8-0e4fdb0a72ae" providerId="ADAL" clId="{8EB380BB-A71A-4CD2-9680-567485BE2474}" dt="2020-11-06T08:12:59.899" v="4215" actId="1076"/>
          <ac:picMkLst>
            <pc:docMk/>
            <pc:sldMk cId="4195964939" sldId="299"/>
            <ac:picMk id="6" creationId="{BD7E728D-C961-4419-93C0-EC8FCA4635E9}"/>
          </ac:picMkLst>
        </pc:picChg>
        <pc:picChg chg="add mod">
          <ac:chgData name="Nguyen Long" userId="e4e93a65-ca82-41ec-92c8-0e4fdb0a72ae" providerId="ADAL" clId="{8EB380BB-A71A-4CD2-9680-567485BE2474}" dt="2020-11-06T08:13:23.769" v="4217" actId="1076"/>
          <ac:picMkLst>
            <pc:docMk/>
            <pc:sldMk cId="4195964939" sldId="299"/>
            <ac:picMk id="8" creationId="{54776EBF-8D16-43E0-AE3C-45A085A35C7D}"/>
          </ac:picMkLst>
        </pc:picChg>
        <pc:picChg chg="add mod">
          <ac:chgData name="Nguyen Long" userId="e4e93a65-ca82-41ec-92c8-0e4fdb0a72ae" providerId="ADAL" clId="{8EB380BB-A71A-4CD2-9680-567485BE2474}" dt="2020-11-06T08:14:31.280" v="4220" actId="1076"/>
          <ac:picMkLst>
            <pc:docMk/>
            <pc:sldMk cId="4195964939" sldId="299"/>
            <ac:picMk id="10" creationId="{6F6AB5D2-07BD-4B73-B104-6F473D9330C7}"/>
          </ac:picMkLst>
        </pc:picChg>
      </pc:sldChg>
      <pc:sldChg chg="addSp delSp modSp add mod">
        <pc:chgData name="Nguyen Long" userId="e4e93a65-ca82-41ec-92c8-0e4fdb0a72ae" providerId="ADAL" clId="{8EB380BB-A71A-4CD2-9680-567485BE2474}" dt="2020-11-06T08:42:55.932" v="4324" actId="1076"/>
        <pc:sldMkLst>
          <pc:docMk/>
          <pc:sldMk cId="2977128543" sldId="300"/>
        </pc:sldMkLst>
        <pc:spChg chg="del mod">
          <ac:chgData name="Nguyen Long" userId="e4e93a65-ca82-41ec-92c8-0e4fdb0a72ae" providerId="ADAL" clId="{8EB380BB-A71A-4CD2-9680-567485BE2474}" dt="2020-11-06T08:18:21.028" v="4221" actId="478"/>
          <ac:spMkLst>
            <pc:docMk/>
            <pc:sldMk cId="2977128543" sldId="300"/>
            <ac:spMk id="4" creationId="{EFE970DA-31B3-48D7-84D8-E9CFD5B197FD}"/>
          </ac:spMkLst>
        </pc:spChg>
        <pc:spChg chg="add del mod">
          <ac:chgData name="Nguyen Long" userId="e4e93a65-ca82-41ec-92c8-0e4fdb0a72ae" providerId="ADAL" clId="{8EB380BB-A71A-4CD2-9680-567485BE2474}" dt="2020-11-06T08:18:24.746" v="4222" actId="478"/>
          <ac:spMkLst>
            <pc:docMk/>
            <pc:sldMk cId="2977128543" sldId="300"/>
            <ac:spMk id="6" creationId="{706CBA7F-9E50-46FF-911B-1862165489FE}"/>
          </ac:spMkLst>
        </pc:spChg>
        <pc:picChg chg="add del mod">
          <ac:chgData name="Nguyen Long" userId="e4e93a65-ca82-41ec-92c8-0e4fdb0a72ae" providerId="ADAL" clId="{8EB380BB-A71A-4CD2-9680-567485BE2474}" dt="2020-11-06T08:41:54.289" v="4308" actId="478"/>
          <ac:picMkLst>
            <pc:docMk/>
            <pc:sldMk cId="2977128543" sldId="300"/>
            <ac:picMk id="8" creationId="{4B55F146-C4AA-41C2-A563-E26534D946DC}"/>
          </ac:picMkLst>
        </pc:picChg>
        <pc:picChg chg="add mod">
          <ac:chgData name="Nguyen Long" userId="e4e93a65-ca82-41ec-92c8-0e4fdb0a72ae" providerId="ADAL" clId="{8EB380BB-A71A-4CD2-9680-567485BE2474}" dt="2020-11-06T08:42:50.830" v="4319" actId="1076"/>
          <ac:picMkLst>
            <pc:docMk/>
            <pc:sldMk cId="2977128543" sldId="300"/>
            <ac:picMk id="10" creationId="{2C9F303A-EC59-47AB-B620-0E547A43B255}"/>
          </ac:picMkLst>
        </pc:picChg>
        <pc:picChg chg="add mod">
          <ac:chgData name="Nguyen Long" userId="e4e93a65-ca82-41ec-92c8-0e4fdb0a72ae" providerId="ADAL" clId="{8EB380BB-A71A-4CD2-9680-567485BE2474}" dt="2020-11-06T08:42:54.592" v="4323" actId="1076"/>
          <ac:picMkLst>
            <pc:docMk/>
            <pc:sldMk cId="2977128543" sldId="300"/>
            <ac:picMk id="12" creationId="{3DEE112A-D0D4-42A3-9334-6093F62B5F19}"/>
          </ac:picMkLst>
        </pc:picChg>
        <pc:picChg chg="add mod">
          <ac:chgData name="Nguyen Long" userId="e4e93a65-ca82-41ec-92c8-0e4fdb0a72ae" providerId="ADAL" clId="{8EB380BB-A71A-4CD2-9680-567485BE2474}" dt="2020-11-06T08:42:52.621" v="4321" actId="1076"/>
          <ac:picMkLst>
            <pc:docMk/>
            <pc:sldMk cId="2977128543" sldId="300"/>
            <ac:picMk id="14" creationId="{4D6B232E-5F19-46F9-B063-AAAC5AB7F205}"/>
          </ac:picMkLst>
        </pc:picChg>
        <pc:picChg chg="add mod">
          <ac:chgData name="Nguyen Long" userId="e4e93a65-ca82-41ec-92c8-0e4fdb0a72ae" providerId="ADAL" clId="{8EB380BB-A71A-4CD2-9680-567485BE2474}" dt="2020-11-06T08:42:55.932" v="4324" actId="1076"/>
          <ac:picMkLst>
            <pc:docMk/>
            <pc:sldMk cId="2977128543" sldId="300"/>
            <ac:picMk id="16" creationId="{93FA6372-7223-49E6-B5BD-DBA9F674958C}"/>
          </ac:picMkLst>
        </pc:picChg>
      </pc:sldChg>
      <pc:sldChg chg="addSp delSp modSp add mod">
        <pc:chgData name="Nguyen Long" userId="e4e93a65-ca82-41ec-92c8-0e4fdb0a72ae" providerId="ADAL" clId="{8EB380BB-A71A-4CD2-9680-567485BE2474}" dt="2020-11-06T08:45:58.030" v="4336" actId="1076"/>
        <pc:sldMkLst>
          <pc:docMk/>
          <pc:sldMk cId="4139047187" sldId="301"/>
        </pc:sldMkLst>
        <pc:spChg chg="mod">
          <ac:chgData name="Nguyen Long" userId="e4e93a65-ca82-41ec-92c8-0e4fdb0a72ae" providerId="ADAL" clId="{8EB380BB-A71A-4CD2-9680-567485BE2474}" dt="2020-11-06T08:43:21.983" v="4325"/>
          <ac:spMkLst>
            <pc:docMk/>
            <pc:sldMk cId="4139047187" sldId="301"/>
            <ac:spMk id="3" creationId="{62A79EAC-0BC8-4DF7-B963-899AA7EF67BA}"/>
          </ac:spMkLst>
        </pc:spChg>
        <pc:spChg chg="mod">
          <ac:chgData name="Nguyen Long" userId="e4e93a65-ca82-41ec-92c8-0e4fdb0a72ae" providerId="ADAL" clId="{8EB380BB-A71A-4CD2-9680-567485BE2474}" dt="2020-11-06T08:43:32.597" v="4326"/>
          <ac:spMkLst>
            <pc:docMk/>
            <pc:sldMk cId="4139047187" sldId="301"/>
            <ac:spMk id="4" creationId="{EFE970DA-31B3-48D7-84D8-E9CFD5B197FD}"/>
          </ac:spMkLst>
        </pc:spChg>
        <pc:picChg chg="add del">
          <ac:chgData name="Nguyen Long" userId="e4e93a65-ca82-41ec-92c8-0e4fdb0a72ae" providerId="ADAL" clId="{8EB380BB-A71A-4CD2-9680-567485BE2474}" dt="2020-11-06T08:45:28.595" v="4334" actId="478"/>
          <ac:picMkLst>
            <pc:docMk/>
            <pc:sldMk cId="4139047187" sldId="301"/>
            <ac:picMk id="6" creationId="{09F6829A-8942-49E1-A8AF-D73411C0AA59}"/>
          </ac:picMkLst>
        </pc:picChg>
        <pc:picChg chg="add mod">
          <ac:chgData name="Nguyen Long" userId="e4e93a65-ca82-41ec-92c8-0e4fdb0a72ae" providerId="ADAL" clId="{8EB380BB-A71A-4CD2-9680-567485BE2474}" dt="2020-11-06T08:45:58.030" v="4336" actId="1076"/>
          <ac:picMkLst>
            <pc:docMk/>
            <pc:sldMk cId="4139047187" sldId="301"/>
            <ac:picMk id="8" creationId="{3FD39DD4-2149-4E9E-9868-813E97773EC0}"/>
          </ac:picMkLst>
        </pc:picChg>
      </pc:sldChg>
      <pc:sldChg chg="add del">
        <pc:chgData name="Nguyen Long" userId="e4e93a65-ca82-41ec-92c8-0e4fdb0a72ae" providerId="ADAL" clId="{8EB380BB-A71A-4CD2-9680-567485BE2474}" dt="2020-11-06T08:44:23.077" v="4327" actId="47"/>
        <pc:sldMkLst>
          <pc:docMk/>
          <pc:sldMk cId="4120886595" sldId="302"/>
        </pc:sldMkLst>
      </pc:sldChg>
      <pc:sldChg chg="add del">
        <pc:chgData name="Nguyen Long" userId="e4e93a65-ca82-41ec-92c8-0e4fdb0a72ae" providerId="ADAL" clId="{8EB380BB-A71A-4CD2-9680-567485BE2474}" dt="2020-11-06T08:44:23.077" v="4327" actId="47"/>
        <pc:sldMkLst>
          <pc:docMk/>
          <pc:sldMk cId="2948894127" sldId="303"/>
        </pc:sldMkLst>
      </pc:sldChg>
      <pc:sldChg chg="add del">
        <pc:chgData name="Nguyen Long" userId="e4e93a65-ca82-41ec-92c8-0e4fdb0a72ae" providerId="ADAL" clId="{8EB380BB-A71A-4CD2-9680-567485BE2474}" dt="2020-11-06T08:44:23.077" v="4327" actId="47"/>
        <pc:sldMkLst>
          <pc:docMk/>
          <pc:sldMk cId="2475657983" sldId="304"/>
        </pc:sldMkLst>
      </pc:sldChg>
      <pc:sldChg chg="add del">
        <pc:chgData name="Nguyen Long" userId="e4e93a65-ca82-41ec-92c8-0e4fdb0a72ae" providerId="ADAL" clId="{8EB380BB-A71A-4CD2-9680-567485BE2474}" dt="2020-11-06T08:44:23.077" v="4327" actId="47"/>
        <pc:sldMkLst>
          <pc:docMk/>
          <pc:sldMk cId="733917394" sldId="305"/>
        </pc:sldMkLst>
      </pc:sldChg>
      <pc:sldChg chg="add del">
        <pc:chgData name="Nguyen Long" userId="e4e93a65-ca82-41ec-92c8-0e4fdb0a72ae" providerId="ADAL" clId="{8EB380BB-A71A-4CD2-9680-567485BE2474}" dt="2020-11-06T08:44:23.077" v="4327" actId="47"/>
        <pc:sldMkLst>
          <pc:docMk/>
          <pc:sldMk cId="2040153863" sldId="306"/>
        </pc:sldMkLst>
      </pc:sldChg>
      <pc:sldChg chg="add">
        <pc:chgData name="Nguyen Long" userId="e4e93a65-ca82-41ec-92c8-0e4fdb0a72ae" providerId="ADAL" clId="{8EB380BB-A71A-4CD2-9680-567485BE2474}" dt="2020-11-06T08:04:44.841" v="4203"/>
        <pc:sldMkLst>
          <pc:docMk/>
          <pc:sldMk cId="1369740203" sldId="307"/>
        </pc:sldMkLst>
      </pc:sldChg>
      <pc:sldChg chg="add">
        <pc:chgData name="Nguyen Long" userId="e4e93a65-ca82-41ec-92c8-0e4fdb0a72ae" providerId="ADAL" clId="{8EB380BB-A71A-4CD2-9680-567485BE2474}" dt="2020-11-06T08:44:38.045" v="4330"/>
        <pc:sldMkLst>
          <pc:docMk/>
          <pc:sldMk cId="2410743619" sldId="308"/>
        </pc:sldMkLst>
      </pc:sldChg>
      <pc:sldChg chg="add">
        <pc:chgData name="Nguyen Long" userId="e4e93a65-ca82-41ec-92c8-0e4fdb0a72ae" providerId="ADAL" clId="{8EB380BB-A71A-4CD2-9680-567485BE2474}" dt="2020-11-06T08:44:38.277" v="4331"/>
        <pc:sldMkLst>
          <pc:docMk/>
          <pc:sldMk cId="3371151911" sldId="309"/>
        </pc:sldMkLst>
      </pc:sldChg>
      <pc:sldChg chg="add">
        <pc:chgData name="Nguyen Long" userId="e4e93a65-ca82-41ec-92c8-0e4fdb0a72ae" providerId="ADAL" clId="{8EB380BB-A71A-4CD2-9680-567485BE2474}" dt="2020-11-06T08:44:38.430" v="4332"/>
        <pc:sldMkLst>
          <pc:docMk/>
          <pc:sldMk cId="1000680932" sldId="310"/>
        </pc:sldMkLst>
      </pc:sldChg>
    </pc:docChg>
  </pc:docChgLst>
  <pc:docChgLst>
    <pc:chgData name="Nguyen Tuan. Long" userId="e4e93a65-ca82-41ec-92c8-0e4fdb0a72ae" providerId="ADAL" clId="{2957E7E6-D090-40A8-83A6-0F6D96C17B5C}"/>
    <pc:docChg chg="custSel modSld">
      <pc:chgData name="Nguyen Tuan. Long" userId="e4e93a65-ca82-41ec-92c8-0e4fdb0a72ae" providerId="ADAL" clId="{2957E7E6-D090-40A8-83A6-0F6D96C17B5C}" dt="2024-02-23T02:03:10.967" v="29"/>
      <pc:docMkLst>
        <pc:docMk/>
      </pc:docMkLst>
      <pc:sldChg chg="addSp modSp mod">
        <pc:chgData name="Nguyen Tuan. Long" userId="e4e93a65-ca82-41ec-92c8-0e4fdb0a72ae" providerId="ADAL" clId="{2957E7E6-D090-40A8-83A6-0F6D96C17B5C}" dt="2024-02-23T01:55:22.133" v="23" actId="27636"/>
        <pc:sldMkLst>
          <pc:docMk/>
          <pc:sldMk cId="1829236185" sldId="258"/>
        </pc:sldMkLst>
        <pc:spChg chg="mod">
          <ac:chgData name="Nguyen Tuan. Long" userId="e4e93a65-ca82-41ec-92c8-0e4fdb0a72ae" providerId="ADAL" clId="{2957E7E6-D090-40A8-83A6-0F6D96C17B5C}" dt="2024-02-23T01:55:22.133" v="23" actId="27636"/>
          <ac:spMkLst>
            <pc:docMk/>
            <pc:sldMk cId="1829236185" sldId="258"/>
            <ac:spMk id="2" creationId="{80FE5516-7451-46AD-A1E8-26D02D286C28}"/>
          </ac:spMkLst>
        </pc:spChg>
        <pc:spChg chg="add mod">
          <ac:chgData name="Nguyen Tuan. Long" userId="e4e93a65-ca82-41ec-92c8-0e4fdb0a72ae" providerId="ADAL" clId="{2957E7E6-D090-40A8-83A6-0F6D96C17B5C}" dt="2024-02-23T01:55:13.546" v="21" actId="208"/>
          <ac:spMkLst>
            <pc:docMk/>
            <pc:sldMk cId="1829236185" sldId="258"/>
            <ac:spMk id="3" creationId="{F0C214A4-069B-8EEB-CE82-44AF1DBD9045}"/>
          </ac:spMkLst>
        </pc:spChg>
      </pc:sldChg>
      <pc:sldChg chg="modSp mod">
        <pc:chgData name="Nguyen Tuan. Long" userId="e4e93a65-ca82-41ec-92c8-0e4fdb0a72ae" providerId="ADAL" clId="{2957E7E6-D090-40A8-83A6-0F6D96C17B5C}" dt="2024-02-23T02:03:10.967" v="29"/>
        <pc:sldMkLst>
          <pc:docMk/>
          <pc:sldMk cId="2848987940" sldId="263"/>
        </pc:sldMkLst>
        <pc:spChg chg="mod">
          <ac:chgData name="Nguyen Tuan. Long" userId="e4e93a65-ca82-41ec-92c8-0e4fdb0a72ae" providerId="ADAL" clId="{2957E7E6-D090-40A8-83A6-0F6D96C17B5C}" dt="2024-02-23T01:55:48.464" v="27" actId="20577"/>
          <ac:spMkLst>
            <pc:docMk/>
            <pc:sldMk cId="2848987940" sldId="263"/>
            <ac:spMk id="11" creationId="{F413AA2B-2D90-4655-837E-D9E3CC06BC5C}"/>
          </ac:spMkLst>
        </pc:spChg>
        <pc:spChg chg="mod">
          <ac:chgData name="Nguyen Tuan. Long" userId="e4e93a65-ca82-41ec-92c8-0e4fdb0a72ae" providerId="ADAL" clId="{2957E7E6-D090-40A8-83A6-0F6D96C17B5C}" dt="2024-02-23T02:03:10.967" v="29"/>
          <ac:spMkLst>
            <pc:docMk/>
            <pc:sldMk cId="2848987940" sldId="263"/>
            <ac:spMk id="13" creationId="{8DCBFF2C-2C51-47AD-942A-27C9869AB267}"/>
          </ac:spMkLst>
        </pc:spChg>
      </pc:sldChg>
      <pc:sldChg chg="mod modShow">
        <pc:chgData name="Nguyen Tuan. Long" userId="e4e93a65-ca82-41ec-92c8-0e4fdb0a72ae" providerId="ADAL" clId="{2957E7E6-D090-40A8-83A6-0F6D96C17B5C}" dt="2024-02-23T02:00:18.503" v="28" actId="729"/>
        <pc:sldMkLst>
          <pc:docMk/>
          <pc:sldMk cId="395124176" sldId="35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BE37ED-FD3E-46A6-A3C0-BCBD559ED808}" type="datetimeFigureOut">
              <a:rPr lang="en-US" smtClean="0"/>
              <a:t>2/23/2024</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9B2CFD-1669-42BB-8668-7383553418F7}" type="slidenum">
              <a:rPr lang="en-US" smtClean="0"/>
              <a:t>‹#›</a:t>
            </a:fld>
            <a:endParaRPr lang="en-US"/>
          </a:p>
        </p:txBody>
      </p:sp>
    </p:spTree>
    <p:extLst>
      <p:ext uri="{BB962C8B-B14F-4D97-AF65-F5344CB8AC3E}">
        <p14:creationId xmlns:p14="http://schemas.microsoft.com/office/powerpoint/2010/main" val="1077968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0F9B2CFD-1669-42BB-8668-7383553418F7}" type="slidenum">
              <a:rPr lang="en-US" smtClean="0"/>
              <a:t>50</a:t>
            </a:fld>
            <a:endParaRPr lang="en-US"/>
          </a:p>
        </p:txBody>
      </p:sp>
    </p:spTree>
    <p:extLst>
      <p:ext uri="{BB962C8B-B14F-4D97-AF65-F5344CB8AC3E}">
        <p14:creationId xmlns:p14="http://schemas.microsoft.com/office/powerpoint/2010/main" val="1732177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êu đề Bản chiếu">
    <p:spTree>
      <p:nvGrpSpPr>
        <p:cNvPr id="1" name=""/>
        <p:cNvGrpSpPr/>
        <p:nvPr/>
      </p:nvGrpSpPr>
      <p:grpSpPr>
        <a:xfrm>
          <a:off x="0" y="0"/>
          <a:ext cx="0" cy="0"/>
          <a:chOff x="0" y="0"/>
          <a:chExt cx="0" cy="0"/>
        </a:xfrm>
      </p:grpSpPr>
      <p:pic>
        <p:nvPicPr>
          <p:cNvPr id="7" name="Hình ảnh 6">
            <a:extLst>
              <a:ext uri="{FF2B5EF4-FFF2-40B4-BE49-F238E27FC236}">
                <a16:creationId xmlns:a16="http://schemas.microsoft.com/office/drawing/2014/main" id="{CE9B6451-C7BC-4987-95D2-17EFB473C291}"/>
              </a:ext>
            </a:extLst>
          </p:cNvPr>
          <p:cNvPicPr>
            <a:picLocks noChangeAspect="1"/>
          </p:cNvPicPr>
          <p:nvPr/>
        </p:nvPicPr>
        <p:blipFill>
          <a:blip r:embed="rId2"/>
          <a:stretch>
            <a:fillRect/>
          </a:stretch>
        </p:blipFill>
        <p:spPr>
          <a:xfrm>
            <a:off x="0" y="148"/>
            <a:ext cx="12191736" cy="6857852"/>
          </a:xfrm>
          <a:prstGeom prst="rect">
            <a:avLst/>
          </a:prstGeom>
        </p:spPr>
      </p:pic>
      <p:sp>
        <p:nvSpPr>
          <p:cNvPr id="2" name="Tiêu đề 1">
            <a:extLst>
              <a:ext uri="{FF2B5EF4-FFF2-40B4-BE49-F238E27FC236}">
                <a16:creationId xmlns:a16="http://schemas.microsoft.com/office/drawing/2014/main" id="{BF602ED1-46E7-461B-A452-6A972A6AD0F0}"/>
              </a:ext>
            </a:extLst>
          </p:cNvPr>
          <p:cNvSpPr>
            <a:spLocks noGrp="1"/>
          </p:cNvSpPr>
          <p:nvPr>
            <p:ph type="ctrTitle" hasCustomPrompt="1"/>
          </p:nvPr>
        </p:nvSpPr>
        <p:spPr>
          <a:xfrm>
            <a:off x="1523868" y="4791074"/>
            <a:ext cx="9144000" cy="1066801"/>
          </a:xfrm>
          <a:prstGeom prst="rect">
            <a:avLst/>
          </a:prstGeom>
          <a:noFill/>
          <a:ln>
            <a:noFill/>
          </a:ln>
        </p:spPr>
        <p:txBody>
          <a:bodyPr anchor="b"/>
          <a:lstStyle>
            <a:lvl1pPr algn="ctr">
              <a:defRPr sz="6000" b="1">
                <a:solidFill>
                  <a:srgbClr val="C00000"/>
                </a:solidFill>
                <a:latin typeface="+mn-lt"/>
              </a:defRPr>
            </a:lvl1pPr>
          </a:lstStyle>
          <a:p>
            <a:r>
              <a:rPr lang="en-US" dirty="0" err="1"/>
              <a:t>Chương</a:t>
            </a:r>
            <a:r>
              <a:rPr lang="en-US" dirty="0"/>
              <a:t> 1</a:t>
            </a:r>
          </a:p>
        </p:txBody>
      </p:sp>
      <p:sp>
        <p:nvSpPr>
          <p:cNvPr id="6" name="Chỗ dành sẵn cho Số hiệu Bản chiếu 5">
            <a:extLst>
              <a:ext uri="{FF2B5EF4-FFF2-40B4-BE49-F238E27FC236}">
                <a16:creationId xmlns:a16="http://schemas.microsoft.com/office/drawing/2014/main" id="{76BD6364-8A38-47F2-8CC9-7E75488FC302}"/>
              </a:ext>
            </a:extLst>
          </p:cNvPr>
          <p:cNvSpPr>
            <a:spLocks noGrp="1"/>
          </p:cNvSpPr>
          <p:nvPr>
            <p:ph type="sldNum" sz="quarter" idx="12"/>
          </p:nvPr>
        </p:nvSpPr>
        <p:spPr>
          <a:xfrm>
            <a:off x="8963025" y="6356349"/>
            <a:ext cx="2743200" cy="365125"/>
          </a:xfrm>
          <a:prstGeom prst="rect">
            <a:avLst/>
          </a:prstGeom>
        </p:spPr>
        <p:txBody>
          <a:bodyPr/>
          <a:lstStyle/>
          <a:p>
            <a:fld id="{4C8DC224-4589-4F63-9A47-BDC85642E9A5}" type="slidenum">
              <a:rPr lang="en-US" smtClean="0"/>
              <a:t>‹#›</a:t>
            </a:fld>
            <a:endParaRPr lang="en-US"/>
          </a:p>
        </p:txBody>
      </p:sp>
      <p:graphicFrame>
        <p:nvGraphicFramePr>
          <p:cNvPr id="3" name="Bảng 4">
            <a:extLst>
              <a:ext uri="{FF2B5EF4-FFF2-40B4-BE49-F238E27FC236}">
                <a16:creationId xmlns:a16="http://schemas.microsoft.com/office/drawing/2014/main" id="{C3A53F34-7F05-4D86-BA99-9731333F7624}"/>
              </a:ext>
            </a:extLst>
          </p:cNvPr>
          <p:cNvGraphicFramePr>
            <a:graphicFrameLocks noGrp="1"/>
          </p:cNvGraphicFramePr>
          <p:nvPr>
            <p:extLst>
              <p:ext uri="{D42A27DB-BD31-4B8C-83A1-F6EECF244321}">
                <p14:modId xmlns:p14="http://schemas.microsoft.com/office/powerpoint/2010/main" val="1054266517"/>
              </p:ext>
            </p:extLst>
          </p:nvPr>
        </p:nvGraphicFramePr>
        <p:xfrm>
          <a:off x="4520629" y="5669132"/>
          <a:ext cx="4263776" cy="1188720"/>
        </p:xfrm>
        <a:graphic>
          <a:graphicData uri="http://schemas.openxmlformats.org/drawingml/2006/table">
            <a:tbl>
              <a:tblPr firstRow="1" bandRow="1">
                <a:tableStyleId>{5C22544A-7EE6-4342-B048-85BDC9FD1C3A}</a:tableStyleId>
              </a:tblPr>
              <a:tblGrid>
                <a:gridCol w="1294544">
                  <a:extLst>
                    <a:ext uri="{9D8B030D-6E8A-4147-A177-3AD203B41FA5}">
                      <a16:colId xmlns:a16="http://schemas.microsoft.com/office/drawing/2014/main" val="1606017521"/>
                    </a:ext>
                  </a:extLst>
                </a:gridCol>
                <a:gridCol w="2969232">
                  <a:extLst>
                    <a:ext uri="{9D8B030D-6E8A-4147-A177-3AD203B41FA5}">
                      <a16:colId xmlns:a16="http://schemas.microsoft.com/office/drawing/2014/main" val="18379745"/>
                    </a:ext>
                  </a:extLst>
                </a:gridCol>
              </a:tblGrid>
              <a:tr h="370840">
                <a:tc>
                  <a:txBody>
                    <a:bodyPr/>
                    <a:lstStyle/>
                    <a:p>
                      <a:pPr algn="r"/>
                      <a:r>
                        <a:rPr lang="en-GB" sz="2000" dirty="0">
                          <a:solidFill>
                            <a:srgbClr val="073851"/>
                          </a:solidFill>
                        </a:rPr>
                        <a:t>Lecturer:</a:t>
                      </a:r>
                    </a:p>
                  </a:txBody>
                  <a:tcPr>
                    <a:noFill/>
                  </a:tcPr>
                </a:tc>
                <a:tc>
                  <a:txBody>
                    <a:bodyPr/>
                    <a:lstStyle/>
                    <a:p>
                      <a:r>
                        <a:rPr lang="en-GB" sz="2000" dirty="0">
                          <a:solidFill>
                            <a:srgbClr val="073851"/>
                          </a:solidFill>
                        </a:rPr>
                        <a:t>Nguyen Tuan Long, </a:t>
                      </a:r>
                      <a:r>
                        <a:rPr lang="en-GB" sz="2000" dirty="0" err="1">
                          <a:solidFill>
                            <a:srgbClr val="073851"/>
                          </a:solidFill>
                        </a:rPr>
                        <a:t>Phd</a:t>
                      </a:r>
                      <a:endParaRPr lang="en-US" sz="2000" dirty="0">
                        <a:solidFill>
                          <a:srgbClr val="073851"/>
                        </a:solidFill>
                      </a:endParaRPr>
                    </a:p>
                  </a:txBody>
                  <a:tcPr>
                    <a:noFill/>
                  </a:tcPr>
                </a:tc>
                <a:extLst>
                  <a:ext uri="{0D108BD9-81ED-4DB2-BD59-A6C34878D82A}">
                    <a16:rowId xmlns:a16="http://schemas.microsoft.com/office/drawing/2014/main" val="3559763518"/>
                  </a:ext>
                </a:extLst>
              </a:tr>
              <a:tr h="370840">
                <a:tc>
                  <a:txBody>
                    <a:bodyPr/>
                    <a:lstStyle/>
                    <a:p>
                      <a:pPr algn="r"/>
                      <a:r>
                        <a:rPr lang="en-GB" sz="2000" dirty="0">
                          <a:solidFill>
                            <a:srgbClr val="073851"/>
                          </a:solidFill>
                        </a:rPr>
                        <a:t>Email:</a:t>
                      </a:r>
                    </a:p>
                  </a:txBody>
                  <a:tcPr>
                    <a:noFill/>
                  </a:tcPr>
                </a:tc>
                <a:tc>
                  <a:txBody>
                    <a:bodyPr/>
                    <a:lstStyle/>
                    <a:p>
                      <a:r>
                        <a:rPr lang="en-GB" sz="2000" u="none" dirty="0">
                          <a:solidFill>
                            <a:srgbClr val="073851"/>
                          </a:solidFill>
                        </a:rPr>
                        <a:t>ntlong@neu.edu.vn</a:t>
                      </a:r>
                      <a:endParaRPr lang="en-US" sz="2000" u="none" dirty="0">
                        <a:solidFill>
                          <a:srgbClr val="073851"/>
                        </a:solidFill>
                      </a:endParaRPr>
                    </a:p>
                  </a:txBody>
                  <a:tcPr>
                    <a:noFill/>
                  </a:tcPr>
                </a:tc>
                <a:extLst>
                  <a:ext uri="{0D108BD9-81ED-4DB2-BD59-A6C34878D82A}">
                    <a16:rowId xmlns:a16="http://schemas.microsoft.com/office/drawing/2014/main" val="1816970586"/>
                  </a:ext>
                </a:extLst>
              </a:tr>
              <a:tr h="370840">
                <a:tc>
                  <a:txBody>
                    <a:bodyPr/>
                    <a:lstStyle/>
                    <a:p>
                      <a:pPr algn="r"/>
                      <a:r>
                        <a:rPr lang="en-GB" sz="2000" dirty="0">
                          <a:solidFill>
                            <a:srgbClr val="073851"/>
                          </a:solidFill>
                        </a:rPr>
                        <a:t>Mobile: </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solidFill>
                            <a:srgbClr val="073851"/>
                          </a:solidFill>
                        </a:rPr>
                        <a:t>0982 746 235</a:t>
                      </a:r>
                      <a:endParaRPr lang="en-US" sz="2000" dirty="0">
                        <a:solidFill>
                          <a:srgbClr val="073851"/>
                        </a:solidFill>
                      </a:endParaRPr>
                    </a:p>
                  </a:txBody>
                  <a:tcPr>
                    <a:noFill/>
                  </a:tcPr>
                </a:tc>
                <a:extLst>
                  <a:ext uri="{0D108BD9-81ED-4DB2-BD59-A6C34878D82A}">
                    <a16:rowId xmlns:a16="http://schemas.microsoft.com/office/drawing/2014/main" val="3200123550"/>
                  </a:ext>
                </a:extLst>
              </a:tr>
            </a:tbl>
          </a:graphicData>
        </a:graphic>
      </p:graphicFrame>
    </p:spTree>
    <p:extLst>
      <p:ext uri="{BB962C8B-B14F-4D97-AF65-F5344CB8AC3E}">
        <p14:creationId xmlns:p14="http://schemas.microsoft.com/office/powerpoint/2010/main" val="1448851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810F1D3-C0D9-4502-8431-20C282314F59}"/>
              </a:ext>
            </a:extLst>
          </p:cNvPr>
          <p:cNvSpPr>
            <a:spLocks noGrp="1"/>
          </p:cNvSpPr>
          <p:nvPr>
            <p:ph type="title"/>
          </p:nvPr>
        </p:nvSpPr>
        <p:spPr>
          <a:xfrm>
            <a:off x="839788" y="933450"/>
            <a:ext cx="3932237" cy="1600200"/>
          </a:xfrm>
          <a:prstGeom prst="rect">
            <a:avLst/>
          </a:prstGeo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C7130C2E-C7DC-4748-A465-8CC54EDB210E}"/>
              </a:ext>
            </a:extLst>
          </p:cNvPr>
          <p:cNvSpPr>
            <a:spLocks noGrp="1"/>
          </p:cNvSpPr>
          <p:nvPr>
            <p:ph type="pic" idx="1"/>
          </p:nvPr>
        </p:nvSpPr>
        <p:spPr>
          <a:xfrm>
            <a:off x="5183188" y="146367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a:p>
        </p:txBody>
      </p:sp>
      <p:sp>
        <p:nvSpPr>
          <p:cNvPr id="4" name="Chỗ dành sẵn cho Văn bản 3">
            <a:extLst>
              <a:ext uri="{FF2B5EF4-FFF2-40B4-BE49-F238E27FC236}">
                <a16:creationId xmlns:a16="http://schemas.microsoft.com/office/drawing/2014/main" id="{5913A196-18A1-4347-A2E4-52F9870001B6}"/>
              </a:ext>
            </a:extLst>
          </p:cNvPr>
          <p:cNvSpPr>
            <a:spLocks noGrp="1"/>
          </p:cNvSpPr>
          <p:nvPr>
            <p:ph type="body" sz="half" idx="2"/>
          </p:nvPr>
        </p:nvSpPr>
        <p:spPr>
          <a:xfrm>
            <a:off x="839788" y="253365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8" name="Chỗ dành sẵn cho Tiêu đề 15">
            <a:extLst>
              <a:ext uri="{FF2B5EF4-FFF2-40B4-BE49-F238E27FC236}">
                <a16:creationId xmlns:a16="http://schemas.microsoft.com/office/drawing/2014/main" id="{9D445EDB-5AF8-4613-86A4-2D424B5ED174}"/>
              </a:ext>
            </a:extLst>
          </p:cNvPr>
          <p:cNvSpPr txBox="1">
            <a:spLocks/>
          </p:cNvSpPr>
          <p:nvPr/>
        </p:nvSpPr>
        <p:spPr>
          <a:xfrm>
            <a:off x="904875" y="264319"/>
            <a:ext cx="10868025" cy="544511"/>
          </a:xfrm>
          <a:prstGeom prst="rect">
            <a:avLst/>
          </a:prstGeom>
          <a:noFill/>
          <a:ln>
            <a:noFill/>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r>
              <a:rPr lang="vi-VN"/>
              <a:t>Bấm để sửa kiểu tiêu đề Bản cái</a:t>
            </a:r>
            <a:endParaRPr lang="en-US" dirty="0"/>
          </a:p>
        </p:txBody>
      </p:sp>
    </p:spTree>
    <p:extLst>
      <p:ext uri="{BB962C8B-B14F-4D97-AF65-F5344CB8AC3E}">
        <p14:creationId xmlns:p14="http://schemas.microsoft.com/office/powerpoint/2010/main" val="3474257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203053E-6876-4C94-B9D4-C63ADE8AE00E}"/>
              </a:ext>
            </a:extLst>
          </p:cNvPr>
          <p:cNvSpPr>
            <a:spLocks noGrp="1"/>
          </p:cNvSpPr>
          <p:nvPr>
            <p:ph type="title"/>
          </p:nvPr>
        </p:nvSpPr>
        <p:spPr>
          <a:xfrm>
            <a:off x="600072" y="266700"/>
            <a:ext cx="11591928" cy="590550"/>
          </a:xfrm>
          <a:prstGeom prst="rect">
            <a:avLst/>
          </a:prstGeom>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D11AB80D-1369-472E-9456-2AC4E280D897}"/>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80E41F29-71EC-4FD1-A650-C3C3F4B92FE7}"/>
              </a:ext>
            </a:extLst>
          </p:cNvPr>
          <p:cNvSpPr>
            <a:spLocks noGrp="1"/>
          </p:cNvSpPr>
          <p:nvPr>
            <p:ph type="dt" sz="half" idx="10"/>
          </p:nvPr>
        </p:nvSpPr>
        <p:spPr>
          <a:xfrm>
            <a:off x="590551" y="6356349"/>
            <a:ext cx="2743200" cy="365125"/>
          </a:xfrm>
          <a:prstGeom prst="rect">
            <a:avLst/>
          </a:prstGeom>
        </p:spPr>
        <p:txBody>
          <a:bodyPr/>
          <a:lstStyle/>
          <a:p>
            <a:endParaRPr lang="en-US"/>
          </a:p>
        </p:txBody>
      </p:sp>
      <p:sp>
        <p:nvSpPr>
          <p:cNvPr id="5" name="Chỗ dành sẵn cho Chân trang 4">
            <a:extLst>
              <a:ext uri="{FF2B5EF4-FFF2-40B4-BE49-F238E27FC236}">
                <a16:creationId xmlns:a16="http://schemas.microsoft.com/office/drawing/2014/main" id="{A7EE4063-C779-43AE-B180-0B589967AB5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Chỗ dành sẵn cho Số hiệu Bản chiếu 5">
            <a:extLst>
              <a:ext uri="{FF2B5EF4-FFF2-40B4-BE49-F238E27FC236}">
                <a16:creationId xmlns:a16="http://schemas.microsoft.com/office/drawing/2014/main" id="{A603DAAA-9F16-4D99-AE16-1A3C484BFE1C}"/>
              </a:ext>
            </a:extLst>
          </p:cNvPr>
          <p:cNvSpPr>
            <a:spLocks noGrp="1"/>
          </p:cNvSpPr>
          <p:nvPr>
            <p:ph type="sldNum" sz="quarter" idx="12"/>
          </p:nvPr>
        </p:nvSpPr>
        <p:spPr>
          <a:xfrm>
            <a:off x="8963025" y="6356349"/>
            <a:ext cx="2743200" cy="365125"/>
          </a:xfrm>
          <a:prstGeom prst="rect">
            <a:avLst/>
          </a:prstGeom>
        </p:spPr>
        <p:txBody>
          <a:bodyPr/>
          <a:lstStyle/>
          <a:p>
            <a:fld id="{4C8DC224-4589-4F63-9A47-BDC85642E9A5}" type="slidenum">
              <a:rPr lang="en-US" smtClean="0"/>
              <a:t>‹#›</a:t>
            </a:fld>
            <a:endParaRPr lang="en-US"/>
          </a:p>
        </p:txBody>
      </p:sp>
    </p:spTree>
    <p:extLst>
      <p:ext uri="{BB962C8B-B14F-4D97-AF65-F5344CB8AC3E}">
        <p14:creationId xmlns:p14="http://schemas.microsoft.com/office/powerpoint/2010/main" val="2772958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13ACFB89-F34F-4DE2-AD73-8035347E6E4F}"/>
              </a:ext>
            </a:extLst>
          </p:cNvPr>
          <p:cNvSpPr>
            <a:spLocks noGrp="1"/>
          </p:cNvSpPr>
          <p:nvPr>
            <p:ph type="title" orient="vert"/>
          </p:nvPr>
        </p:nvSpPr>
        <p:spPr>
          <a:xfrm>
            <a:off x="8724900" y="365125"/>
            <a:ext cx="2628900" cy="5811838"/>
          </a:xfrm>
          <a:prstGeom prst="rect">
            <a:avLst/>
          </a:prstGeo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E20322DA-7651-402A-A0BB-0D6C40A30127}"/>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A175ABC3-1626-4FAD-B97E-0B3BCD6E9B76}"/>
              </a:ext>
            </a:extLst>
          </p:cNvPr>
          <p:cNvSpPr>
            <a:spLocks noGrp="1"/>
          </p:cNvSpPr>
          <p:nvPr>
            <p:ph type="dt" sz="half" idx="10"/>
          </p:nvPr>
        </p:nvSpPr>
        <p:spPr>
          <a:xfrm>
            <a:off x="590551" y="6356349"/>
            <a:ext cx="2743200" cy="365125"/>
          </a:xfrm>
          <a:prstGeom prst="rect">
            <a:avLst/>
          </a:prstGeom>
        </p:spPr>
        <p:txBody>
          <a:bodyPr/>
          <a:lstStyle/>
          <a:p>
            <a:endParaRPr lang="en-US"/>
          </a:p>
        </p:txBody>
      </p:sp>
      <p:sp>
        <p:nvSpPr>
          <p:cNvPr id="5" name="Chỗ dành sẵn cho Chân trang 4">
            <a:extLst>
              <a:ext uri="{FF2B5EF4-FFF2-40B4-BE49-F238E27FC236}">
                <a16:creationId xmlns:a16="http://schemas.microsoft.com/office/drawing/2014/main" id="{5B29AA6F-48EE-4DD5-8B29-D70DAAFB0B8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Chỗ dành sẵn cho Số hiệu Bản chiếu 5">
            <a:extLst>
              <a:ext uri="{FF2B5EF4-FFF2-40B4-BE49-F238E27FC236}">
                <a16:creationId xmlns:a16="http://schemas.microsoft.com/office/drawing/2014/main" id="{D6FEAF35-F2CF-4425-A551-79F0C8380DDF}"/>
              </a:ext>
            </a:extLst>
          </p:cNvPr>
          <p:cNvSpPr>
            <a:spLocks noGrp="1"/>
          </p:cNvSpPr>
          <p:nvPr>
            <p:ph type="sldNum" sz="quarter" idx="12"/>
          </p:nvPr>
        </p:nvSpPr>
        <p:spPr>
          <a:xfrm>
            <a:off x="8963025" y="6356349"/>
            <a:ext cx="2743200" cy="365125"/>
          </a:xfrm>
          <a:prstGeom prst="rect">
            <a:avLst/>
          </a:prstGeom>
        </p:spPr>
        <p:txBody>
          <a:bodyPr/>
          <a:lstStyle/>
          <a:p>
            <a:fld id="{4C8DC224-4589-4F63-9A47-BDC85642E9A5}" type="slidenum">
              <a:rPr lang="en-US" smtClean="0"/>
              <a:t>‹#›</a:t>
            </a:fld>
            <a:endParaRPr lang="en-US"/>
          </a:p>
        </p:txBody>
      </p:sp>
    </p:spTree>
    <p:extLst>
      <p:ext uri="{BB962C8B-B14F-4D97-AF65-F5344CB8AC3E}">
        <p14:creationId xmlns:p14="http://schemas.microsoft.com/office/powerpoint/2010/main" val="14318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êu đề Bản chiếu">
    <p:spTree>
      <p:nvGrpSpPr>
        <p:cNvPr id="1" name=""/>
        <p:cNvGrpSpPr/>
        <p:nvPr/>
      </p:nvGrpSpPr>
      <p:grpSpPr>
        <a:xfrm>
          <a:off x="0" y="0"/>
          <a:ext cx="0" cy="0"/>
          <a:chOff x="0" y="0"/>
          <a:chExt cx="0" cy="0"/>
        </a:xfrm>
      </p:grpSpPr>
      <p:pic>
        <p:nvPicPr>
          <p:cNvPr id="7" name="Hình ảnh 6">
            <a:extLst>
              <a:ext uri="{FF2B5EF4-FFF2-40B4-BE49-F238E27FC236}">
                <a16:creationId xmlns:a16="http://schemas.microsoft.com/office/drawing/2014/main" id="{CE9B6451-C7BC-4987-95D2-17EFB473C291}"/>
              </a:ext>
            </a:extLst>
          </p:cNvPr>
          <p:cNvPicPr>
            <a:picLocks noChangeAspect="1"/>
          </p:cNvPicPr>
          <p:nvPr/>
        </p:nvPicPr>
        <p:blipFill>
          <a:blip r:embed="rId2"/>
          <a:stretch>
            <a:fillRect/>
          </a:stretch>
        </p:blipFill>
        <p:spPr>
          <a:xfrm>
            <a:off x="0" y="148"/>
            <a:ext cx="12191736" cy="6857852"/>
          </a:xfrm>
          <a:prstGeom prst="rect">
            <a:avLst/>
          </a:prstGeom>
        </p:spPr>
      </p:pic>
      <p:sp>
        <p:nvSpPr>
          <p:cNvPr id="2" name="Tiêu đề 1">
            <a:extLst>
              <a:ext uri="{FF2B5EF4-FFF2-40B4-BE49-F238E27FC236}">
                <a16:creationId xmlns:a16="http://schemas.microsoft.com/office/drawing/2014/main" id="{BF602ED1-46E7-461B-A452-6A972A6AD0F0}"/>
              </a:ext>
            </a:extLst>
          </p:cNvPr>
          <p:cNvSpPr>
            <a:spLocks noGrp="1"/>
          </p:cNvSpPr>
          <p:nvPr>
            <p:ph type="ctrTitle" hasCustomPrompt="1"/>
          </p:nvPr>
        </p:nvSpPr>
        <p:spPr>
          <a:xfrm>
            <a:off x="1523868" y="4791074"/>
            <a:ext cx="9144000" cy="1066801"/>
          </a:xfrm>
          <a:prstGeom prst="rect">
            <a:avLst/>
          </a:prstGeom>
          <a:noFill/>
          <a:ln>
            <a:noFill/>
          </a:ln>
        </p:spPr>
        <p:txBody>
          <a:bodyPr anchor="b"/>
          <a:lstStyle>
            <a:lvl1pPr algn="ctr">
              <a:defRPr sz="6000" b="1">
                <a:solidFill>
                  <a:srgbClr val="C00000"/>
                </a:solidFill>
                <a:latin typeface="+mn-lt"/>
              </a:defRPr>
            </a:lvl1pPr>
          </a:lstStyle>
          <a:p>
            <a:r>
              <a:rPr lang="en-US" dirty="0" err="1"/>
              <a:t>Chương</a:t>
            </a:r>
            <a:r>
              <a:rPr lang="en-US" dirty="0"/>
              <a:t> 1</a:t>
            </a:r>
          </a:p>
        </p:txBody>
      </p:sp>
      <p:sp>
        <p:nvSpPr>
          <p:cNvPr id="6" name="Chỗ dành sẵn cho Số hiệu Bản chiếu 5">
            <a:extLst>
              <a:ext uri="{FF2B5EF4-FFF2-40B4-BE49-F238E27FC236}">
                <a16:creationId xmlns:a16="http://schemas.microsoft.com/office/drawing/2014/main" id="{76BD6364-8A38-47F2-8CC9-7E75488FC302}"/>
              </a:ext>
            </a:extLst>
          </p:cNvPr>
          <p:cNvSpPr>
            <a:spLocks noGrp="1"/>
          </p:cNvSpPr>
          <p:nvPr>
            <p:ph type="sldNum" sz="quarter" idx="12"/>
          </p:nvPr>
        </p:nvSpPr>
        <p:spPr>
          <a:xfrm>
            <a:off x="8963025" y="6356349"/>
            <a:ext cx="2743200" cy="365125"/>
          </a:xfrm>
          <a:prstGeom prst="rect">
            <a:avLst/>
          </a:prstGeom>
        </p:spPr>
        <p:txBody>
          <a:bodyPr/>
          <a:lstStyle/>
          <a:p>
            <a:fld id="{699FF8BC-04BA-47A9-907C-07366443E216}" type="slidenum">
              <a:rPr lang="en-US" smtClean="0"/>
              <a:t>‹#›</a:t>
            </a:fld>
            <a:endParaRPr lang="en-US"/>
          </a:p>
        </p:txBody>
      </p:sp>
      <p:graphicFrame>
        <p:nvGraphicFramePr>
          <p:cNvPr id="3" name="Bảng 4">
            <a:extLst>
              <a:ext uri="{FF2B5EF4-FFF2-40B4-BE49-F238E27FC236}">
                <a16:creationId xmlns:a16="http://schemas.microsoft.com/office/drawing/2014/main" id="{C3A53F34-7F05-4D86-BA99-9731333F7624}"/>
              </a:ext>
            </a:extLst>
          </p:cNvPr>
          <p:cNvGraphicFramePr>
            <a:graphicFrameLocks noGrp="1"/>
          </p:cNvGraphicFramePr>
          <p:nvPr>
            <p:extLst>
              <p:ext uri="{D42A27DB-BD31-4B8C-83A1-F6EECF244321}">
                <p14:modId xmlns:p14="http://schemas.microsoft.com/office/powerpoint/2010/main" val="3458219167"/>
              </p:ext>
            </p:extLst>
          </p:nvPr>
        </p:nvGraphicFramePr>
        <p:xfrm>
          <a:off x="4520629" y="5669132"/>
          <a:ext cx="4263776" cy="1188720"/>
        </p:xfrm>
        <a:graphic>
          <a:graphicData uri="http://schemas.openxmlformats.org/drawingml/2006/table">
            <a:tbl>
              <a:tblPr firstRow="1" bandRow="1">
                <a:tableStyleId>{5C22544A-7EE6-4342-B048-85BDC9FD1C3A}</a:tableStyleId>
              </a:tblPr>
              <a:tblGrid>
                <a:gridCol w="1294544">
                  <a:extLst>
                    <a:ext uri="{9D8B030D-6E8A-4147-A177-3AD203B41FA5}">
                      <a16:colId xmlns:a16="http://schemas.microsoft.com/office/drawing/2014/main" val="1606017521"/>
                    </a:ext>
                  </a:extLst>
                </a:gridCol>
                <a:gridCol w="2969232">
                  <a:extLst>
                    <a:ext uri="{9D8B030D-6E8A-4147-A177-3AD203B41FA5}">
                      <a16:colId xmlns:a16="http://schemas.microsoft.com/office/drawing/2014/main" val="18379745"/>
                    </a:ext>
                  </a:extLst>
                </a:gridCol>
              </a:tblGrid>
              <a:tr h="370840">
                <a:tc>
                  <a:txBody>
                    <a:bodyPr/>
                    <a:lstStyle/>
                    <a:p>
                      <a:pPr algn="r"/>
                      <a:r>
                        <a:rPr lang="en-GB" sz="2000" dirty="0">
                          <a:solidFill>
                            <a:srgbClr val="073851"/>
                          </a:solidFill>
                        </a:rPr>
                        <a:t>Lecturer:</a:t>
                      </a:r>
                    </a:p>
                  </a:txBody>
                  <a:tcPr>
                    <a:noFill/>
                  </a:tcPr>
                </a:tc>
                <a:tc>
                  <a:txBody>
                    <a:bodyPr/>
                    <a:lstStyle/>
                    <a:p>
                      <a:r>
                        <a:rPr lang="en-GB" sz="2000" dirty="0">
                          <a:solidFill>
                            <a:srgbClr val="073851"/>
                          </a:solidFill>
                        </a:rPr>
                        <a:t>Nguyen Tuan Long, </a:t>
                      </a:r>
                      <a:r>
                        <a:rPr lang="en-GB" sz="2000" dirty="0" err="1">
                          <a:solidFill>
                            <a:srgbClr val="073851"/>
                          </a:solidFill>
                        </a:rPr>
                        <a:t>Phd</a:t>
                      </a:r>
                      <a:endParaRPr lang="en-US" sz="2000" dirty="0">
                        <a:solidFill>
                          <a:srgbClr val="073851"/>
                        </a:solidFill>
                      </a:endParaRPr>
                    </a:p>
                  </a:txBody>
                  <a:tcPr>
                    <a:noFill/>
                  </a:tcPr>
                </a:tc>
                <a:extLst>
                  <a:ext uri="{0D108BD9-81ED-4DB2-BD59-A6C34878D82A}">
                    <a16:rowId xmlns:a16="http://schemas.microsoft.com/office/drawing/2014/main" val="3559763518"/>
                  </a:ext>
                </a:extLst>
              </a:tr>
              <a:tr h="370840">
                <a:tc>
                  <a:txBody>
                    <a:bodyPr/>
                    <a:lstStyle/>
                    <a:p>
                      <a:pPr algn="r"/>
                      <a:r>
                        <a:rPr lang="en-GB" sz="2000" dirty="0">
                          <a:solidFill>
                            <a:srgbClr val="073851"/>
                          </a:solidFill>
                        </a:rPr>
                        <a:t>Email:</a:t>
                      </a:r>
                    </a:p>
                  </a:txBody>
                  <a:tcPr>
                    <a:noFill/>
                  </a:tcPr>
                </a:tc>
                <a:tc>
                  <a:txBody>
                    <a:bodyPr/>
                    <a:lstStyle/>
                    <a:p>
                      <a:r>
                        <a:rPr lang="en-GB" sz="2000" u="none" dirty="0">
                          <a:solidFill>
                            <a:srgbClr val="073851"/>
                          </a:solidFill>
                        </a:rPr>
                        <a:t>ntlong@neu.edu.vn</a:t>
                      </a:r>
                      <a:endParaRPr lang="en-US" sz="2000" u="none" dirty="0">
                        <a:solidFill>
                          <a:srgbClr val="073851"/>
                        </a:solidFill>
                      </a:endParaRPr>
                    </a:p>
                  </a:txBody>
                  <a:tcPr>
                    <a:noFill/>
                  </a:tcPr>
                </a:tc>
                <a:extLst>
                  <a:ext uri="{0D108BD9-81ED-4DB2-BD59-A6C34878D82A}">
                    <a16:rowId xmlns:a16="http://schemas.microsoft.com/office/drawing/2014/main" val="1816970586"/>
                  </a:ext>
                </a:extLst>
              </a:tr>
              <a:tr h="370840">
                <a:tc>
                  <a:txBody>
                    <a:bodyPr/>
                    <a:lstStyle/>
                    <a:p>
                      <a:pPr algn="r"/>
                      <a:r>
                        <a:rPr lang="en-GB" sz="2000" dirty="0">
                          <a:solidFill>
                            <a:srgbClr val="073851"/>
                          </a:solidFill>
                        </a:rPr>
                        <a:t>Mobile: </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solidFill>
                            <a:srgbClr val="073851"/>
                          </a:solidFill>
                        </a:rPr>
                        <a:t>0982 746 235</a:t>
                      </a:r>
                      <a:endParaRPr lang="en-US" sz="2000" dirty="0">
                        <a:solidFill>
                          <a:srgbClr val="073851"/>
                        </a:solidFill>
                      </a:endParaRPr>
                    </a:p>
                  </a:txBody>
                  <a:tcPr>
                    <a:noFill/>
                  </a:tcPr>
                </a:tc>
                <a:extLst>
                  <a:ext uri="{0D108BD9-81ED-4DB2-BD59-A6C34878D82A}">
                    <a16:rowId xmlns:a16="http://schemas.microsoft.com/office/drawing/2014/main" val="3200123550"/>
                  </a:ext>
                </a:extLst>
              </a:tr>
            </a:tbl>
          </a:graphicData>
        </a:graphic>
      </p:graphicFrame>
    </p:spTree>
    <p:extLst>
      <p:ext uri="{BB962C8B-B14F-4D97-AF65-F5344CB8AC3E}">
        <p14:creationId xmlns:p14="http://schemas.microsoft.com/office/powerpoint/2010/main" val="99259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êu đề và Nội dung">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7D79CAC4-BD1D-493F-9670-DB9780FBD848}"/>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14" name="Chỗ dành sẵn cho Tiêu đề 15">
            <a:extLst>
              <a:ext uri="{FF2B5EF4-FFF2-40B4-BE49-F238E27FC236}">
                <a16:creationId xmlns:a16="http://schemas.microsoft.com/office/drawing/2014/main" id="{C5D4EA16-6C89-4C02-AC2E-889ECB6245EA}"/>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5" name="Chỗ dành sẵn cho Số hiệu Bản chiếu 5">
            <a:extLst>
              <a:ext uri="{FF2B5EF4-FFF2-40B4-BE49-F238E27FC236}">
                <a16:creationId xmlns:a16="http://schemas.microsoft.com/office/drawing/2014/main" id="{1A753AF2-7088-4335-A9DF-7D3571F55689}"/>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699FF8BC-04BA-47A9-907C-07366443E216}" type="slidenum">
              <a:rPr lang="en-US" smtClean="0"/>
              <a:t>‹#›</a:t>
            </a:fld>
            <a:endParaRPr lang="en-US"/>
          </a:p>
        </p:txBody>
      </p:sp>
    </p:spTree>
    <p:extLst>
      <p:ext uri="{BB962C8B-B14F-4D97-AF65-F5344CB8AC3E}">
        <p14:creationId xmlns:p14="http://schemas.microsoft.com/office/powerpoint/2010/main" val="1408464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Đầu trang của Phần">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4576C3C8-CD46-4A0A-A291-66E107D3DDE7}"/>
              </a:ext>
            </a:extLst>
          </p:cNvPr>
          <p:cNvSpPr>
            <a:spLocks noGrp="1"/>
          </p:cNvSpPr>
          <p:nvPr>
            <p:ph type="body" idx="1"/>
          </p:nvPr>
        </p:nvSpPr>
        <p:spPr>
          <a:xfrm>
            <a:off x="590551" y="1724025"/>
            <a:ext cx="11115673" cy="4869655"/>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5" name="Tiêu đề 4">
            <a:extLst>
              <a:ext uri="{FF2B5EF4-FFF2-40B4-BE49-F238E27FC236}">
                <a16:creationId xmlns:a16="http://schemas.microsoft.com/office/drawing/2014/main" id="{D5B955DD-411E-409E-B649-7E677DA4E5A6}"/>
              </a:ext>
            </a:extLst>
          </p:cNvPr>
          <p:cNvSpPr>
            <a:spLocks noGrp="1"/>
          </p:cNvSpPr>
          <p:nvPr>
            <p:ph type="title"/>
          </p:nvPr>
        </p:nvSpPr>
        <p:spPr/>
        <p:txBody>
          <a:bodyPr/>
          <a:lstStyle/>
          <a:p>
            <a:r>
              <a:rPr lang="vi-VN"/>
              <a:t>Bấm để sửa kiểu tiêu đề Bản cái</a:t>
            </a:r>
            <a:endParaRPr lang="en-US"/>
          </a:p>
        </p:txBody>
      </p:sp>
      <p:sp>
        <p:nvSpPr>
          <p:cNvPr id="7" name="Chỗ dành sẵn cho Văn bản 2">
            <a:extLst>
              <a:ext uri="{FF2B5EF4-FFF2-40B4-BE49-F238E27FC236}">
                <a16:creationId xmlns:a16="http://schemas.microsoft.com/office/drawing/2014/main" id="{0C3482B8-57BD-41F3-994D-13EBE07332E5}"/>
              </a:ext>
            </a:extLst>
          </p:cNvPr>
          <p:cNvSpPr>
            <a:spLocks noGrp="1"/>
          </p:cNvSpPr>
          <p:nvPr>
            <p:ph type="body" idx="10"/>
          </p:nvPr>
        </p:nvSpPr>
        <p:spPr>
          <a:xfrm>
            <a:off x="590551" y="923925"/>
            <a:ext cx="11115673" cy="544511"/>
          </a:xfrm>
        </p:spPr>
        <p:txBody>
          <a:bodyPr>
            <a:normAutofit/>
          </a:bodyPr>
          <a:lstStyle>
            <a:lvl1pPr marL="0" indent="0">
              <a:buNone/>
              <a:defRPr sz="30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9" name="Chỗ dành sẵn cho Số hiệu Bản chiếu 5">
            <a:extLst>
              <a:ext uri="{FF2B5EF4-FFF2-40B4-BE49-F238E27FC236}">
                <a16:creationId xmlns:a16="http://schemas.microsoft.com/office/drawing/2014/main" id="{41E8380C-3141-458C-85E1-AF63FCD6B68C}"/>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699FF8BC-04BA-47A9-907C-07366443E216}" type="slidenum">
              <a:rPr lang="en-US" smtClean="0"/>
              <a:t>‹#›</a:t>
            </a:fld>
            <a:endParaRPr lang="en-US"/>
          </a:p>
        </p:txBody>
      </p:sp>
    </p:spTree>
    <p:extLst>
      <p:ext uri="{BB962C8B-B14F-4D97-AF65-F5344CB8AC3E}">
        <p14:creationId xmlns:p14="http://schemas.microsoft.com/office/powerpoint/2010/main" val="2226298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Đầu trang của Phần">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4576C3C8-CD46-4A0A-A291-66E107D3DDE7}"/>
              </a:ext>
            </a:extLst>
          </p:cNvPr>
          <p:cNvSpPr>
            <a:spLocks noGrp="1"/>
          </p:cNvSpPr>
          <p:nvPr>
            <p:ph type="body" idx="1"/>
          </p:nvPr>
        </p:nvSpPr>
        <p:spPr>
          <a:xfrm>
            <a:off x="590551" y="1038225"/>
            <a:ext cx="11115673" cy="5555456"/>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11" name="Chỗ dành sẵn cho Tiêu đề 15">
            <a:extLst>
              <a:ext uri="{FF2B5EF4-FFF2-40B4-BE49-F238E27FC236}">
                <a16:creationId xmlns:a16="http://schemas.microsoft.com/office/drawing/2014/main" id="{A4DFE80C-51A2-4D53-BB00-0A093E4EB4CE}"/>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6" name="Chỗ dành sẵn cho Số hiệu Bản chiếu 5">
            <a:extLst>
              <a:ext uri="{FF2B5EF4-FFF2-40B4-BE49-F238E27FC236}">
                <a16:creationId xmlns:a16="http://schemas.microsoft.com/office/drawing/2014/main" id="{82CB2949-DAD7-4EF0-A36A-3D810F97494D}"/>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699FF8BC-04BA-47A9-907C-07366443E216}" type="slidenum">
              <a:rPr lang="en-US" smtClean="0"/>
              <a:t>‹#›</a:t>
            </a:fld>
            <a:endParaRPr lang="en-US"/>
          </a:p>
        </p:txBody>
      </p:sp>
    </p:spTree>
    <p:extLst>
      <p:ext uri="{BB962C8B-B14F-4D97-AF65-F5344CB8AC3E}">
        <p14:creationId xmlns:p14="http://schemas.microsoft.com/office/powerpoint/2010/main" val="533598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Hai Nội dung">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61C08749-6395-4F32-9909-504B626F9956}"/>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hỗ dành sẵn cho Nội dung 3">
            <a:extLst>
              <a:ext uri="{FF2B5EF4-FFF2-40B4-BE49-F238E27FC236}">
                <a16:creationId xmlns:a16="http://schemas.microsoft.com/office/drawing/2014/main" id="{EDA9BA27-EBFC-4DA7-855F-C3A3C9C28FEE}"/>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9" name="Chỗ dành sẵn cho Tiêu đề 15">
            <a:extLst>
              <a:ext uri="{FF2B5EF4-FFF2-40B4-BE49-F238E27FC236}">
                <a16:creationId xmlns:a16="http://schemas.microsoft.com/office/drawing/2014/main" id="{A4240B7C-DEC9-4DDB-B763-5AB7F5A1BD87}"/>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7" name="Chỗ dành sẵn cho Số hiệu Bản chiếu 5">
            <a:extLst>
              <a:ext uri="{FF2B5EF4-FFF2-40B4-BE49-F238E27FC236}">
                <a16:creationId xmlns:a16="http://schemas.microsoft.com/office/drawing/2014/main" id="{7D073651-FED7-4F7C-88AF-2DD7D2DDA14C}"/>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699FF8BC-04BA-47A9-907C-07366443E216}" type="slidenum">
              <a:rPr lang="en-US" smtClean="0"/>
              <a:t>‹#›</a:t>
            </a:fld>
            <a:endParaRPr lang="en-US"/>
          </a:p>
        </p:txBody>
      </p:sp>
    </p:spTree>
    <p:extLst>
      <p:ext uri="{BB962C8B-B14F-4D97-AF65-F5344CB8AC3E}">
        <p14:creationId xmlns:p14="http://schemas.microsoft.com/office/powerpoint/2010/main" val="7648610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hép so sánh">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FDF733FB-4A07-482D-957A-36B5991F4B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CDFCA923-F333-44FD-B677-F893ED5F5D1E}"/>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51F21074-7ED6-4120-B663-B57A489EDB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1B3584CC-EAB2-4543-9928-8D205793339D}"/>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13" name="Chỗ dành sẵn cho Tiêu đề 15">
            <a:extLst>
              <a:ext uri="{FF2B5EF4-FFF2-40B4-BE49-F238E27FC236}">
                <a16:creationId xmlns:a16="http://schemas.microsoft.com/office/drawing/2014/main" id="{E7D3FFCC-3F64-4A93-B16C-988199E7DA19}"/>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8" name="Chỗ dành sẵn cho Số hiệu Bản chiếu 5">
            <a:extLst>
              <a:ext uri="{FF2B5EF4-FFF2-40B4-BE49-F238E27FC236}">
                <a16:creationId xmlns:a16="http://schemas.microsoft.com/office/drawing/2014/main" id="{BBEF97C9-4C16-4414-8805-A1E1438B0E0D}"/>
              </a:ext>
            </a:extLst>
          </p:cNvPr>
          <p:cNvSpPr>
            <a:spLocks noGrp="1"/>
          </p:cNvSpPr>
          <p:nvPr>
            <p:ph type="sldNum" sz="quarter" idx="10"/>
          </p:nvPr>
        </p:nvSpPr>
        <p:spPr>
          <a:xfrm>
            <a:off x="11687175" y="264320"/>
            <a:ext cx="2743200" cy="531018"/>
          </a:xfrm>
          <a:prstGeom prst="rect">
            <a:avLst/>
          </a:prstGeom>
        </p:spPr>
        <p:txBody>
          <a:bodyPr/>
          <a:lstStyle>
            <a:lvl1pPr>
              <a:defRPr sz="2400" b="1">
                <a:solidFill>
                  <a:srgbClr val="4A7DA7"/>
                </a:solidFill>
              </a:defRPr>
            </a:lvl1pPr>
          </a:lstStyle>
          <a:p>
            <a:fld id="{699FF8BC-04BA-47A9-907C-07366443E216}" type="slidenum">
              <a:rPr lang="en-US" smtClean="0"/>
              <a:t>‹#›</a:t>
            </a:fld>
            <a:endParaRPr lang="en-US"/>
          </a:p>
        </p:txBody>
      </p:sp>
    </p:spTree>
    <p:extLst>
      <p:ext uri="{BB962C8B-B14F-4D97-AF65-F5344CB8AC3E}">
        <p14:creationId xmlns:p14="http://schemas.microsoft.com/office/powerpoint/2010/main" val="24772459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hỉ Tiêu đề">
    <p:spTree>
      <p:nvGrpSpPr>
        <p:cNvPr id="1" name=""/>
        <p:cNvGrpSpPr/>
        <p:nvPr/>
      </p:nvGrpSpPr>
      <p:grpSpPr>
        <a:xfrm>
          <a:off x="0" y="0"/>
          <a:ext cx="0" cy="0"/>
          <a:chOff x="0" y="0"/>
          <a:chExt cx="0" cy="0"/>
        </a:xfrm>
      </p:grpSpPr>
      <p:sp>
        <p:nvSpPr>
          <p:cNvPr id="3" name="Chỗ dành sẵn cho Ngày tháng 2">
            <a:extLst>
              <a:ext uri="{FF2B5EF4-FFF2-40B4-BE49-F238E27FC236}">
                <a16:creationId xmlns:a16="http://schemas.microsoft.com/office/drawing/2014/main" id="{FC8EBD9F-9141-4A98-93F5-C6A5F27B9B5E}"/>
              </a:ext>
            </a:extLst>
          </p:cNvPr>
          <p:cNvSpPr>
            <a:spLocks noGrp="1"/>
          </p:cNvSpPr>
          <p:nvPr>
            <p:ph type="dt" sz="half" idx="10"/>
          </p:nvPr>
        </p:nvSpPr>
        <p:spPr>
          <a:xfrm>
            <a:off x="590551" y="6356349"/>
            <a:ext cx="2743200" cy="365125"/>
          </a:xfrm>
          <a:prstGeom prst="rect">
            <a:avLst/>
          </a:prstGeom>
        </p:spPr>
        <p:txBody>
          <a:bodyPr/>
          <a:lstStyle/>
          <a:p>
            <a:endParaRPr lang="en-US"/>
          </a:p>
        </p:txBody>
      </p:sp>
      <p:sp>
        <p:nvSpPr>
          <p:cNvPr id="4" name="Chỗ dành sẵn cho Chân trang 3">
            <a:extLst>
              <a:ext uri="{FF2B5EF4-FFF2-40B4-BE49-F238E27FC236}">
                <a16:creationId xmlns:a16="http://schemas.microsoft.com/office/drawing/2014/main" id="{F3055541-60E9-46E8-AE8C-2C677C137B0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Chỗ dành sẵn cho Số hiệu Bản chiếu 4">
            <a:extLst>
              <a:ext uri="{FF2B5EF4-FFF2-40B4-BE49-F238E27FC236}">
                <a16:creationId xmlns:a16="http://schemas.microsoft.com/office/drawing/2014/main" id="{3706B3D0-83CF-40FA-8319-7C75EFD0BE5A}"/>
              </a:ext>
            </a:extLst>
          </p:cNvPr>
          <p:cNvSpPr>
            <a:spLocks noGrp="1"/>
          </p:cNvSpPr>
          <p:nvPr>
            <p:ph type="sldNum" sz="quarter" idx="12"/>
          </p:nvPr>
        </p:nvSpPr>
        <p:spPr>
          <a:xfrm>
            <a:off x="8963025" y="6356349"/>
            <a:ext cx="2743200" cy="365125"/>
          </a:xfrm>
          <a:prstGeom prst="rect">
            <a:avLst/>
          </a:prstGeom>
        </p:spPr>
        <p:txBody>
          <a:bodyPr/>
          <a:lstStyle/>
          <a:p>
            <a:fld id="{699FF8BC-04BA-47A9-907C-07366443E216}" type="slidenum">
              <a:rPr lang="en-US" smtClean="0"/>
              <a:t>‹#›</a:t>
            </a:fld>
            <a:endParaRPr lang="en-US"/>
          </a:p>
        </p:txBody>
      </p:sp>
      <p:sp>
        <p:nvSpPr>
          <p:cNvPr id="7" name="Chỗ dành sẵn cho Tiêu đề 15">
            <a:extLst>
              <a:ext uri="{FF2B5EF4-FFF2-40B4-BE49-F238E27FC236}">
                <a16:creationId xmlns:a16="http://schemas.microsoft.com/office/drawing/2014/main" id="{DA8687FF-FC60-4275-9DE1-BF2E039DF62A}"/>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8" name="Chỗ dành sẵn cho Số hiệu Bản chiếu 5">
            <a:extLst>
              <a:ext uri="{FF2B5EF4-FFF2-40B4-BE49-F238E27FC236}">
                <a16:creationId xmlns:a16="http://schemas.microsoft.com/office/drawing/2014/main" id="{84326D3A-EBD9-4FF7-B239-D7972914C046}"/>
              </a:ext>
            </a:extLst>
          </p:cNvPr>
          <p:cNvSpPr txBox="1">
            <a:spLocks/>
          </p:cNvSpPr>
          <p:nvPr/>
        </p:nvSpPr>
        <p:spPr>
          <a:xfrm>
            <a:off x="11687175" y="264320"/>
            <a:ext cx="2743200" cy="531018"/>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709837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êu đề và Nội dung">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7D79CAC4-BD1D-493F-9670-DB9780FBD848}"/>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14" name="Chỗ dành sẵn cho Tiêu đề 15">
            <a:extLst>
              <a:ext uri="{FF2B5EF4-FFF2-40B4-BE49-F238E27FC236}">
                <a16:creationId xmlns:a16="http://schemas.microsoft.com/office/drawing/2014/main" id="{C5D4EA16-6C89-4C02-AC2E-889ECB6245EA}"/>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5" name="Chỗ dành sẵn cho Số hiệu Bản chiếu 5">
            <a:extLst>
              <a:ext uri="{FF2B5EF4-FFF2-40B4-BE49-F238E27FC236}">
                <a16:creationId xmlns:a16="http://schemas.microsoft.com/office/drawing/2014/main" id="{1A753AF2-7088-4335-A9DF-7D3571F55689}"/>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4C8DC224-4589-4F63-9A47-BDC85642E9A5}" type="slidenum">
              <a:rPr lang="en-US" smtClean="0"/>
              <a:t>‹#›</a:t>
            </a:fld>
            <a:endParaRPr lang="en-US"/>
          </a:p>
        </p:txBody>
      </p:sp>
    </p:spTree>
    <p:extLst>
      <p:ext uri="{BB962C8B-B14F-4D97-AF65-F5344CB8AC3E}">
        <p14:creationId xmlns:p14="http://schemas.microsoft.com/office/powerpoint/2010/main" val="1050042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rống">
    <p:spTree>
      <p:nvGrpSpPr>
        <p:cNvPr id="1" name=""/>
        <p:cNvGrpSpPr/>
        <p:nvPr/>
      </p:nvGrpSpPr>
      <p:grpSpPr>
        <a:xfrm>
          <a:off x="0" y="0"/>
          <a:ext cx="0" cy="0"/>
          <a:chOff x="0" y="0"/>
          <a:chExt cx="0" cy="0"/>
        </a:xfrm>
      </p:grpSpPr>
      <p:sp>
        <p:nvSpPr>
          <p:cNvPr id="3" name="Chỗ dành sẵn cho Số hiệu Bản chiếu 5">
            <a:extLst>
              <a:ext uri="{FF2B5EF4-FFF2-40B4-BE49-F238E27FC236}">
                <a16:creationId xmlns:a16="http://schemas.microsoft.com/office/drawing/2014/main" id="{96B4CDE5-9799-4BC2-9724-684452F32F99}"/>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699FF8BC-04BA-47A9-907C-07366443E216}" type="slidenum">
              <a:rPr lang="en-US" smtClean="0"/>
              <a:t>‹#›</a:t>
            </a:fld>
            <a:endParaRPr lang="en-US"/>
          </a:p>
        </p:txBody>
      </p:sp>
    </p:spTree>
    <p:extLst>
      <p:ext uri="{BB962C8B-B14F-4D97-AF65-F5344CB8AC3E}">
        <p14:creationId xmlns:p14="http://schemas.microsoft.com/office/powerpoint/2010/main" val="32225826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6619017-1111-4C1D-A0BB-8FC41C4D5211}"/>
              </a:ext>
            </a:extLst>
          </p:cNvPr>
          <p:cNvSpPr>
            <a:spLocks noGrp="1"/>
          </p:cNvSpPr>
          <p:nvPr>
            <p:ph type="title"/>
          </p:nvPr>
        </p:nvSpPr>
        <p:spPr>
          <a:xfrm>
            <a:off x="839788" y="987425"/>
            <a:ext cx="3932237" cy="1600200"/>
          </a:xfrm>
          <a:prstGeom prst="rect">
            <a:avLst/>
          </a:prstGeom>
        </p:spPr>
        <p:txBody>
          <a:bodyPr anchor="b"/>
          <a:lstStyle>
            <a:lvl1pPr>
              <a:defRPr sz="3200"/>
            </a:lvl1pPr>
          </a:lstStyle>
          <a:p>
            <a:r>
              <a:rPr lang="vi-VN"/>
              <a:t>Bấm để sửa kiểu tiêu đề Bản cái</a:t>
            </a:r>
            <a:endParaRPr lang="en-US" dirty="0"/>
          </a:p>
        </p:txBody>
      </p:sp>
      <p:sp>
        <p:nvSpPr>
          <p:cNvPr id="3" name="Chỗ dành sẵn cho Nội dung 2">
            <a:extLst>
              <a:ext uri="{FF2B5EF4-FFF2-40B4-BE49-F238E27FC236}">
                <a16:creationId xmlns:a16="http://schemas.microsoft.com/office/drawing/2014/main" id="{2F2B9E11-C1BC-40CF-847A-2AF258FFB8BF}"/>
              </a:ext>
            </a:extLst>
          </p:cNvPr>
          <p:cNvSpPr>
            <a:spLocks noGrp="1"/>
          </p:cNvSpPr>
          <p:nvPr>
            <p:ph idx="1"/>
          </p:nvPr>
        </p:nvSpPr>
        <p:spPr>
          <a:xfrm>
            <a:off x="5183188" y="987425"/>
            <a:ext cx="6172200" cy="548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77DE9469-C9A2-48BC-A700-3C80BAE31CA9}"/>
              </a:ext>
            </a:extLst>
          </p:cNvPr>
          <p:cNvSpPr>
            <a:spLocks noGrp="1"/>
          </p:cNvSpPr>
          <p:nvPr>
            <p:ph type="body" sz="half" idx="2"/>
          </p:nvPr>
        </p:nvSpPr>
        <p:spPr>
          <a:xfrm>
            <a:off x="839788" y="2619374"/>
            <a:ext cx="3932237" cy="38576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Tree>
    <p:extLst>
      <p:ext uri="{BB962C8B-B14F-4D97-AF65-F5344CB8AC3E}">
        <p14:creationId xmlns:p14="http://schemas.microsoft.com/office/powerpoint/2010/main" val="22769859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810F1D3-C0D9-4502-8431-20C282314F59}"/>
              </a:ext>
            </a:extLst>
          </p:cNvPr>
          <p:cNvSpPr>
            <a:spLocks noGrp="1"/>
          </p:cNvSpPr>
          <p:nvPr>
            <p:ph type="title"/>
          </p:nvPr>
        </p:nvSpPr>
        <p:spPr>
          <a:xfrm>
            <a:off x="839788" y="933450"/>
            <a:ext cx="3932237" cy="1600200"/>
          </a:xfrm>
          <a:prstGeom prst="rect">
            <a:avLst/>
          </a:prstGeo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C7130C2E-C7DC-4748-A465-8CC54EDB210E}"/>
              </a:ext>
            </a:extLst>
          </p:cNvPr>
          <p:cNvSpPr>
            <a:spLocks noGrp="1"/>
          </p:cNvSpPr>
          <p:nvPr>
            <p:ph type="pic" idx="1"/>
          </p:nvPr>
        </p:nvSpPr>
        <p:spPr>
          <a:xfrm>
            <a:off x="5183188" y="146367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a:p>
        </p:txBody>
      </p:sp>
      <p:sp>
        <p:nvSpPr>
          <p:cNvPr id="4" name="Chỗ dành sẵn cho Văn bản 3">
            <a:extLst>
              <a:ext uri="{FF2B5EF4-FFF2-40B4-BE49-F238E27FC236}">
                <a16:creationId xmlns:a16="http://schemas.microsoft.com/office/drawing/2014/main" id="{5913A196-18A1-4347-A2E4-52F9870001B6}"/>
              </a:ext>
            </a:extLst>
          </p:cNvPr>
          <p:cNvSpPr>
            <a:spLocks noGrp="1"/>
          </p:cNvSpPr>
          <p:nvPr>
            <p:ph type="body" sz="half" idx="2"/>
          </p:nvPr>
        </p:nvSpPr>
        <p:spPr>
          <a:xfrm>
            <a:off x="839788" y="253365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8" name="Chỗ dành sẵn cho Tiêu đề 15">
            <a:extLst>
              <a:ext uri="{FF2B5EF4-FFF2-40B4-BE49-F238E27FC236}">
                <a16:creationId xmlns:a16="http://schemas.microsoft.com/office/drawing/2014/main" id="{9D445EDB-5AF8-4613-86A4-2D424B5ED174}"/>
              </a:ext>
            </a:extLst>
          </p:cNvPr>
          <p:cNvSpPr txBox="1">
            <a:spLocks/>
          </p:cNvSpPr>
          <p:nvPr/>
        </p:nvSpPr>
        <p:spPr>
          <a:xfrm>
            <a:off x="904875" y="264319"/>
            <a:ext cx="10868025" cy="544511"/>
          </a:xfrm>
          <a:prstGeom prst="rect">
            <a:avLst/>
          </a:prstGeom>
          <a:noFill/>
          <a:ln>
            <a:noFill/>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r>
              <a:rPr lang="vi-VN"/>
              <a:t>Bấm để sửa kiểu tiêu đề Bản cái</a:t>
            </a:r>
            <a:endParaRPr lang="en-US" dirty="0"/>
          </a:p>
        </p:txBody>
      </p:sp>
    </p:spTree>
    <p:extLst>
      <p:ext uri="{BB962C8B-B14F-4D97-AF65-F5344CB8AC3E}">
        <p14:creationId xmlns:p14="http://schemas.microsoft.com/office/powerpoint/2010/main" val="13144187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203053E-6876-4C94-B9D4-C63ADE8AE00E}"/>
              </a:ext>
            </a:extLst>
          </p:cNvPr>
          <p:cNvSpPr>
            <a:spLocks noGrp="1"/>
          </p:cNvSpPr>
          <p:nvPr>
            <p:ph type="title"/>
          </p:nvPr>
        </p:nvSpPr>
        <p:spPr>
          <a:xfrm>
            <a:off x="600072" y="266700"/>
            <a:ext cx="11591928" cy="590550"/>
          </a:xfrm>
          <a:prstGeom prst="rect">
            <a:avLst/>
          </a:prstGeom>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D11AB80D-1369-472E-9456-2AC4E280D897}"/>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80E41F29-71EC-4FD1-A650-C3C3F4B92FE7}"/>
              </a:ext>
            </a:extLst>
          </p:cNvPr>
          <p:cNvSpPr>
            <a:spLocks noGrp="1"/>
          </p:cNvSpPr>
          <p:nvPr>
            <p:ph type="dt" sz="half" idx="10"/>
          </p:nvPr>
        </p:nvSpPr>
        <p:spPr>
          <a:xfrm>
            <a:off x="590551" y="6356349"/>
            <a:ext cx="2743200" cy="365125"/>
          </a:xfrm>
          <a:prstGeom prst="rect">
            <a:avLst/>
          </a:prstGeom>
        </p:spPr>
        <p:txBody>
          <a:bodyPr/>
          <a:lstStyle/>
          <a:p>
            <a:endParaRPr lang="en-US"/>
          </a:p>
        </p:txBody>
      </p:sp>
      <p:sp>
        <p:nvSpPr>
          <p:cNvPr id="5" name="Chỗ dành sẵn cho Chân trang 4">
            <a:extLst>
              <a:ext uri="{FF2B5EF4-FFF2-40B4-BE49-F238E27FC236}">
                <a16:creationId xmlns:a16="http://schemas.microsoft.com/office/drawing/2014/main" id="{A7EE4063-C779-43AE-B180-0B589967AB5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Chỗ dành sẵn cho Số hiệu Bản chiếu 5">
            <a:extLst>
              <a:ext uri="{FF2B5EF4-FFF2-40B4-BE49-F238E27FC236}">
                <a16:creationId xmlns:a16="http://schemas.microsoft.com/office/drawing/2014/main" id="{A603DAAA-9F16-4D99-AE16-1A3C484BFE1C}"/>
              </a:ext>
            </a:extLst>
          </p:cNvPr>
          <p:cNvSpPr>
            <a:spLocks noGrp="1"/>
          </p:cNvSpPr>
          <p:nvPr>
            <p:ph type="sldNum" sz="quarter" idx="12"/>
          </p:nvPr>
        </p:nvSpPr>
        <p:spPr>
          <a:xfrm>
            <a:off x="8963025" y="6356349"/>
            <a:ext cx="2743200" cy="365125"/>
          </a:xfrm>
          <a:prstGeom prst="rect">
            <a:avLst/>
          </a:prstGeom>
        </p:spPr>
        <p:txBody>
          <a:bodyPr/>
          <a:lstStyle/>
          <a:p>
            <a:fld id="{699FF8BC-04BA-47A9-907C-07366443E216}" type="slidenum">
              <a:rPr lang="en-US" smtClean="0"/>
              <a:t>‹#›</a:t>
            </a:fld>
            <a:endParaRPr lang="en-US"/>
          </a:p>
        </p:txBody>
      </p:sp>
    </p:spTree>
    <p:extLst>
      <p:ext uri="{BB962C8B-B14F-4D97-AF65-F5344CB8AC3E}">
        <p14:creationId xmlns:p14="http://schemas.microsoft.com/office/powerpoint/2010/main" val="33524356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13ACFB89-F34F-4DE2-AD73-8035347E6E4F}"/>
              </a:ext>
            </a:extLst>
          </p:cNvPr>
          <p:cNvSpPr>
            <a:spLocks noGrp="1"/>
          </p:cNvSpPr>
          <p:nvPr>
            <p:ph type="title" orient="vert"/>
          </p:nvPr>
        </p:nvSpPr>
        <p:spPr>
          <a:xfrm>
            <a:off x="8724900" y="365125"/>
            <a:ext cx="2628900" cy="5811838"/>
          </a:xfrm>
          <a:prstGeom prst="rect">
            <a:avLst/>
          </a:prstGeo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E20322DA-7651-402A-A0BB-0D6C40A30127}"/>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A175ABC3-1626-4FAD-B97E-0B3BCD6E9B76}"/>
              </a:ext>
            </a:extLst>
          </p:cNvPr>
          <p:cNvSpPr>
            <a:spLocks noGrp="1"/>
          </p:cNvSpPr>
          <p:nvPr>
            <p:ph type="dt" sz="half" idx="10"/>
          </p:nvPr>
        </p:nvSpPr>
        <p:spPr>
          <a:xfrm>
            <a:off x="590551" y="6356349"/>
            <a:ext cx="2743200" cy="365125"/>
          </a:xfrm>
          <a:prstGeom prst="rect">
            <a:avLst/>
          </a:prstGeom>
        </p:spPr>
        <p:txBody>
          <a:bodyPr/>
          <a:lstStyle/>
          <a:p>
            <a:endParaRPr lang="en-US"/>
          </a:p>
        </p:txBody>
      </p:sp>
      <p:sp>
        <p:nvSpPr>
          <p:cNvPr id="5" name="Chỗ dành sẵn cho Chân trang 4">
            <a:extLst>
              <a:ext uri="{FF2B5EF4-FFF2-40B4-BE49-F238E27FC236}">
                <a16:creationId xmlns:a16="http://schemas.microsoft.com/office/drawing/2014/main" id="{5B29AA6F-48EE-4DD5-8B29-D70DAAFB0B8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Chỗ dành sẵn cho Số hiệu Bản chiếu 5">
            <a:extLst>
              <a:ext uri="{FF2B5EF4-FFF2-40B4-BE49-F238E27FC236}">
                <a16:creationId xmlns:a16="http://schemas.microsoft.com/office/drawing/2014/main" id="{D6FEAF35-F2CF-4425-A551-79F0C8380DDF}"/>
              </a:ext>
            </a:extLst>
          </p:cNvPr>
          <p:cNvSpPr>
            <a:spLocks noGrp="1"/>
          </p:cNvSpPr>
          <p:nvPr>
            <p:ph type="sldNum" sz="quarter" idx="12"/>
          </p:nvPr>
        </p:nvSpPr>
        <p:spPr>
          <a:xfrm>
            <a:off x="8963025" y="6356349"/>
            <a:ext cx="2743200" cy="365125"/>
          </a:xfrm>
          <a:prstGeom prst="rect">
            <a:avLst/>
          </a:prstGeom>
        </p:spPr>
        <p:txBody>
          <a:bodyPr/>
          <a:lstStyle/>
          <a:p>
            <a:fld id="{699FF8BC-04BA-47A9-907C-07366443E216}" type="slidenum">
              <a:rPr lang="en-US" smtClean="0"/>
              <a:t>‹#›</a:t>
            </a:fld>
            <a:endParaRPr lang="en-US"/>
          </a:p>
        </p:txBody>
      </p:sp>
    </p:spTree>
    <p:extLst>
      <p:ext uri="{BB962C8B-B14F-4D97-AF65-F5344CB8AC3E}">
        <p14:creationId xmlns:p14="http://schemas.microsoft.com/office/powerpoint/2010/main" val="2172018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Đầu trang của Phần">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4576C3C8-CD46-4A0A-A291-66E107D3DDE7}"/>
              </a:ext>
            </a:extLst>
          </p:cNvPr>
          <p:cNvSpPr>
            <a:spLocks noGrp="1"/>
          </p:cNvSpPr>
          <p:nvPr>
            <p:ph type="body" idx="1"/>
          </p:nvPr>
        </p:nvSpPr>
        <p:spPr>
          <a:xfrm>
            <a:off x="590551" y="1724025"/>
            <a:ext cx="11115673" cy="4869655"/>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5" name="Tiêu đề 4">
            <a:extLst>
              <a:ext uri="{FF2B5EF4-FFF2-40B4-BE49-F238E27FC236}">
                <a16:creationId xmlns:a16="http://schemas.microsoft.com/office/drawing/2014/main" id="{D5B955DD-411E-409E-B649-7E677DA4E5A6}"/>
              </a:ext>
            </a:extLst>
          </p:cNvPr>
          <p:cNvSpPr>
            <a:spLocks noGrp="1"/>
          </p:cNvSpPr>
          <p:nvPr>
            <p:ph type="title"/>
          </p:nvPr>
        </p:nvSpPr>
        <p:spPr/>
        <p:txBody>
          <a:bodyPr/>
          <a:lstStyle/>
          <a:p>
            <a:r>
              <a:rPr lang="vi-VN"/>
              <a:t>Bấm để sửa kiểu tiêu đề Bản cái</a:t>
            </a:r>
            <a:endParaRPr lang="en-US"/>
          </a:p>
        </p:txBody>
      </p:sp>
      <p:sp>
        <p:nvSpPr>
          <p:cNvPr id="7" name="Chỗ dành sẵn cho Văn bản 2">
            <a:extLst>
              <a:ext uri="{FF2B5EF4-FFF2-40B4-BE49-F238E27FC236}">
                <a16:creationId xmlns:a16="http://schemas.microsoft.com/office/drawing/2014/main" id="{0C3482B8-57BD-41F3-994D-13EBE07332E5}"/>
              </a:ext>
            </a:extLst>
          </p:cNvPr>
          <p:cNvSpPr>
            <a:spLocks noGrp="1"/>
          </p:cNvSpPr>
          <p:nvPr>
            <p:ph type="body" idx="10"/>
          </p:nvPr>
        </p:nvSpPr>
        <p:spPr>
          <a:xfrm>
            <a:off x="590551" y="923925"/>
            <a:ext cx="11115673" cy="544511"/>
          </a:xfrm>
        </p:spPr>
        <p:txBody>
          <a:bodyPr>
            <a:normAutofit/>
          </a:bodyPr>
          <a:lstStyle>
            <a:lvl1pPr marL="0" indent="0">
              <a:buNone/>
              <a:defRPr sz="30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9" name="Chỗ dành sẵn cho Số hiệu Bản chiếu 5">
            <a:extLst>
              <a:ext uri="{FF2B5EF4-FFF2-40B4-BE49-F238E27FC236}">
                <a16:creationId xmlns:a16="http://schemas.microsoft.com/office/drawing/2014/main" id="{41E8380C-3141-458C-85E1-AF63FCD6B68C}"/>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4C8DC224-4589-4F63-9A47-BDC85642E9A5}" type="slidenum">
              <a:rPr lang="en-US" smtClean="0"/>
              <a:t>‹#›</a:t>
            </a:fld>
            <a:endParaRPr lang="en-US"/>
          </a:p>
        </p:txBody>
      </p:sp>
    </p:spTree>
    <p:extLst>
      <p:ext uri="{BB962C8B-B14F-4D97-AF65-F5344CB8AC3E}">
        <p14:creationId xmlns:p14="http://schemas.microsoft.com/office/powerpoint/2010/main" val="117792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Đầu trang của Phần">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4576C3C8-CD46-4A0A-A291-66E107D3DDE7}"/>
              </a:ext>
            </a:extLst>
          </p:cNvPr>
          <p:cNvSpPr>
            <a:spLocks noGrp="1"/>
          </p:cNvSpPr>
          <p:nvPr>
            <p:ph type="body" idx="1"/>
          </p:nvPr>
        </p:nvSpPr>
        <p:spPr>
          <a:xfrm>
            <a:off x="590551" y="1038225"/>
            <a:ext cx="11115673" cy="5555456"/>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11" name="Chỗ dành sẵn cho Tiêu đề 15">
            <a:extLst>
              <a:ext uri="{FF2B5EF4-FFF2-40B4-BE49-F238E27FC236}">
                <a16:creationId xmlns:a16="http://schemas.microsoft.com/office/drawing/2014/main" id="{A4DFE80C-51A2-4D53-BB00-0A093E4EB4CE}"/>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6" name="Chỗ dành sẵn cho Số hiệu Bản chiếu 5">
            <a:extLst>
              <a:ext uri="{FF2B5EF4-FFF2-40B4-BE49-F238E27FC236}">
                <a16:creationId xmlns:a16="http://schemas.microsoft.com/office/drawing/2014/main" id="{82CB2949-DAD7-4EF0-A36A-3D810F97494D}"/>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4C8DC224-4589-4F63-9A47-BDC85642E9A5}" type="slidenum">
              <a:rPr lang="en-US" smtClean="0"/>
              <a:t>‹#›</a:t>
            </a:fld>
            <a:endParaRPr lang="en-US"/>
          </a:p>
        </p:txBody>
      </p:sp>
    </p:spTree>
    <p:extLst>
      <p:ext uri="{BB962C8B-B14F-4D97-AF65-F5344CB8AC3E}">
        <p14:creationId xmlns:p14="http://schemas.microsoft.com/office/powerpoint/2010/main" val="1145102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ai Nội dung">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61C08749-6395-4F32-9909-504B626F9956}"/>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hỗ dành sẵn cho Nội dung 3">
            <a:extLst>
              <a:ext uri="{FF2B5EF4-FFF2-40B4-BE49-F238E27FC236}">
                <a16:creationId xmlns:a16="http://schemas.microsoft.com/office/drawing/2014/main" id="{EDA9BA27-EBFC-4DA7-855F-C3A3C9C28FEE}"/>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9" name="Chỗ dành sẵn cho Tiêu đề 15">
            <a:extLst>
              <a:ext uri="{FF2B5EF4-FFF2-40B4-BE49-F238E27FC236}">
                <a16:creationId xmlns:a16="http://schemas.microsoft.com/office/drawing/2014/main" id="{A4240B7C-DEC9-4DDB-B763-5AB7F5A1BD87}"/>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7" name="Chỗ dành sẵn cho Số hiệu Bản chiếu 5">
            <a:extLst>
              <a:ext uri="{FF2B5EF4-FFF2-40B4-BE49-F238E27FC236}">
                <a16:creationId xmlns:a16="http://schemas.microsoft.com/office/drawing/2014/main" id="{7D073651-FED7-4F7C-88AF-2DD7D2DDA14C}"/>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4C8DC224-4589-4F63-9A47-BDC85642E9A5}" type="slidenum">
              <a:rPr lang="en-US" smtClean="0"/>
              <a:t>‹#›</a:t>
            </a:fld>
            <a:endParaRPr lang="en-US"/>
          </a:p>
        </p:txBody>
      </p:sp>
    </p:spTree>
    <p:extLst>
      <p:ext uri="{BB962C8B-B14F-4D97-AF65-F5344CB8AC3E}">
        <p14:creationId xmlns:p14="http://schemas.microsoft.com/office/powerpoint/2010/main" val="1485834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hép so sánh">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FDF733FB-4A07-482D-957A-36B5991F4B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CDFCA923-F333-44FD-B677-F893ED5F5D1E}"/>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51F21074-7ED6-4120-B663-B57A489EDB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1B3584CC-EAB2-4543-9928-8D205793339D}"/>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13" name="Chỗ dành sẵn cho Tiêu đề 15">
            <a:extLst>
              <a:ext uri="{FF2B5EF4-FFF2-40B4-BE49-F238E27FC236}">
                <a16:creationId xmlns:a16="http://schemas.microsoft.com/office/drawing/2014/main" id="{E7D3FFCC-3F64-4A93-B16C-988199E7DA19}"/>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8" name="Chỗ dành sẵn cho Số hiệu Bản chiếu 5">
            <a:extLst>
              <a:ext uri="{FF2B5EF4-FFF2-40B4-BE49-F238E27FC236}">
                <a16:creationId xmlns:a16="http://schemas.microsoft.com/office/drawing/2014/main" id="{BBEF97C9-4C16-4414-8805-A1E1438B0E0D}"/>
              </a:ext>
            </a:extLst>
          </p:cNvPr>
          <p:cNvSpPr>
            <a:spLocks noGrp="1"/>
          </p:cNvSpPr>
          <p:nvPr>
            <p:ph type="sldNum" sz="quarter" idx="10"/>
          </p:nvPr>
        </p:nvSpPr>
        <p:spPr>
          <a:xfrm>
            <a:off x="11687175" y="264320"/>
            <a:ext cx="2743200" cy="531018"/>
          </a:xfrm>
          <a:prstGeom prst="rect">
            <a:avLst/>
          </a:prstGeom>
        </p:spPr>
        <p:txBody>
          <a:bodyPr/>
          <a:lstStyle>
            <a:lvl1pPr>
              <a:defRPr sz="2400" b="1">
                <a:solidFill>
                  <a:srgbClr val="4A7DA7"/>
                </a:solidFill>
              </a:defRPr>
            </a:lvl1pPr>
          </a:lstStyle>
          <a:p>
            <a:fld id="{4C8DC224-4589-4F63-9A47-BDC85642E9A5}" type="slidenum">
              <a:rPr lang="en-US" smtClean="0"/>
              <a:t>‹#›</a:t>
            </a:fld>
            <a:endParaRPr lang="en-US"/>
          </a:p>
        </p:txBody>
      </p:sp>
    </p:spTree>
    <p:extLst>
      <p:ext uri="{BB962C8B-B14F-4D97-AF65-F5344CB8AC3E}">
        <p14:creationId xmlns:p14="http://schemas.microsoft.com/office/powerpoint/2010/main" val="591819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ỉ Tiêu đề">
    <p:spTree>
      <p:nvGrpSpPr>
        <p:cNvPr id="1" name=""/>
        <p:cNvGrpSpPr/>
        <p:nvPr/>
      </p:nvGrpSpPr>
      <p:grpSpPr>
        <a:xfrm>
          <a:off x="0" y="0"/>
          <a:ext cx="0" cy="0"/>
          <a:chOff x="0" y="0"/>
          <a:chExt cx="0" cy="0"/>
        </a:xfrm>
      </p:grpSpPr>
      <p:sp>
        <p:nvSpPr>
          <p:cNvPr id="3" name="Chỗ dành sẵn cho Ngày tháng 2">
            <a:extLst>
              <a:ext uri="{FF2B5EF4-FFF2-40B4-BE49-F238E27FC236}">
                <a16:creationId xmlns:a16="http://schemas.microsoft.com/office/drawing/2014/main" id="{FC8EBD9F-9141-4A98-93F5-C6A5F27B9B5E}"/>
              </a:ext>
            </a:extLst>
          </p:cNvPr>
          <p:cNvSpPr>
            <a:spLocks noGrp="1"/>
          </p:cNvSpPr>
          <p:nvPr>
            <p:ph type="dt" sz="half" idx="10"/>
          </p:nvPr>
        </p:nvSpPr>
        <p:spPr>
          <a:xfrm>
            <a:off x="590551" y="6356349"/>
            <a:ext cx="2743200" cy="365125"/>
          </a:xfrm>
          <a:prstGeom prst="rect">
            <a:avLst/>
          </a:prstGeom>
        </p:spPr>
        <p:txBody>
          <a:bodyPr/>
          <a:lstStyle/>
          <a:p>
            <a:endParaRPr lang="en-US"/>
          </a:p>
        </p:txBody>
      </p:sp>
      <p:sp>
        <p:nvSpPr>
          <p:cNvPr id="4" name="Chỗ dành sẵn cho Chân trang 3">
            <a:extLst>
              <a:ext uri="{FF2B5EF4-FFF2-40B4-BE49-F238E27FC236}">
                <a16:creationId xmlns:a16="http://schemas.microsoft.com/office/drawing/2014/main" id="{F3055541-60E9-46E8-AE8C-2C677C137B0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Chỗ dành sẵn cho Số hiệu Bản chiếu 4">
            <a:extLst>
              <a:ext uri="{FF2B5EF4-FFF2-40B4-BE49-F238E27FC236}">
                <a16:creationId xmlns:a16="http://schemas.microsoft.com/office/drawing/2014/main" id="{3706B3D0-83CF-40FA-8319-7C75EFD0BE5A}"/>
              </a:ext>
            </a:extLst>
          </p:cNvPr>
          <p:cNvSpPr>
            <a:spLocks noGrp="1"/>
          </p:cNvSpPr>
          <p:nvPr>
            <p:ph type="sldNum" sz="quarter" idx="12"/>
          </p:nvPr>
        </p:nvSpPr>
        <p:spPr>
          <a:xfrm>
            <a:off x="8963025" y="6356349"/>
            <a:ext cx="2743200" cy="365125"/>
          </a:xfrm>
          <a:prstGeom prst="rect">
            <a:avLst/>
          </a:prstGeom>
        </p:spPr>
        <p:txBody>
          <a:bodyPr/>
          <a:lstStyle/>
          <a:p>
            <a:fld id="{4C8DC224-4589-4F63-9A47-BDC85642E9A5}" type="slidenum">
              <a:rPr lang="en-US" smtClean="0"/>
              <a:t>‹#›</a:t>
            </a:fld>
            <a:endParaRPr lang="en-US"/>
          </a:p>
        </p:txBody>
      </p:sp>
      <p:sp>
        <p:nvSpPr>
          <p:cNvPr id="7" name="Chỗ dành sẵn cho Tiêu đề 15">
            <a:extLst>
              <a:ext uri="{FF2B5EF4-FFF2-40B4-BE49-F238E27FC236}">
                <a16:creationId xmlns:a16="http://schemas.microsoft.com/office/drawing/2014/main" id="{DA8687FF-FC60-4275-9DE1-BF2E039DF62A}"/>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8" name="Chỗ dành sẵn cho Số hiệu Bản chiếu 5">
            <a:extLst>
              <a:ext uri="{FF2B5EF4-FFF2-40B4-BE49-F238E27FC236}">
                <a16:creationId xmlns:a16="http://schemas.microsoft.com/office/drawing/2014/main" id="{84326D3A-EBD9-4FF7-B239-D7972914C046}"/>
              </a:ext>
            </a:extLst>
          </p:cNvPr>
          <p:cNvSpPr txBox="1">
            <a:spLocks/>
          </p:cNvSpPr>
          <p:nvPr/>
        </p:nvSpPr>
        <p:spPr>
          <a:xfrm>
            <a:off x="11687175" y="264320"/>
            <a:ext cx="2743200" cy="531018"/>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49315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ống">
    <p:spTree>
      <p:nvGrpSpPr>
        <p:cNvPr id="1" name=""/>
        <p:cNvGrpSpPr/>
        <p:nvPr/>
      </p:nvGrpSpPr>
      <p:grpSpPr>
        <a:xfrm>
          <a:off x="0" y="0"/>
          <a:ext cx="0" cy="0"/>
          <a:chOff x="0" y="0"/>
          <a:chExt cx="0" cy="0"/>
        </a:xfrm>
      </p:grpSpPr>
      <p:sp>
        <p:nvSpPr>
          <p:cNvPr id="3" name="Chỗ dành sẵn cho Số hiệu Bản chiếu 5">
            <a:extLst>
              <a:ext uri="{FF2B5EF4-FFF2-40B4-BE49-F238E27FC236}">
                <a16:creationId xmlns:a16="http://schemas.microsoft.com/office/drawing/2014/main" id="{96B4CDE5-9799-4BC2-9724-684452F32F99}"/>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4C8DC224-4589-4F63-9A47-BDC85642E9A5}" type="slidenum">
              <a:rPr lang="en-US" smtClean="0"/>
              <a:t>‹#›</a:t>
            </a:fld>
            <a:endParaRPr lang="en-US"/>
          </a:p>
        </p:txBody>
      </p:sp>
    </p:spTree>
    <p:extLst>
      <p:ext uri="{BB962C8B-B14F-4D97-AF65-F5344CB8AC3E}">
        <p14:creationId xmlns:p14="http://schemas.microsoft.com/office/powerpoint/2010/main" val="3756057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6619017-1111-4C1D-A0BB-8FC41C4D5211}"/>
              </a:ext>
            </a:extLst>
          </p:cNvPr>
          <p:cNvSpPr>
            <a:spLocks noGrp="1"/>
          </p:cNvSpPr>
          <p:nvPr>
            <p:ph type="title"/>
          </p:nvPr>
        </p:nvSpPr>
        <p:spPr>
          <a:xfrm>
            <a:off x="839788" y="987425"/>
            <a:ext cx="3932237" cy="1600200"/>
          </a:xfrm>
          <a:prstGeom prst="rect">
            <a:avLst/>
          </a:prstGeom>
        </p:spPr>
        <p:txBody>
          <a:bodyPr anchor="b"/>
          <a:lstStyle>
            <a:lvl1pPr>
              <a:defRPr sz="3200"/>
            </a:lvl1pPr>
          </a:lstStyle>
          <a:p>
            <a:r>
              <a:rPr lang="vi-VN"/>
              <a:t>Bấm để sửa kiểu tiêu đề Bản cái</a:t>
            </a:r>
            <a:endParaRPr lang="en-US" dirty="0"/>
          </a:p>
        </p:txBody>
      </p:sp>
      <p:sp>
        <p:nvSpPr>
          <p:cNvPr id="3" name="Chỗ dành sẵn cho Nội dung 2">
            <a:extLst>
              <a:ext uri="{FF2B5EF4-FFF2-40B4-BE49-F238E27FC236}">
                <a16:creationId xmlns:a16="http://schemas.microsoft.com/office/drawing/2014/main" id="{2F2B9E11-C1BC-40CF-847A-2AF258FFB8BF}"/>
              </a:ext>
            </a:extLst>
          </p:cNvPr>
          <p:cNvSpPr>
            <a:spLocks noGrp="1"/>
          </p:cNvSpPr>
          <p:nvPr>
            <p:ph idx="1"/>
          </p:nvPr>
        </p:nvSpPr>
        <p:spPr>
          <a:xfrm>
            <a:off x="5183188" y="987425"/>
            <a:ext cx="6172200" cy="548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77DE9469-C9A2-48BC-A700-3C80BAE31CA9}"/>
              </a:ext>
            </a:extLst>
          </p:cNvPr>
          <p:cNvSpPr>
            <a:spLocks noGrp="1"/>
          </p:cNvSpPr>
          <p:nvPr>
            <p:ph type="body" sz="half" idx="2"/>
          </p:nvPr>
        </p:nvSpPr>
        <p:spPr>
          <a:xfrm>
            <a:off x="839788" y="2619374"/>
            <a:ext cx="3932237" cy="38576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Tree>
    <p:extLst>
      <p:ext uri="{BB962C8B-B14F-4D97-AF65-F5344CB8AC3E}">
        <p14:creationId xmlns:p14="http://schemas.microsoft.com/office/powerpoint/2010/main" val="3579422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en.wikiversity.org/wiki/Python"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hyperlink" Target="https://en.wikiversity.org/wiki/Python" TargetMode="Externa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Hình ảnh 8" descr="Ảnh có chứa sáng, ký hiệu&#10;&#10;Mô tả được tạo tự động">
            <a:extLst>
              <a:ext uri="{FF2B5EF4-FFF2-40B4-BE49-F238E27FC236}">
                <a16:creationId xmlns:a16="http://schemas.microsoft.com/office/drawing/2014/main" id="{81F2C0AD-F747-4695-8A50-2948916B9C76}"/>
              </a:ext>
            </a:extLst>
          </p:cNvPr>
          <p:cNvPicPr>
            <a:picLocks noChangeAspect="1"/>
          </p:cNvPicPr>
          <p:nvPr/>
        </p:nvPicPr>
        <p:blipFill>
          <a:blip r:embed="rId14">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57150" y="12701"/>
            <a:ext cx="962025" cy="962025"/>
          </a:xfrm>
          <a:prstGeom prst="rect">
            <a:avLst/>
          </a:prstGeom>
        </p:spPr>
      </p:pic>
      <p:sp>
        <p:nvSpPr>
          <p:cNvPr id="3" name="Chỗ dành sẵn cho Văn bản 2">
            <a:extLst>
              <a:ext uri="{FF2B5EF4-FFF2-40B4-BE49-F238E27FC236}">
                <a16:creationId xmlns:a16="http://schemas.microsoft.com/office/drawing/2014/main" id="{8B668D68-D984-48C7-B9B2-9B352F482FC9}"/>
              </a:ext>
            </a:extLst>
          </p:cNvPr>
          <p:cNvSpPr>
            <a:spLocks noGrp="1"/>
          </p:cNvSpPr>
          <p:nvPr>
            <p:ph type="body" idx="1"/>
          </p:nvPr>
        </p:nvSpPr>
        <p:spPr>
          <a:xfrm>
            <a:off x="590551" y="974724"/>
            <a:ext cx="11115674" cy="5618957"/>
          </a:xfrm>
          <a:prstGeom prst="rect">
            <a:avLst/>
          </a:prstGeom>
        </p:spPr>
        <p:txBody>
          <a:bodyPr vert="horz" lIns="91440" tIns="45720" rIns="91440" bIns="45720" rtlCol="0">
            <a:normAutofit/>
          </a:bodyPr>
          <a:lstStyle/>
          <a:p>
            <a:pPr lvl="0"/>
            <a:r>
              <a:rPr lang="vi-VN" dirty="0" err="1"/>
              <a:t>Bấm</a:t>
            </a:r>
            <a:r>
              <a:rPr lang="vi-VN" dirty="0"/>
              <a:t> </a:t>
            </a:r>
            <a:r>
              <a:rPr lang="vi-VN" dirty="0" err="1"/>
              <a:t>để</a:t>
            </a:r>
            <a:r>
              <a:rPr lang="vi-VN" dirty="0"/>
              <a:t> </a:t>
            </a:r>
            <a:r>
              <a:rPr lang="vi-VN" dirty="0" err="1"/>
              <a:t>chỉnh</a:t>
            </a:r>
            <a:r>
              <a:rPr lang="vi-VN" dirty="0"/>
              <a:t> </a:t>
            </a:r>
            <a:r>
              <a:rPr lang="vi-VN" dirty="0" err="1"/>
              <a:t>sửa</a:t>
            </a:r>
            <a:r>
              <a:rPr lang="vi-VN" dirty="0"/>
              <a:t> </a:t>
            </a:r>
            <a:r>
              <a:rPr lang="vi-VN" dirty="0" err="1"/>
              <a:t>kiểu</a:t>
            </a:r>
            <a:r>
              <a:rPr lang="vi-VN" dirty="0"/>
              <a:t> văn </a:t>
            </a:r>
            <a:r>
              <a:rPr lang="vi-VN" dirty="0" err="1"/>
              <a:t>bản</a:t>
            </a:r>
            <a:r>
              <a:rPr lang="vi-VN" dirty="0"/>
              <a:t> </a:t>
            </a:r>
            <a:r>
              <a:rPr lang="vi-VN" dirty="0" err="1"/>
              <a:t>của</a:t>
            </a:r>
            <a:r>
              <a:rPr lang="vi-VN" dirty="0"/>
              <a:t> </a:t>
            </a:r>
            <a:r>
              <a:rPr lang="vi-VN" dirty="0" err="1"/>
              <a:t>Bản</a:t>
            </a:r>
            <a:r>
              <a:rPr lang="vi-VN" dirty="0"/>
              <a:t> </a:t>
            </a:r>
            <a:r>
              <a:rPr lang="vi-VN" dirty="0" err="1"/>
              <a:t>cái</a:t>
            </a:r>
            <a:endParaRPr lang="vi-VN" dirty="0"/>
          </a:p>
          <a:p>
            <a:pPr lvl="1"/>
            <a:r>
              <a:rPr lang="vi-VN" dirty="0" err="1"/>
              <a:t>Mức</a:t>
            </a:r>
            <a:r>
              <a:rPr lang="vi-VN" dirty="0"/>
              <a:t> hai</a:t>
            </a:r>
          </a:p>
          <a:p>
            <a:pPr lvl="2"/>
            <a:r>
              <a:rPr lang="vi-VN" dirty="0" err="1"/>
              <a:t>Mức</a:t>
            </a:r>
            <a:r>
              <a:rPr lang="vi-VN" dirty="0"/>
              <a:t> ba</a:t>
            </a:r>
          </a:p>
          <a:p>
            <a:pPr lvl="3"/>
            <a:r>
              <a:rPr lang="vi-VN" dirty="0" err="1"/>
              <a:t>Mức</a:t>
            </a:r>
            <a:r>
              <a:rPr lang="vi-VN" dirty="0"/>
              <a:t> </a:t>
            </a:r>
            <a:r>
              <a:rPr lang="vi-VN" dirty="0" err="1"/>
              <a:t>bốn</a:t>
            </a:r>
            <a:endParaRPr lang="vi-VN" dirty="0"/>
          </a:p>
          <a:p>
            <a:pPr lvl="4"/>
            <a:r>
              <a:rPr lang="vi-VN" dirty="0" err="1"/>
              <a:t>Mức</a:t>
            </a:r>
            <a:r>
              <a:rPr lang="vi-VN" dirty="0"/>
              <a:t> năm</a:t>
            </a:r>
            <a:endParaRPr lang="en-US" dirty="0"/>
          </a:p>
        </p:txBody>
      </p:sp>
      <p:sp>
        <p:nvSpPr>
          <p:cNvPr id="17" name="Hình chữ nhật: Góc Tròn 16">
            <a:extLst>
              <a:ext uri="{FF2B5EF4-FFF2-40B4-BE49-F238E27FC236}">
                <a16:creationId xmlns:a16="http://schemas.microsoft.com/office/drawing/2014/main" id="{DD3D7CD2-5D2B-4E27-9F2A-19F6A5495757}"/>
              </a:ext>
            </a:extLst>
          </p:cNvPr>
          <p:cNvSpPr/>
          <p:nvPr/>
        </p:nvSpPr>
        <p:spPr>
          <a:xfrm>
            <a:off x="904875" y="228600"/>
            <a:ext cx="10801350" cy="566737"/>
          </a:xfrm>
          <a:prstGeom prst="roundRect">
            <a:avLst/>
          </a:prstGeom>
          <a:solidFill>
            <a:srgbClr val="4A7DA7"/>
          </a:solidFill>
          <a:ln>
            <a:solidFill>
              <a:srgbClr val="FFD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hỗ dành sẵn cho Tiêu đề 15">
            <a:extLst>
              <a:ext uri="{FF2B5EF4-FFF2-40B4-BE49-F238E27FC236}">
                <a16:creationId xmlns:a16="http://schemas.microsoft.com/office/drawing/2014/main" id="{EB34A0E3-35F5-491B-9F45-728DF88316C0}"/>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dirty="0"/>
              <a:t>Bấm để sửa kiểu tiêu đề Bản cái</a:t>
            </a:r>
            <a:endParaRPr lang="en-US" dirty="0"/>
          </a:p>
        </p:txBody>
      </p:sp>
      <p:sp>
        <p:nvSpPr>
          <p:cNvPr id="7" name="Chỗ dành sẵn cho Số hiệu Bản chiếu 5">
            <a:extLst>
              <a:ext uri="{FF2B5EF4-FFF2-40B4-BE49-F238E27FC236}">
                <a16:creationId xmlns:a16="http://schemas.microsoft.com/office/drawing/2014/main" id="{F5355C64-AD85-4ED1-BD16-FA58530BC00A}"/>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4C8DC224-4589-4F63-9A47-BDC85642E9A5}" type="slidenum">
              <a:rPr lang="en-US" smtClean="0"/>
              <a:t>‹#›</a:t>
            </a:fld>
            <a:endParaRPr lang="en-US"/>
          </a:p>
        </p:txBody>
      </p:sp>
    </p:spTree>
    <p:extLst>
      <p:ext uri="{BB962C8B-B14F-4D97-AF65-F5344CB8AC3E}">
        <p14:creationId xmlns:p14="http://schemas.microsoft.com/office/powerpoint/2010/main" val="3244191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Hình ảnh 8" descr="Ảnh có chứa sáng, ký hiệu&#10;&#10;Mô tả được tạo tự động">
            <a:extLst>
              <a:ext uri="{FF2B5EF4-FFF2-40B4-BE49-F238E27FC236}">
                <a16:creationId xmlns:a16="http://schemas.microsoft.com/office/drawing/2014/main" id="{81F2C0AD-F747-4695-8A50-2948916B9C76}"/>
              </a:ext>
            </a:extLst>
          </p:cNvPr>
          <p:cNvPicPr>
            <a:picLocks noChangeAspect="1"/>
          </p:cNvPicPr>
          <p:nvPr/>
        </p:nvPicPr>
        <p:blipFill>
          <a:blip r:embed="rId14">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57150" y="12701"/>
            <a:ext cx="962025" cy="962025"/>
          </a:xfrm>
          <a:prstGeom prst="rect">
            <a:avLst/>
          </a:prstGeom>
        </p:spPr>
      </p:pic>
      <p:sp>
        <p:nvSpPr>
          <p:cNvPr id="3" name="Chỗ dành sẵn cho Văn bản 2">
            <a:extLst>
              <a:ext uri="{FF2B5EF4-FFF2-40B4-BE49-F238E27FC236}">
                <a16:creationId xmlns:a16="http://schemas.microsoft.com/office/drawing/2014/main" id="{8B668D68-D984-48C7-B9B2-9B352F482FC9}"/>
              </a:ext>
            </a:extLst>
          </p:cNvPr>
          <p:cNvSpPr>
            <a:spLocks noGrp="1"/>
          </p:cNvSpPr>
          <p:nvPr>
            <p:ph type="body" idx="1"/>
          </p:nvPr>
        </p:nvSpPr>
        <p:spPr>
          <a:xfrm>
            <a:off x="590551" y="974724"/>
            <a:ext cx="11115674" cy="5618957"/>
          </a:xfrm>
          <a:prstGeom prst="rect">
            <a:avLst/>
          </a:prstGeom>
        </p:spPr>
        <p:txBody>
          <a:bodyPr vert="horz" lIns="91440" tIns="45720" rIns="91440" bIns="45720" rtlCol="0">
            <a:normAutofit/>
          </a:bodyPr>
          <a:lstStyle/>
          <a:p>
            <a:pPr lvl="0"/>
            <a:r>
              <a:rPr lang="vi-VN" dirty="0" err="1"/>
              <a:t>Bấm</a:t>
            </a:r>
            <a:r>
              <a:rPr lang="vi-VN" dirty="0"/>
              <a:t> </a:t>
            </a:r>
            <a:r>
              <a:rPr lang="vi-VN" dirty="0" err="1"/>
              <a:t>để</a:t>
            </a:r>
            <a:r>
              <a:rPr lang="vi-VN" dirty="0"/>
              <a:t> </a:t>
            </a:r>
            <a:r>
              <a:rPr lang="vi-VN" dirty="0" err="1"/>
              <a:t>chỉnh</a:t>
            </a:r>
            <a:r>
              <a:rPr lang="vi-VN" dirty="0"/>
              <a:t> </a:t>
            </a:r>
            <a:r>
              <a:rPr lang="vi-VN" dirty="0" err="1"/>
              <a:t>sửa</a:t>
            </a:r>
            <a:r>
              <a:rPr lang="vi-VN" dirty="0"/>
              <a:t> </a:t>
            </a:r>
            <a:r>
              <a:rPr lang="vi-VN" dirty="0" err="1"/>
              <a:t>kiểu</a:t>
            </a:r>
            <a:r>
              <a:rPr lang="vi-VN" dirty="0"/>
              <a:t> văn </a:t>
            </a:r>
            <a:r>
              <a:rPr lang="vi-VN" dirty="0" err="1"/>
              <a:t>bản</a:t>
            </a:r>
            <a:r>
              <a:rPr lang="vi-VN" dirty="0"/>
              <a:t> </a:t>
            </a:r>
            <a:r>
              <a:rPr lang="vi-VN" dirty="0" err="1"/>
              <a:t>của</a:t>
            </a:r>
            <a:r>
              <a:rPr lang="vi-VN" dirty="0"/>
              <a:t> </a:t>
            </a:r>
            <a:r>
              <a:rPr lang="vi-VN" dirty="0" err="1"/>
              <a:t>Bản</a:t>
            </a:r>
            <a:r>
              <a:rPr lang="vi-VN" dirty="0"/>
              <a:t> </a:t>
            </a:r>
            <a:r>
              <a:rPr lang="vi-VN" dirty="0" err="1"/>
              <a:t>cái</a:t>
            </a:r>
            <a:endParaRPr lang="vi-VN" dirty="0"/>
          </a:p>
          <a:p>
            <a:pPr lvl="1"/>
            <a:r>
              <a:rPr lang="vi-VN" dirty="0" err="1"/>
              <a:t>Mức</a:t>
            </a:r>
            <a:r>
              <a:rPr lang="vi-VN" dirty="0"/>
              <a:t> hai</a:t>
            </a:r>
          </a:p>
          <a:p>
            <a:pPr lvl="2"/>
            <a:r>
              <a:rPr lang="vi-VN" dirty="0" err="1"/>
              <a:t>Mức</a:t>
            </a:r>
            <a:r>
              <a:rPr lang="vi-VN" dirty="0"/>
              <a:t> ba</a:t>
            </a:r>
          </a:p>
          <a:p>
            <a:pPr lvl="3"/>
            <a:r>
              <a:rPr lang="vi-VN" dirty="0" err="1"/>
              <a:t>Mức</a:t>
            </a:r>
            <a:r>
              <a:rPr lang="vi-VN" dirty="0"/>
              <a:t> </a:t>
            </a:r>
            <a:r>
              <a:rPr lang="vi-VN" dirty="0" err="1"/>
              <a:t>bốn</a:t>
            </a:r>
            <a:endParaRPr lang="vi-VN" dirty="0"/>
          </a:p>
          <a:p>
            <a:pPr lvl="4"/>
            <a:r>
              <a:rPr lang="vi-VN" dirty="0" err="1"/>
              <a:t>Mức</a:t>
            </a:r>
            <a:r>
              <a:rPr lang="vi-VN" dirty="0"/>
              <a:t> năm</a:t>
            </a:r>
            <a:endParaRPr lang="en-US" dirty="0"/>
          </a:p>
        </p:txBody>
      </p:sp>
      <p:sp>
        <p:nvSpPr>
          <p:cNvPr id="17" name="Hình chữ nhật: Góc Tròn 16">
            <a:extLst>
              <a:ext uri="{FF2B5EF4-FFF2-40B4-BE49-F238E27FC236}">
                <a16:creationId xmlns:a16="http://schemas.microsoft.com/office/drawing/2014/main" id="{DD3D7CD2-5D2B-4E27-9F2A-19F6A5495757}"/>
              </a:ext>
            </a:extLst>
          </p:cNvPr>
          <p:cNvSpPr/>
          <p:nvPr/>
        </p:nvSpPr>
        <p:spPr>
          <a:xfrm>
            <a:off x="904875" y="228600"/>
            <a:ext cx="10801350" cy="566737"/>
          </a:xfrm>
          <a:prstGeom prst="roundRect">
            <a:avLst/>
          </a:prstGeom>
          <a:solidFill>
            <a:srgbClr val="4A7DA7"/>
          </a:solidFill>
          <a:ln>
            <a:solidFill>
              <a:srgbClr val="FFD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hỗ dành sẵn cho Tiêu đề 15">
            <a:extLst>
              <a:ext uri="{FF2B5EF4-FFF2-40B4-BE49-F238E27FC236}">
                <a16:creationId xmlns:a16="http://schemas.microsoft.com/office/drawing/2014/main" id="{EB34A0E3-35F5-491B-9F45-728DF88316C0}"/>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dirty="0"/>
              <a:t>Bấm để sửa kiểu tiêu đề Bản cái</a:t>
            </a:r>
            <a:endParaRPr lang="en-US" dirty="0"/>
          </a:p>
        </p:txBody>
      </p:sp>
      <p:sp>
        <p:nvSpPr>
          <p:cNvPr id="7" name="Chỗ dành sẵn cho Số hiệu Bản chiếu 5">
            <a:extLst>
              <a:ext uri="{FF2B5EF4-FFF2-40B4-BE49-F238E27FC236}">
                <a16:creationId xmlns:a16="http://schemas.microsoft.com/office/drawing/2014/main" id="{F5355C64-AD85-4ED1-BD16-FA58530BC00A}"/>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699FF8BC-04BA-47A9-907C-07366443E216}" type="slidenum">
              <a:rPr lang="en-US" smtClean="0"/>
              <a:t>‹#›</a:t>
            </a:fld>
            <a:endParaRPr lang="en-US"/>
          </a:p>
        </p:txBody>
      </p:sp>
    </p:spTree>
    <p:extLst>
      <p:ext uri="{BB962C8B-B14F-4D97-AF65-F5344CB8AC3E}">
        <p14:creationId xmlns:p14="http://schemas.microsoft.com/office/powerpoint/2010/main" val="272255571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 Id="rId5" Type="http://schemas.openxmlformats.org/officeDocument/2006/relationships/image" Target="../media/image62.png"/><Relationship Id="rId4" Type="http://schemas.openxmlformats.org/officeDocument/2006/relationships/image" Target="../media/image61.png"/></Relationships>
</file>

<file path=ppt/slides/_rels/slide1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3.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1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3.xml"/><Relationship Id="rId4" Type="http://schemas.openxmlformats.org/officeDocument/2006/relationships/image" Target="../media/image70.png"/></Relationships>
</file>

<file path=ppt/slides/_rels/slide1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3.xml"/><Relationship Id="rId5" Type="http://schemas.openxmlformats.org/officeDocument/2006/relationships/image" Target="../media/image74.png"/><Relationship Id="rId4" Type="http://schemas.openxmlformats.org/officeDocument/2006/relationships/image" Target="../media/image7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3.xml"/><Relationship Id="rId5" Type="http://schemas.openxmlformats.org/officeDocument/2006/relationships/image" Target="../media/image78.png"/><Relationship Id="rId4" Type="http://schemas.openxmlformats.org/officeDocument/2006/relationships/image" Target="../media/image77.png"/></Relationships>
</file>

<file path=ppt/slides/_rels/slide2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3.xml"/><Relationship Id="rId4" Type="http://schemas.openxmlformats.org/officeDocument/2006/relationships/image" Target="../media/image81.png"/></Relationships>
</file>

<file path=ppt/slides/_rels/slide2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3.xml"/><Relationship Id="rId4" Type="http://schemas.openxmlformats.org/officeDocument/2006/relationships/image" Target="../media/image84.png"/></Relationships>
</file>

<file path=ppt/slides/_rels/slide2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3.xml"/><Relationship Id="rId4" Type="http://schemas.openxmlformats.org/officeDocument/2006/relationships/image" Target="../media/image87.png"/></Relationships>
</file>

<file path=ppt/slides/_rels/slide2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3.xml"/><Relationship Id="rId5" Type="http://schemas.openxmlformats.org/officeDocument/2006/relationships/image" Target="../media/image91.png"/><Relationship Id="rId4" Type="http://schemas.openxmlformats.org/officeDocument/2006/relationships/image" Target="../media/image9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3.xml"/><Relationship Id="rId4" Type="http://schemas.openxmlformats.org/officeDocument/2006/relationships/image" Target="../media/image94.png"/></Relationships>
</file>

<file path=ppt/slides/_rels/slide2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3.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2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3.xml"/><Relationship Id="rId4" Type="http://schemas.openxmlformats.org/officeDocument/2006/relationships/image" Target="../media/image10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106.png"/><Relationship Id="rId7" Type="http://schemas.openxmlformats.org/officeDocument/2006/relationships/image" Target="../media/image110.png"/><Relationship Id="rId2" Type="http://schemas.openxmlformats.org/officeDocument/2006/relationships/image" Target="../media/image105.png"/><Relationship Id="rId1" Type="http://schemas.openxmlformats.org/officeDocument/2006/relationships/slideLayout" Target="../slideLayouts/slideLayout3.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31.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3.xml"/><Relationship Id="rId4" Type="http://schemas.openxmlformats.org/officeDocument/2006/relationships/image" Target="../media/image113.png"/></Relationships>
</file>

<file path=ppt/slides/_rels/slide32.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3.xml"/><Relationship Id="rId5" Type="http://schemas.openxmlformats.org/officeDocument/2006/relationships/image" Target="../media/image119.png"/><Relationship Id="rId4" Type="http://schemas.openxmlformats.org/officeDocument/2006/relationships/image" Target="../media/image118.png"/></Relationships>
</file>

<file path=ppt/slides/_rels/slide34.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3.xml"/><Relationship Id="rId4" Type="http://schemas.openxmlformats.org/officeDocument/2006/relationships/image" Target="../media/image122.png"/></Relationships>
</file>

<file path=ppt/slides/_rels/slide35.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3.xml"/><Relationship Id="rId4" Type="http://schemas.openxmlformats.org/officeDocument/2006/relationships/image" Target="../media/image125.png"/></Relationships>
</file>

<file path=ppt/slides/_rels/slide36.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3.xml"/><Relationship Id="rId4" Type="http://schemas.openxmlformats.org/officeDocument/2006/relationships/image" Target="../media/image134.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40.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3.xml"/><Relationship Id="rId4" Type="http://schemas.openxmlformats.org/officeDocument/2006/relationships/image" Target="../media/image138.png"/></Relationships>
</file>

<file path=ppt/slides/_rels/slide4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3.xml"/><Relationship Id="rId5" Type="http://schemas.openxmlformats.org/officeDocument/2006/relationships/image" Target="../media/image142.png"/><Relationship Id="rId4" Type="http://schemas.openxmlformats.org/officeDocument/2006/relationships/image" Target="../media/image141.png"/></Relationships>
</file>

<file path=ppt/slides/_rels/slide43.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3.xml"/><Relationship Id="rId4" Type="http://schemas.openxmlformats.org/officeDocument/2006/relationships/image" Target="../media/image145.png"/></Relationships>
</file>

<file path=ppt/slides/_rels/slide44.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3.xml"/><Relationship Id="rId5" Type="http://schemas.openxmlformats.org/officeDocument/2006/relationships/image" Target="../media/image151.png"/><Relationship Id="rId4" Type="http://schemas.openxmlformats.org/officeDocument/2006/relationships/image" Target="../media/image150.png"/></Relationships>
</file>

<file path=ppt/slides/_rels/slide46.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15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slideLayout" Target="../slideLayouts/slideLayout3.xml"/><Relationship Id="rId4" Type="http://schemas.openxmlformats.org/officeDocument/2006/relationships/image" Target="../media/image158.png"/></Relationships>
</file>

<file path=ppt/slides/_rels/slide49.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50.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62.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0FE5516-7451-46AD-A1E8-26D02D286C28}"/>
              </a:ext>
            </a:extLst>
          </p:cNvPr>
          <p:cNvSpPr>
            <a:spLocks noGrp="1"/>
          </p:cNvSpPr>
          <p:nvPr>
            <p:ph type="ctrTitle"/>
          </p:nvPr>
        </p:nvSpPr>
        <p:spPr>
          <a:xfrm>
            <a:off x="71919" y="4544496"/>
            <a:ext cx="12120081" cy="1066801"/>
          </a:xfrm>
        </p:spPr>
        <p:txBody>
          <a:bodyPr>
            <a:normAutofit/>
          </a:bodyPr>
          <a:lstStyle/>
          <a:p>
            <a:r>
              <a:rPr lang="en-US" dirty="0"/>
              <a:t>Data Manipulation with Pandas </a:t>
            </a:r>
          </a:p>
        </p:txBody>
      </p:sp>
      <p:sp>
        <p:nvSpPr>
          <p:cNvPr id="3" name="Hình chữ nhật: Góc Tròn 2">
            <a:extLst>
              <a:ext uri="{FF2B5EF4-FFF2-40B4-BE49-F238E27FC236}">
                <a16:creationId xmlns:a16="http://schemas.microsoft.com/office/drawing/2014/main" id="{F0C214A4-069B-8EEB-CE82-44AF1DBD9045}"/>
              </a:ext>
            </a:extLst>
          </p:cNvPr>
          <p:cNvSpPr/>
          <p:nvPr/>
        </p:nvSpPr>
        <p:spPr>
          <a:xfrm>
            <a:off x="6590371" y="1628078"/>
            <a:ext cx="5129561" cy="769434"/>
          </a:xfrm>
          <a:prstGeom prst="roundRect">
            <a:avLst/>
          </a:prstGeom>
          <a:solidFill>
            <a:srgbClr val="0E4663"/>
          </a:solidFill>
          <a:ln>
            <a:solidFill>
              <a:srgbClr val="43DFE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5400" b="1" dirty="0">
                <a:solidFill>
                  <a:schemeClr val="accent4">
                    <a:lumMod val="40000"/>
                    <a:lumOff val="60000"/>
                  </a:schemeClr>
                </a:solidFill>
              </a:rPr>
              <a:t>PANDAS</a:t>
            </a:r>
            <a:endParaRPr lang="en-US" b="1" dirty="0">
              <a:solidFill>
                <a:schemeClr val="accent4">
                  <a:lumMod val="40000"/>
                  <a:lumOff val="60000"/>
                </a:schemeClr>
              </a:solidFill>
            </a:endParaRPr>
          </a:p>
        </p:txBody>
      </p:sp>
    </p:spTree>
    <p:extLst>
      <p:ext uri="{BB962C8B-B14F-4D97-AF65-F5344CB8AC3E}">
        <p14:creationId xmlns:p14="http://schemas.microsoft.com/office/powerpoint/2010/main" val="1829236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Introducing Pandas Objects</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10</a:t>
            </a:fld>
            <a:endParaRPr lang="en-US"/>
          </a:p>
        </p:txBody>
      </p:sp>
      <p:sp>
        <p:nvSpPr>
          <p:cNvPr id="17" name="Hộp Văn bản 16">
            <a:extLst>
              <a:ext uri="{FF2B5EF4-FFF2-40B4-BE49-F238E27FC236}">
                <a16:creationId xmlns:a16="http://schemas.microsoft.com/office/drawing/2014/main" id="{1FD4F3C4-F679-4F8B-92F6-60959AEAB6E3}"/>
              </a:ext>
            </a:extLst>
          </p:cNvPr>
          <p:cNvSpPr txBox="1"/>
          <p:nvPr/>
        </p:nvSpPr>
        <p:spPr>
          <a:xfrm>
            <a:off x="620623" y="1095215"/>
            <a:ext cx="5475377" cy="461665"/>
          </a:xfrm>
          <a:prstGeom prst="rect">
            <a:avLst/>
          </a:prstGeom>
          <a:noFill/>
        </p:spPr>
        <p:txBody>
          <a:bodyPr wrap="square">
            <a:spAutoFit/>
          </a:bodyPr>
          <a:lstStyle/>
          <a:p>
            <a:pPr marL="342900" indent="-342900">
              <a:buFont typeface="Arial" panose="020B0604020202020204" pitchFamily="34" charset="0"/>
              <a:buChar char="•"/>
            </a:pPr>
            <a:r>
              <a:rPr lang="en-GB" sz="2400" b="1" dirty="0">
                <a:solidFill>
                  <a:srgbClr val="000000"/>
                </a:solidFill>
                <a:latin typeface="MyriadPro-SemiboldCond"/>
              </a:rPr>
              <a:t>From a dictionary of Series objects</a:t>
            </a:r>
            <a:endParaRPr lang="en-US" sz="2400" b="1" dirty="0"/>
          </a:p>
        </p:txBody>
      </p:sp>
      <p:pic>
        <p:nvPicPr>
          <p:cNvPr id="13" name="Hình ảnh 12">
            <a:extLst>
              <a:ext uri="{FF2B5EF4-FFF2-40B4-BE49-F238E27FC236}">
                <a16:creationId xmlns:a16="http://schemas.microsoft.com/office/drawing/2014/main" id="{C5ED48DE-975B-4DD4-8118-B74E1D13CC0C}"/>
              </a:ext>
            </a:extLst>
          </p:cNvPr>
          <p:cNvPicPr>
            <a:picLocks noChangeAspect="1"/>
          </p:cNvPicPr>
          <p:nvPr/>
        </p:nvPicPr>
        <p:blipFill>
          <a:blip r:embed="rId2"/>
          <a:stretch>
            <a:fillRect/>
          </a:stretch>
        </p:blipFill>
        <p:spPr>
          <a:xfrm>
            <a:off x="620623" y="2570338"/>
            <a:ext cx="5948795" cy="3758045"/>
          </a:xfrm>
          <a:prstGeom prst="rect">
            <a:avLst/>
          </a:prstGeom>
        </p:spPr>
      </p:pic>
      <p:sp>
        <p:nvSpPr>
          <p:cNvPr id="14" name="Hộp Văn bản 13">
            <a:extLst>
              <a:ext uri="{FF2B5EF4-FFF2-40B4-BE49-F238E27FC236}">
                <a16:creationId xmlns:a16="http://schemas.microsoft.com/office/drawing/2014/main" id="{EC696114-AFE3-474B-A7A7-5002B6978D87}"/>
              </a:ext>
            </a:extLst>
          </p:cNvPr>
          <p:cNvSpPr txBox="1"/>
          <p:nvPr/>
        </p:nvSpPr>
        <p:spPr>
          <a:xfrm>
            <a:off x="6689225" y="1095215"/>
            <a:ext cx="5475377" cy="461665"/>
          </a:xfrm>
          <a:prstGeom prst="rect">
            <a:avLst/>
          </a:prstGeom>
          <a:noFill/>
        </p:spPr>
        <p:txBody>
          <a:bodyPr wrap="square">
            <a:spAutoFit/>
          </a:bodyPr>
          <a:lstStyle/>
          <a:p>
            <a:pPr marL="342900" indent="-342900">
              <a:buFont typeface="Arial" panose="020B0604020202020204" pitchFamily="34" charset="0"/>
              <a:buChar char="•"/>
            </a:pPr>
            <a:r>
              <a:rPr lang="en-GB" sz="2400" b="1" dirty="0">
                <a:solidFill>
                  <a:srgbClr val="000000"/>
                </a:solidFill>
                <a:latin typeface="MyriadPro-SemiboldCond"/>
              </a:rPr>
              <a:t>From a two-dimensional NumPy array</a:t>
            </a:r>
            <a:endParaRPr lang="en-US" sz="2400" b="1" dirty="0"/>
          </a:p>
        </p:txBody>
      </p:sp>
      <p:pic>
        <p:nvPicPr>
          <p:cNvPr id="4" name="Hình ảnh 3">
            <a:extLst>
              <a:ext uri="{FF2B5EF4-FFF2-40B4-BE49-F238E27FC236}">
                <a16:creationId xmlns:a16="http://schemas.microsoft.com/office/drawing/2014/main" id="{C9F265C7-A905-4DA7-971F-BC587545BE06}"/>
              </a:ext>
            </a:extLst>
          </p:cNvPr>
          <p:cNvPicPr>
            <a:picLocks noChangeAspect="1"/>
          </p:cNvPicPr>
          <p:nvPr/>
        </p:nvPicPr>
        <p:blipFill>
          <a:blip r:embed="rId3"/>
          <a:stretch>
            <a:fillRect/>
          </a:stretch>
        </p:blipFill>
        <p:spPr>
          <a:xfrm>
            <a:off x="7055188" y="3557164"/>
            <a:ext cx="4743450" cy="3190875"/>
          </a:xfrm>
          <a:prstGeom prst="rect">
            <a:avLst/>
          </a:prstGeom>
        </p:spPr>
      </p:pic>
      <p:sp>
        <p:nvSpPr>
          <p:cNvPr id="9" name="Hộp Văn bản 8">
            <a:extLst>
              <a:ext uri="{FF2B5EF4-FFF2-40B4-BE49-F238E27FC236}">
                <a16:creationId xmlns:a16="http://schemas.microsoft.com/office/drawing/2014/main" id="{5AE2B23D-39C8-4DEF-87FA-4B55894B1F41}"/>
              </a:ext>
            </a:extLst>
          </p:cNvPr>
          <p:cNvSpPr txBox="1"/>
          <p:nvPr/>
        </p:nvSpPr>
        <p:spPr>
          <a:xfrm>
            <a:off x="470043" y="1639199"/>
            <a:ext cx="6099375" cy="769441"/>
          </a:xfrm>
          <a:prstGeom prst="rect">
            <a:avLst/>
          </a:prstGeom>
          <a:noFill/>
        </p:spPr>
        <p:txBody>
          <a:bodyPr wrap="square">
            <a:spAutoFit/>
          </a:bodyPr>
          <a:lstStyle/>
          <a:p>
            <a:r>
              <a:rPr lang="en-GB" sz="2200" dirty="0"/>
              <a:t>As we saw before, a </a:t>
            </a:r>
            <a:r>
              <a:rPr lang="en-GB" sz="2200" dirty="0" err="1"/>
              <a:t>DataFrame</a:t>
            </a:r>
            <a:r>
              <a:rPr lang="en-GB" sz="2200" dirty="0"/>
              <a:t> can be constructed from a dictionary of Series objects as well:</a:t>
            </a:r>
            <a:endParaRPr lang="en-US" sz="2200" dirty="0"/>
          </a:p>
        </p:txBody>
      </p:sp>
      <p:sp>
        <p:nvSpPr>
          <p:cNvPr id="11" name="Hộp Văn bản 10">
            <a:extLst>
              <a:ext uri="{FF2B5EF4-FFF2-40B4-BE49-F238E27FC236}">
                <a16:creationId xmlns:a16="http://schemas.microsoft.com/office/drawing/2014/main" id="{32BC4BE7-7CE1-4374-9412-8551947D28BD}"/>
              </a:ext>
            </a:extLst>
          </p:cNvPr>
          <p:cNvSpPr txBox="1"/>
          <p:nvPr/>
        </p:nvSpPr>
        <p:spPr>
          <a:xfrm>
            <a:off x="7014681" y="1828766"/>
            <a:ext cx="5149921" cy="1446550"/>
          </a:xfrm>
          <a:prstGeom prst="rect">
            <a:avLst/>
          </a:prstGeom>
          <a:noFill/>
        </p:spPr>
        <p:txBody>
          <a:bodyPr wrap="square">
            <a:spAutoFit/>
          </a:bodyPr>
          <a:lstStyle/>
          <a:p>
            <a:r>
              <a:rPr lang="en-GB" sz="2200" dirty="0"/>
              <a:t>Given a two-dimensional array of data, we can create a </a:t>
            </a:r>
            <a:r>
              <a:rPr lang="en-GB" sz="2200" dirty="0" err="1"/>
              <a:t>DataFrame</a:t>
            </a:r>
            <a:r>
              <a:rPr lang="en-GB" sz="2200" dirty="0"/>
              <a:t> with any specified column and index names. If omitted, an integer index will be used for each:</a:t>
            </a:r>
            <a:endParaRPr lang="en-US" sz="2200" dirty="0"/>
          </a:p>
        </p:txBody>
      </p:sp>
    </p:spTree>
    <p:extLst>
      <p:ext uri="{BB962C8B-B14F-4D97-AF65-F5344CB8AC3E}">
        <p14:creationId xmlns:p14="http://schemas.microsoft.com/office/powerpoint/2010/main" val="178924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barn(inVertical)">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barn(inVertical)">
                                      <p:cBhvr>
                                        <p:cTn id="22" dur="5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arn(inVertic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Introducing Pandas Objects</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a:xfrm>
            <a:off x="590551" y="790363"/>
            <a:ext cx="11115673" cy="544511"/>
          </a:xfrm>
        </p:spPr>
        <p:txBody>
          <a:bodyPr/>
          <a:lstStyle/>
          <a:p>
            <a:r>
              <a:rPr lang="en-US" dirty="0"/>
              <a:t>The Pandas Index Object</a:t>
            </a: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11</a:t>
            </a:fld>
            <a:endParaRPr lang="en-US"/>
          </a:p>
        </p:txBody>
      </p:sp>
      <p:pic>
        <p:nvPicPr>
          <p:cNvPr id="7" name="Hình ảnh 6">
            <a:extLst>
              <a:ext uri="{FF2B5EF4-FFF2-40B4-BE49-F238E27FC236}">
                <a16:creationId xmlns:a16="http://schemas.microsoft.com/office/drawing/2014/main" id="{D41B004A-A9DF-4255-AE71-D00677D909C4}"/>
              </a:ext>
            </a:extLst>
          </p:cNvPr>
          <p:cNvPicPr>
            <a:picLocks noChangeAspect="1"/>
          </p:cNvPicPr>
          <p:nvPr/>
        </p:nvPicPr>
        <p:blipFill>
          <a:blip r:embed="rId2"/>
          <a:stretch>
            <a:fillRect/>
          </a:stretch>
        </p:blipFill>
        <p:spPr>
          <a:xfrm>
            <a:off x="665465" y="2354893"/>
            <a:ext cx="5600700" cy="1238250"/>
          </a:xfrm>
          <a:prstGeom prst="rect">
            <a:avLst/>
          </a:prstGeom>
        </p:spPr>
      </p:pic>
      <p:pic>
        <p:nvPicPr>
          <p:cNvPr id="18" name="Hình ảnh 17">
            <a:extLst>
              <a:ext uri="{FF2B5EF4-FFF2-40B4-BE49-F238E27FC236}">
                <a16:creationId xmlns:a16="http://schemas.microsoft.com/office/drawing/2014/main" id="{186D774D-5497-4B6B-896E-471E28AC9EB4}"/>
              </a:ext>
            </a:extLst>
          </p:cNvPr>
          <p:cNvPicPr>
            <a:picLocks noChangeAspect="1"/>
          </p:cNvPicPr>
          <p:nvPr/>
        </p:nvPicPr>
        <p:blipFill>
          <a:blip r:embed="rId3"/>
          <a:stretch>
            <a:fillRect/>
          </a:stretch>
        </p:blipFill>
        <p:spPr>
          <a:xfrm>
            <a:off x="625171" y="3662953"/>
            <a:ext cx="1333500" cy="942975"/>
          </a:xfrm>
          <a:prstGeom prst="rect">
            <a:avLst/>
          </a:prstGeom>
        </p:spPr>
      </p:pic>
      <p:pic>
        <p:nvPicPr>
          <p:cNvPr id="20" name="Hình ảnh 19">
            <a:extLst>
              <a:ext uri="{FF2B5EF4-FFF2-40B4-BE49-F238E27FC236}">
                <a16:creationId xmlns:a16="http://schemas.microsoft.com/office/drawing/2014/main" id="{4422F74C-BEC9-40E5-ADAF-01E428286687}"/>
              </a:ext>
            </a:extLst>
          </p:cNvPr>
          <p:cNvPicPr>
            <a:picLocks noChangeAspect="1"/>
          </p:cNvPicPr>
          <p:nvPr/>
        </p:nvPicPr>
        <p:blipFill>
          <a:blip r:embed="rId4"/>
          <a:stretch>
            <a:fillRect/>
          </a:stretch>
        </p:blipFill>
        <p:spPr>
          <a:xfrm>
            <a:off x="665465" y="5147265"/>
            <a:ext cx="1762125" cy="542925"/>
          </a:xfrm>
          <a:prstGeom prst="rect">
            <a:avLst/>
          </a:prstGeom>
        </p:spPr>
      </p:pic>
      <p:sp>
        <p:nvSpPr>
          <p:cNvPr id="39" name="Hộp Văn bản 38">
            <a:extLst>
              <a:ext uri="{FF2B5EF4-FFF2-40B4-BE49-F238E27FC236}">
                <a16:creationId xmlns:a16="http://schemas.microsoft.com/office/drawing/2014/main" id="{73065C67-EFDB-4E82-96C5-5E984ED3C610}"/>
              </a:ext>
            </a:extLst>
          </p:cNvPr>
          <p:cNvSpPr txBox="1"/>
          <p:nvPr/>
        </p:nvSpPr>
        <p:spPr>
          <a:xfrm>
            <a:off x="590551" y="4545900"/>
            <a:ext cx="5879173" cy="461665"/>
          </a:xfrm>
          <a:prstGeom prst="rect">
            <a:avLst/>
          </a:prstGeom>
          <a:noFill/>
        </p:spPr>
        <p:txBody>
          <a:bodyPr wrap="square">
            <a:spAutoFit/>
          </a:bodyPr>
          <a:lstStyle/>
          <a:p>
            <a:pPr marL="342900" indent="-342900">
              <a:buFont typeface="Arial" panose="020B0604020202020204" pitchFamily="34" charset="0"/>
              <a:buChar char="•"/>
            </a:pPr>
            <a:r>
              <a:rPr lang="en-US" sz="2400" b="1" i="0" dirty="0">
                <a:solidFill>
                  <a:srgbClr val="000000"/>
                </a:solidFill>
                <a:effectLst/>
              </a:rPr>
              <a:t>Index as immutable array</a:t>
            </a:r>
            <a:r>
              <a:rPr lang="en-US" sz="2400" b="1" dirty="0"/>
              <a:t> </a:t>
            </a:r>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6544638" y="2108543"/>
            <a:ext cx="4526622" cy="461665"/>
          </a:xfrm>
          <a:prstGeom prst="rect">
            <a:avLst/>
          </a:prstGeom>
          <a:noFill/>
        </p:spPr>
        <p:txBody>
          <a:bodyPr wrap="square">
            <a:spAutoFit/>
          </a:bodyPr>
          <a:lstStyle/>
          <a:p>
            <a:pPr marL="342900" indent="-342900">
              <a:buFont typeface="Arial" panose="020B0604020202020204" pitchFamily="34" charset="0"/>
              <a:buChar char="•"/>
            </a:pPr>
            <a:r>
              <a:rPr lang="en-US" sz="2400" b="1" i="0" dirty="0">
                <a:solidFill>
                  <a:srgbClr val="000000"/>
                </a:solidFill>
                <a:effectLst/>
              </a:rPr>
              <a:t>Index as ordered set</a:t>
            </a:r>
            <a:endParaRPr lang="en-US" sz="2400" b="1" dirty="0"/>
          </a:p>
        </p:txBody>
      </p:sp>
      <p:pic>
        <p:nvPicPr>
          <p:cNvPr id="31" name="Hình ảnh 30">
            <a:extLst>
              <a:ext uri="{FF2B5EF4-FFF2-40B4-BE49-F238E27FC236}">
                <a16:creationId xmlns:a16="http://schemas.microsoft.com/office/drawing/2014/main" id="{4649AA86-EC69-4E5A-9275-57F8FA8167CD}"/>
              </a:ext>
            </a:extLst>
          </p:cNvPr>
          <p:cNvPicPr>
            <a:picLocks noChangeAspect="1"/>
          </p:cNvPicPr>
          <p:nvPr/>
        </p:nvPicPr>
        <p:blipFill>
          <a:blip r:embed="rId5"/>
          <a:stretch>
            <a:fillRect/>
          </a:stretch>
        </p:blipFill>
        <p:spPr>
          <a:xfrm>
            <a:off x="6544638" y="2694303"/>
            <a:ext cx="5515841" cy="4199659"/>
          </a:xfrm>
          <a:prstGeom prst="rect">
            <a:avLst/>
          </a:prstGeom>
        </p:spPr>
      </p:pic>
      <p:pic>
        <p:nvPicPr>
          <p:cNvPr id="33" name="Hình ảnh 32">
            <a:extLst>
              <a:ext uri="{FF2B5EF4-FFF2-40B4-BE49-F238E27FC236}">
                <a16:creationId xmlns:a16="http://schemas.microsoft.com/office/drawing/2014/main" id="{5CCF45DA-F504-496D-B3CD-1D7A511E4C5A}"/>
              </a:ext>
            </a:extLst>
          </p:cNvPr>
          <p:cNvPicPr>
            <a:picLocks noChangeAspect="1"/>
          </p:cNvPicPr>
          <p:nvPr/>
        </p:nvPicPr>
        <p:blipFill>
          <a:blip r:embed="rId6"/>
          <a:stretch>
            <a:fillRect/>
          </a:stretch>
        </p:blipFill>
        <p:spPr>
          <a:xfrm>
            <a:off x="665465" y="6043322"/>
            <a:ext cx="4391025" cy="609600"/>
          </a:xfrm>
          <a:prstGeom prst="rect">
            <a:avLst/>
          </a:prstGeom>
        </p:spPr>
      </p:pic>
      <p:sp>
        <p:nvSpPr>
          <p:cNvPr id="13" name="Hộp Văn bản 12">
            <a:extLst>
              <a:ext uri="{FF2B5EF4-FFF2-40B4-BE49-F238E27FC236}">
                <a16:creationId xmlns:a16="http://schemas.microsoft.com/office/drawing/2014/main" id="{BDCF09D2-6E45-440B-B137-A4DAD6F9B323}"/>
              </a:ext>
            </a:extLst>
          </p:cNvPr>
          <p:cNvSpPr txBox="1"/>
          <p:nvPr/>
        </p:nvSpPr>
        <p:spPr>
          <a:xfrm>
            <a:off x="625171" y="1221403"/>
            <a:ext cx="11344221" cy="1107996"/>
          </a:xfrm>
          <a:prstGeom prst="rect">
            <a:avLst/>
          </a:prstGeom>
          <a:noFill/>
        </p:spPr>
        <p:txBody>
          <a:bodyPr wrap="square">
            <a:spAutoFit/>
          </a:bodyPr>
          <a:lstStyle/>
          <a:p>
            <a:r>
              <a:rPr lang="en-GB" sz="2200" dirty="0"/>
              <a:t>We have seen here that both the Series and </a:t>
            </a:r>
            <a:r>
              <a:rPr lang="en-GB" sz="2200" dirty="0" err="1"/>
              <a:t>DataFrame</a:t>
            </a:r>
            <a:r>
              <a:rPr lang="en-GB" sz="2200" dirty="0"/>
              <a:t> objects contain an explicit index that lets you reference and modify data. This Index object is an interesting structure in itself, and it can be thought of either as an immutable array or as an ordered set</a:t>
            </a:r>
            <a:endParaRPr lang="en-US" sz="2200" dirty="0"/>
          </a:p>
        </p:txBody>
      </p:sp>
    </p:spTree>
    <p:extLst>
      <p:ext uri="{BB962C8B-B14F-4D97-AF65-F5344CB8AC3E}">
        <p14:creationId xmlns:p14="http://schemas.microsoft.com/office/powerpoint/2010/main" val="145848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arn(inVertic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barn(inVertical)">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arn(inVertic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barn(inVertical)">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9">
                                            <p:txEl>
                                              <p:pRg st="0" end="0"/>
                                            </p:txEl>
                                          </p:spTgt>
                                        </p:tgtEl>
                                        <p:attrNameLst>
                                          <p:attrName>style.visibility</p:attrName>
                                        </p:attrNameLst>
                                      </p:cBhvr>
                                      <p:to>
                                        <p:strVal val="visible"/>
                                      </p:to>
                                    </p:set>
                                    <p:animEffect transition="in" filter="wipe(down)">
                                      <p:cBhvr>
                                        <p:cTn id="37" dur="500"/>
                                        <p:tgtEl>
                                          <p:spTgt spid="2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barn(inVertical)">
                                      <p:cBhvr>
                                        <p:cTn id="4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Data indexing and Selection</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p:txBody>
          <a:bodyPr/>
          <a:lstStyle/>
          <a:p>
            <a:r>
              <a:rPr lang="en-US" dirty="0"/>
              <a:t>Data Selection in Series</a:t>
            </a: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12</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904875" y="1468436"/>
            <a:ext cx="4526622" cy="461665"/>
          </a:xfrm>
          <a:prstGeom prst="rect">
            <a:avLst/>
          </a:prstGeom>
          <a:noFill/>
        </p:spPr>
        <p:txBody>
          <a:bodyPr wrap="square">
            <a:spAutoFit/>
          </a:bodyPr>
          <a:lstStyle/>
          <a:p>
            <a:pPr marL="342900" indent="-342900">
              <a:buFont typeface="Arial" panose="020B0604020202020204" pitchFamily="34" charset="0"/>
              <a:buChar char="•"/>
            </a:pPr>
            <a:r>
              <a:rPr lang="en-US" sz="2400" b="1" i="0" dirty="0">
                <a:solidFill>
                  <a:srgbClr val="000000"/>
                </a:solidFill>
                <a:effectLst/>
              </a:rPr>
              <a:t>Series as dictionary</a:t>
            </a:r>
            <a:endParaRPr lang="en-US" sz="2400" b="1" dirty="0"/>
          </a:p>
        </p:txBody>
      </p:sp>
      <p:pic>
        <p:nvPicPr>
          <p:cNvPr id="6" name="Hình ảnh 5">
            <a:extLst>
              <a:ext uri="{FF2B5EF4-FFF2-40B4-BE49-F238E27FC236}">
                <a16:creationId xmlns:a16="http://schemas.microsoft.com/office/drawing/2014/main" id="{09E71348-BDEC-4E65-9C8B-5C07D06B5A9B}"/>
              </a:ext>
            </a:extLst>
          </p:cNvPr>
          <p:cNvPicPr>
            <a:picLocks noChangeAspect="1"/>
          </p:cNvPicPr>
          <p:nvPr/>
        </p:nvPicPr>
        <p:blipFill>
          <a:blip r:embed="rId2"/>
          <a:stretch>
            <a:fillRect/>
          </a:stretch>
        </p:blipFill>
        <p:spPr>
          <a:xfrm>
            <a:off x="1072365" y="1930101"/>
            <a:ext cx="6019800" cy="2590800"/>
          </a:xfrm>
          <a:prstGeom prst="rect">
            <a:avLst/>
          </a:prstGeom>
        </p:spPr>
      </p:pic>
      <p:pic>
        <p:nvPicPr>
          <p:cNvPr id="9" name="Hình ảnh 8">
            <a:extLst>
              <a:ext uri="{FF2B5EF4-FFF2-40B4-BE49-F238E27FC236}">
                <a16:creationId xmlns:a16="http://schemas.microsoft.com/office/drawing/2014/main" id="{CDD4DCF6-9EF3-4206-B597-0F4D93E458D4}"/>
              </a:ext>
            </a:extLst>
          </p:cNvPr>
          <p:cNvPicPr>
            <a:picLocks noChangeAspect="1"/>
          </p:cNvPicPr>
          <p:nvPr/>
        </p:nvPicPr>
        <p:blipFill>
          <a:blip r:embed="rId3"/>
          <a:stretch>
            <a:fillRect/>
          </a:stretch>
        </p:blipFill>
        <p:spPr>
          <a:xfrm>
            <a:off x="7709471" y="1930101"/>
            <a:ext cx="1514475" cy="895350"/>
          </a:xfrm>
          <a:prstGeom prst="rect">
            <a:avLst/>
          </a:prstGeom>
        </p:spPr>
      </p:pic>
      <p:pic>
        <p:nvPicPr>
          <p:cNvPr id="11" name="Hình ảnh 10">
            <a:extLst>
              <a:ext uri="{FF2B5EF4-FFF2-40B4-BE49-F238E27FC236}">
                <a16:creationId xmlns:a16="http://schemas.microsoft.com/office/drawing/2014/main" id="{3E730804-E1A6-4116-9037-7AF95E295958}"/>
              </a:ext>
            </a:extLst>
          </p:cNvPr>
          <p:cNvPicPr>
            <a:picLocks noChangeAspect="1"/>
          </p:cNvPicPr>
          <p:nvPr/>
        </p:nvPicPr>
        <p:blipFill>
          <a:blip r:embed="rId4"/>
          <a:stretch>
            <a:fillRect/>
          </a:stretch>
        </p:blipFill>
        <p:spPr>
          <a:xfrm>
            <a:off x="9813854" y="1922716"/>
            <a:ext cx="1828800" cy="962025"/>
          </a:xfrm>
          <a:prstGeom prst="rect">
            <a:avLst/>
          </a:prstGeom>
        </p:spPr>
      </p:pic>
      <p:pic>
        <p:nvPicPr>
          <p:cNvPr id="13" name="Hình ảnh 12">
            <a:extLst>
              <a:ext uri="{FF2B5EF4-FFF2-40B4-BE49-F238E27FC236}">
                <a16:creationId xmlns:a16="http://schemas.microsoft.com/office/drawing/2014/main" id="{7F4C725B-00FF-47F5-8222-058B241BE358}"/>
              </a:ext>
            </a:extLst>
          </p:cNvPr>
          <p:cNvPicPr>
            <a:picLocks noChangeAspect="1"/>
          </p:cNvPicPr>
          <p:nvPr/>
        </p:nvPicPr>
        <p:blipFill>
          <a:blip r:embed="rId5"/>
          <a:stretch>
            <a:fillRect/>
          </a:stretch>
        </p:blipFill>
        <p:spPr>
          <a:xfrm>
            <a:off x="1043415" y="4517205"/>
            <a:ext cx="5667375" cy="981075"/>
          </a:xfrm>
          <a:prstGeom prst="rect">
            <a:avLst/>
          </a:prstGeom>
        </p:spPr>
      </p:pic>
      <p:pic>
        <p:nvPicPr>
          <p:cNvPr id="15" name="Hình ảnh 14">
            <a:extLst>
              <a:ext uri="{FF2B5EF4-FFF2-40B4-BE49-F238E27FC236}">
                <a16:creationId xmlns:a16="http://schemas.microsoft.com/office/drawing/2014/main" id="{EBA5FB39-07CC-4E00-9771-C1D4417E2210}"/>
              </a:ext>
            </a:extLst>
          </p:cNvPr>
          <p:cNvPicPr>
            <a:picLocks noChangeAspect="1"/>
          </p:cNvPicPr>
          <p:nvPr/>
        </p:nvPicPr>
        <p:blipFill>
          <a:blip r:embed="rId6"/>
          <a:stretch>
            <a:fillRect/>
          </a:stretch>
        </p:blipFill>
        <p:spPr>
          <a:xfrm>
            <a:off x="1072365" y="5505450"/>
            <a:ext cx="6315075" cy="1352550"/>
          </a:xfrm>
          <a:prstGeom prst="rect">
            <a:avLst/>
          </a:prstGeom>
        </p:spPr>
      </p:pic>
      <p:pic>
        <p:nvPicPr>
          <p:cNvPr id="17" name="Hình ảnh 16">
            <a:extLst>
              <a:ext uri="{FF2B5EF4-FFF2-40B4-BE49-F238E27FC236}">
                <a16:creationId xmlns:a16="http://schemas.microsoft.com/office/drawing/2014/main" id="{99B29F5B-84D6-48AB-9512-39B8AF86009D}"/>
              </a:ext>
            </a:extLst>
          </p:cNvPr>
          <p:cNvPicPr>
            <a:picLocks noChangeAspect="1"/>
          </p:cNvPicPr>
          <p:nvPr/>
        </p:nvPicPr>
        <p:blipFill>
          <a:blip r:embed="rId7"/>
          <a:stretch>
            <a:fillRect/>
          </a:stretch>
        </p:blipFill>
        <p:spPr>
          <a:xfrm>
            <a:off x="7709471" y="3600450"/>
            <a:ext cx="2428875" cy="2581275"/>
          </a:xfrm>
          <a:prstGeom prst="rect">
            <a:avLst/>
          </a:prstGeom>
        </p:spPr>
      </p:pic>
    </p:spTree>
    <p:extLst>
      <p:ext uri="{BB962C8B-B14F-4D97-AF65-F5344CB8AC3E}">
        <p14:creationId xmlns:p14="http://schemas.microsoft.com/office/powerpoint/2010/main" val="378819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Data indexing and Selection</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13</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904875" y="923907"/>
            <a:ext cx="4797282" cy="461665"/>
          </a:xfrm>
          <a:prstGeom prst="rect">
            <a:avLst/>
          </a:prstGeom>
          <a:noFill/>
        </p:spPr>
        <p:txBody>
          <a:bodyPr wrap="square">
            <a:spAutoFit/>
          </a:bodyPr>
          <a:lstStyle/>
          <a:p>
            <a:pPr marL="342900" indent="-342900">
              <a:buFont typeface="Arial" panose="020B0604020202020204" pitchFamily="34" charset="0"/>
              <a:buChar char="•"/>
            </a:pPr>
            <a:r>
              <a:rPr lang="en-US" sz="2400" b="1" i="0" dirty="0">
                <a:solidFill>
                  <a:srgbClr val="000000"/>
                </a:solidFill>
                <a:effectLst/>
              </a:rPr>
              <a:t>Series as one-dimensional array</a:t>
            </a:r>
            <a:endParaRPr lang="en-US" sz="2400" b="1" dirty="0"/>
          </a:p>
        </p:txBody>
      </p:sp>
      <p:pic>
        <p:nvPicPr>
          <p:cNvPr id="8" name="Hình ảnh 7">
            <a:extLst>
              <a:ext uri="{FF2B5EF4-FFF2-40B4-BE49-F238E27FC236}">
                <a16:creationId xmlns:a16="http://schemas.microsoft.com/office/drawing/2014/main" id="{A520BD00-32C1-4D9B-80EB-A517BF948457}"/>
              </a:ext>
            </a:extLst>
          </p:cNvPr>
          <p:cNvPicPr>
            <a:picLocks noChangeAspect="1"/>
          </p:cNvPicPr>
          <p:nvPr/>
        </p:nvPicPr>
        <p:blipFill>
          <a:blip r:embed="rId2"/>
          <a:stretch>
            <a:fillRect/>
          </a:stretch>
        </p:blipFill>
        <p:spPr>
          <a:xfrm>
            <a:off x="1177407" y="1466850"/>
            <a:ext cx="3857625" cy="1962150"/>
          </a:xfrm>
          <a:prstGeom prst="rect">
            <a:avLst/>
          </a:prstGeom>
        </p:spPr>
      </p:pic>
      <p:pic>
        <p:nvPicPr>
          <p:cNvPr id="10" name="Hình ảnh 9">
            <a:extLst>
              <a:ext uri="{FF2B5EF4-FFF2-40B4-BE49-F238E27FC236}">
                <a16:creationId xmlns:a16="http://schemas.microsoft.com/office/drawing/2014/main" id="{FC6523D2-B343-44E1-86BF-50882706AD96}"/>
              </a:ext>
            </a:extLst>
          </p:cNvPr>
          <p:cNvPicPr>
            <a:picLocks noChangeAspect="1"/>
          </p:cNvPicPr>
          <p:nvPr/>
        </p:nvPicPr>
        <p:blipFill>
          <a:blip r:embed="rId3"/>
          <a:stretch>
            <a:fillRect/>
          </a:stretch>
        </p:blipFill>
        <p:spPr>
          <a:xfrm>
            <a:off x="1038226" y="4133868"/>
            <a:ext cx="4895850" cy="1800225"/>
          </a:xfrm>
          <a:prstGeom prst="rect">
            <a:avLst/>
          </a:prstGeom>
        </p:spPr>
      </p:pic>
      <p:pic>
        <p:nvPicPr>
          <p:cNvPr id="12" name="Hình ảnh 11">
            <a:extLst>
              <a:ext uri="{FF2B5EF4-FFF2-40B4-BE49-F238E27FC236}">
                <a16:creationId xmlns:a16="http://schemas.microsoft.com/office/drawing/2014/main" id="{C95A2965-78F6-48DB-940D-0F180BF8F45E}"/>
              </a:ext>
            </a:extLst>
          </p:cNvPr>
          <p:cNvPicPr>
            <a:picLocks noChangeAspect="1"/>
          </p:cNvPicPr>
          <p:nvPr/>
        </p:nvPicPr>
        <p:blipFill>
          <a:blip r:embed="rId4"/>
          <a:stretch>
            <a:fillRect/>
          </a:stretch>
        </p:blipFill>
        <p:spPr>
          <a:xfrm>
            <a:off x="6489790" y="1466850"/>
            <a:ext cx="4572000" cy="1743075"/>
          </a:xfrm>
          <a:prstGeom prst="rect">
            <a:avLst/>
          </a:prstGeom>
        </p:spPr>
      </p:pic>
      <p:pic>
        <p:nvPicPr>
          <p:cNvPr id="14" name="Hình ảnh 13">
            <a:extLst>
              <a:ext uri="{FF2B5EF4-FFF2-40B4-BE49-F238E27FC236}">
                <a16:creationId xmlns:a16="http://schemas.microsoft.com/office/drawing/2014/main" id="{7A8D60A7-EF18-4A92-85AB-6791BD03C592}"/>
              </a:ext>
            </a:extLst>
          </p:cNvPr>
          <p:cNvPicPr>
            <a:picLocks noChangeAspect="1"/>
          </p:cNvPicPr>
          <p:nvPr/>
        </p:nvPicPr>
        <p:blipFill>
          <a:blip r:embed="rId5"/>
          <a:stretch>
            <a:fillRect/>
          </a:stretch>
        </p:blipFill>
        <p:spPr>
          <a:xfrm>
            <a:off x="6489790" y="4133868"/>
            <a:ext cx="2609850" cy="1771650"/>
          </a:xfrm>
          <a:prstGeom prst="rect">
            <a:avLst/>
          </a:prstGeom>
        </p:spPr>
      </p:pic>
    </p:spTree>
    <p:extLst>
      <p:ext uri="{BB962C8B-B14F-4D97-AF65-F5344CB8AC3E}">
        <p14:creationId xmlns:p14="http://schemas.microsoft.com/office/powerpoint/2010/main" val="391946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Data indexing and Selection</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14</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904875" y="975279"/>
            <a:ext cx="4526622" cy="461665"/>
          </a:xfrm>
          <a:prstGeom prst="rect">
            <a:avLst/>
          </a:prstGeom>
          <a:noFill/>
        </p:spPr>
        <p:txBody>
          <a:bodyPr wrap="square">
            <a:spAutoFit/>
          </a:bodyPr>
          <a:lstStyle/>
          <a:p>
            <a:pPr marL="342900" indent="-342900">
              <a:buFont typeface="Arial" panose="020B0604020202020204" pitchFamily="34" charset="0"/>
              <a:buChar char="•"/>
            </a:pPr>
            <a:r>
              <a:rPr lang="en-GB" sz="2400" b="1" i="0" dirty="0">
                <a:solidFill>
                  <a:srgbClr val="000000"/>
                </a:solidFill>
                <a:effectLst/>
              </a:rPr>
              <a:t>Indexers: </a:t>
            </a:r>
            <a:r>
              <a:rPr lang="en-GB" sz="2400" b="1" i="0" dirty="0" err="1">
                <a:solidFill>
                  <a:srgbClr val="000000"/>
                </a:solidFill>
                <a:effectLst/>
              </a:rPr>
              <a:t>loc</a:t>
            </a:r>
            <a:r>
              <a:rPr lang="en-GB" sz="2400" b="1" i="0" dirty="0">
                <a:solidFill>
                  <a:srgbClr val="000000"/>
                </a:solidFill>
                <a:effectLst/>
              </a:rPr>
              <a:t>, </a:t>
            </a:r>
            <a:r>
              <a:rPr lang="en-GB" sz="2400" b="1" i="0" dirty="0" err="1">
                <a:solidFill>
                  <a:srgbClr val="000000"/>
                </a:solidFill>
                <a:effectLst/>
              </a:rPr>
              <a:t>iloc</a:t>
            </a:r>
            <a:r>
              <a:rPr lang="en-GB" sz="2400" b="1" i="0" dirty="0">
                <a:solidFill>
                  <a:srgbClr val="000000"/>
                </a:solidFill>
                <a:effectLst/>
              </a:rPr>
              <a:t> </a:t>
            </a:r>
            <a:endParaRPr lang="en-US" sz="2400" b="1" dirty="0"/>
          </a:p>
        </p:txBody>
      </p:sp>
      <p:pic>
        <p:nvPicPr>
          <p:cNvPr id="4" name="Hình ảnh 3">
            <a:extLst>
              <a:ext uri="{FF2B5EF4-FFF2-40B4-BE49-F238E27FC236}">
                <a16:creationId xmlns:a16="http://schemas.microsoft.com/office/drawing/2014/main" id="{255DA448-BCE2-4700-852A-7AA83905CF79}"/>
              </a:ext>
            </a:extLst>
          </p:cNvPr>
          <p:cNvPicPr>
            <a:picLocks noChangeAspect="1"/>
          </p:cNvPicPr>
          <p:nvPr/>
        </p:nvPicPr>
        <p:blipFill>
          <a:blip r:embed="rId2"/>
          <a:stretch>
            <a:fillRect/>
          </a:stretch>
        </p:blipFill>
        <p:spPr>
          <a:xfrm>
            <a:off x="1345701" y="1366912"/>
            <a:ext cx="4610100" cy="2286000"/>
          </a:xfrm>
          <a:prstGeom prst="rect">
            <a:avLst/>
          </a:prstGeom>
        </p:spPr>
      </p:pic>
      <p:pic>
        <p:nvPicPr>
          <p:cNvPr id="7" name="Hình ảnh 6">
            <a:extLst>
              <a:ext uri="{FF2B5EF4-FFF2-40B4-BE49-F238E27FC236}">
                <a16:creationId xmlns:a16="http://schemas.microsoft.com/office/drawing/2014/main" id="{74C0A6BE-A6F8-4BF8-BDD1-245F72A39211}"/>
              </a:ext>
            </a:extLst>
          </p:cNvPr>
          <p:cNvPicPr>
            <a:picLocks noChangeAspect="1"/>
          </p:cNvPicPr>
          <p:nvPr/>
        </p:nvPicPr>
        <p:blipFill>
          <a:blip r:embed="rId3"/>
          <a:stretch>
            <a:fillRect/>
          </a:stretch>
        </p:blipFill>
        <p:spPr>
          <a:xfrm>
            <a:off x="1345701" y="3783843"/>
            <a:ext cx="4295775" cy="1181100"/>
          </a:xfrm>
          <a:prstGeom prst="rect">
            <a:avLst/>
          </a:prstGeom>
        </p:spPr>
      </p:pic>
      <p:pic>
        <p:nvPicPr>
          <p:cNvPr id="9" name="Hình ảnh 8">
            <a:extLst>
              <a:ext uri="{FF2B5EF4-FFF2-40B4-BE49-F238E27FC236}">
                <a16:creationId xmlns:a16="http://schemas.microsoft.com/office/drawing/2014/main" id="{6249EB67-F0AE-4CA6-BBCC-6C89070F501F}"/>
              </a:ext>
            </a:extLst>
          </p:cNvPr>
          <p:cNvPicPr>
            <a:picLocks noChangeAspect="1"/>
          </p:cNvPicPr>
          <p:nvPr/>
        </p:nvPicPr>
        <p:blipFill>
          <a:blip r:embed="rId4"/>
          <a:stretch>
            <a:fillRect/>
          </a:stretch>
        </p:blipFill>
        <p:spPr>
          <a:xfrm>
            <a:off x="1345701" y="4964943"/>
            <a:ext cx="4095750" cy="1762125"/>
          </a:xfrm>
          <a:prstGeom prst="rect">
            <a:avLst/>
          </a:prstGeom>
        </p:spPr>
      </p:pic>
      <p:pic>
        <p:nvPicPr>
          <p:cNvPr id="13" name="Hình ảnh 12">
            <a:extLst>
              <a:ext uri="{FF2B5EF4-FFF2-40B4-BE49-F238E27FC236}">
                <a16:creationId xmlns:a16="http://schemas.microsoft.com/office/drawing/2014/main" id="{6E61C807-B931-454E-B09C-3C9BDAFEB081}"/>
              </a:ext>
            </a:extLst>
          </p:cNvPr>
          <p:cNvPicPr>
            <a:picLocks noChangeAspect="1"/>
          </p:cNvPicPr>
          <p:nvPr/>
        </p:nvPicPr>
        <p:blipFill>
          <a:blip r:embed="rId5"/>
          <a:stretch>
            <a:fillRect/>
          </a:stretch>
        </p:blipFill>
        <p:spPr>
          <a:xfrm>
            <a:off x="6550526" y="4002918"/>
            <a:ext cx="2181225" cy="2724150"/>
          </a:xfrm>
          <a:prstGeom prst="rect">
            <a:avLst/>
          </a:prstGeom>
        </p:spPr>
      </p:pic>
      <p:pic>
        <p:nvPicPr>
          <p:cNvPr id="15" name="Hình ảnh 14">
            <a:extLst>
              <a:ext uri="{FF2B5EF4-FFF2-40B4-BE49-F238E27FC236}">
                <a16:creationId xmlns:a16="http://schemas.microsoft.com/office/drawing/2014/main" id="{9CD749F1-BA1A-4B41-BB58-758B01842282}"/>
              </a:ext>
            </a:extLst>
          </p:cNvPr>
          <p:cNvPicPr>
            <a:picLocks noChangeAspect="1"/>
          </p:cNvPicPr>
          <p:nvPr/>
        </p:nvPicPr>
        <p:blipFill>
          <a:blip r:embed="rId6"/>
          <a:stretch>
            <a:fillRect/>
          </a:stretch>
        </p:blipFill>
        <p:spPr>
          <a:xfrm>
            <a:off x="6636250" y="1040234"/>
            <a:ext cx="2009775" cy="2714625"/>
          </a:xfrm>
          <a:prstGeom prst="rect">
            <a:avLst/>
          </a:prstGeom>
        </p:spPr>
      </p:pic>
      <p:grpSp>
        <p:nvGrpSpPr>
          <p:cNvPr id="25" name="Nhóm 24">
            <a:extLst>
              <a:ext uri="{FF2B5EF4-FFF2-40B4-BE49-F238E27FC236}">
                <a16:creationId xmlns:a16="http://schemas.microsoft.com/office/drawing/2014/main" id="{52800EC8-67D8-42E4-AD95-3ACA92B485E1}"/>
              </a:ext>
            </a:extLst>
          </p:cNvPr>
          <p:cNvGrpSpPr/>
          <p:nvPr/>
        </p:nvGrpSpPr>
        <p:grpSpPr>
          <a:xfrm>
            <a:off x="7598033" y="1040234"/>
            <a:ext cx="4089143" cy="1938992"/>
            <a:chOff x="7598033" y="1040234"/>
            <a:chExt cx="4089143" cy="1938992"/>
          </a:xfrm>
        </p:grpSpPr>
        <p:sp>
          <p:nvSpPr>
            <p:cNvPr id="12" name="Hộp Văn bản 11">
              <a:extLst>
                <a:ext uri="{FF2B5EF4-FFF2-40B4-BE49-F238E27FC236}">
                  <a16:creationId xmlns:a16="http://schemas.microsoft.com/office/drawing/2014/main" id="{AC578342-081D-42BB-BFEF-BDC16F1950FB}"/>
                </a:ext>
              </a:extLst>
            </p:cNvPr>
            <p:cNvSpPr txBox="1"/>
            <p:nvPr/>
          </p:nvSpPr>
          <p:spPr>
            <a:xfrm>
              <a:off x="9236468" y="1040234"/>
              <a:ext cx="2450708" cy="1938992"/>
            </a:xfrm>
            <a:prstGeom prst="rect">
              <a:avLst/>
            </a:prstGeom>
            <a:noFill/>
            <a:ln>
              <a:solidFill>
                <a:schemeClr val="accent1"/>
              </a:solidFill>
            </a:ln>
          </p:spPr>
          <p:txBody>
            <a:bodyPr wrap="square">
              <a:spAutoFit/>
            </a:bodyPr>
            <a:lstStyle/>
            <a:p>
              <a:r>
                <a:rPr lang="en-GB" sz="2400" b="0" i="0" dirty="0">
                  <a:solidFill>
                    <a:srgbClr val="000000"/>
                  </a:solidFill>
                  <a:effectLst/>
                  <a:latin typeface="MinionPro-Regular"/>
                </a:rPr>
                <a:t>The </a:t>
              </a:r>
              <a:r>
                <a:rPr lang="en-GB" sz="2400" b="1" i="0" dirty="0" err="1">
                  <a:solidFill>
                    <a:srgbClr val="000000"/>
                  </a:solidFill>
                  <a:effectLst/>
                  <a:latin typeface="UbuntuMono-Regular"/>
                </a:rPr>
                <a:t>loc</a:t>
              </a:r>
              <a:r>
                <a:rPr lang="en-GB" sz="2400" b="0" i="0" dirty="0">
                  <a:solidFill>
                    <a:srgbClr val="000000"/>
                  </a:solidFill>
                  <a:effectLst/>
                  <a:latin typeface="UbuntuMono-Regular"/>
                </a:rPr>
                <a:t> </a:t>
              </a:r>
              <a:r>
                <a:rPr lang="en-GB" sz="2400" b="0" i="0" dirty="0">
                  <a:solidFill>
                    <a:srgbClr val="000000"/>
                  </a:solidFill>
                  <a:effectLst/>
                  <a:latin typeface="MinionPro-Regular"/>
                </a:rPr>
                <a:t>attribute allows indexing and slicing that always references the explicit index.</a:t>
              </a:r>
              <a:r>
                <a:rPr lang="en-GB" sz="2400" dirty="0"/>
                <a:t> </a:t>
              </a:r>
              <a:endParaRPr lang="en-US" sz="2400" dirty="0"/>
            </a:p>
          </p:txBody>
        </p:sp>
        <p:sp>
          <p:nvSpPr>
            <p:cNvPr id="17" name="Hình chữ nhật: Góc Tròn 16">
              <a:extLst>
                <a:ext uri="{FF2B5EF4-FFF2-40B4-BE49-F238E27FC236}">
                  <a16:creationId xmlns:a16="http://schemas.microsoft.com/office/drawing/2014/main" id="{0C4E772F-CE25-4948-9E65-8577A8322582}"/>
                </a:ext>
              </a:extLst>
            </p:cNvPr>
            <p:cNvSpPr/>
            <p:nvPr/>
          </p:nvSpPr>
          <p:spPr>
            <a:xfrm>
              <a:off x="7599744" y="2338426"/>
              <a:ext cx="386140" cy="271795"/>
            </a:xfrm>
            <a:prstGeom prst="roundRect">
              <a:avLst>
                <a:gd name="adj" fmla="val 0"/>
              </a:avLst>
            </a:prstGeom>
            <a:solidFill>
              <a:schemeClr val="accent2">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ình chữ nhật: Góc Tròn 17">
              <a:extLst>
                <a:ext uri="{FF2B5EF4-FFF2-40B4-BE49-F238E27FC236}">
                  <a16:creationId xmlns:a16="http://schemas.microsoft.com/office/drawing/2014/main" id="{201F709E-DB9D-4C77-9A91-947051D3521A}"/>
                </a:ext>
              </a:extLst>
            </p:cNvPr>
            <p:cNvSpPr/>
            <p:nvPr/>
          </p:nvSpPr>
          <p:spPr>
            <a:xfrm>
              <a:off x="7598033" y="1155191"/>
              <a:ext cx="386140" cy="271795"/>
            </a:xfrm>
            <a:prstGeom prst="roundRect">
              <a:avLst>
                <a:gd name="adj" fmla="val 0"/>
              </a:avLst>
            </a:prstGeom>
            <a:solidFill>
              <a:schemeClr val="accent2">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Đường kết nối: Cong 18">
              <a:extLst>
                <a:ext uri="{FF2B5EF4-FFF2-40B4-BE49-F238E27FC236}">
                  <a16:creationId xmlns:a16="http://schemas.microsoft.com/office/drawing/2014/main" id="{9E4EDF20-4343-4D9A-B28B-A9C710A20D4F}"/>
                </a:ext>
              </a:extLst>
            </p:cNvPr>
            <p:cNvCxnSpPr>
              <a:cxnSpLocks/>
              <a:stCxn id="18" idx="2"/>
              <a:endCxn id="12" idx="1"/>
            </p:cNvCxnSpPr>
            <p:nvPr/>
          </p:nvCxnSpPr>
          <p:spPr>
            <a:xfrm rot="16200000" flipH="1">
              <a:off x="8222413" y="995675"/>
              <a:ext cx="582744" cy="144536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Đường kết nối: Cong 20">
              <a:extLst>
                <a:ext uri="{FF2B5EF4-FFF2-40B4-BE49-F238E27FC236}">
                  <a16:creationId xmlns:a16="http://schemas.microsoft.com/office/drawing/2014/main" id="{1AE3B35F-3B91-4930-AE2C-54BE7367D788}"/>
                </a:ext>
              </a:extLst>
            </p:cNvPr>
            <p:cNvCxnSpPr>
              <a:cxnSpLocks/>
              <a:stCxn id="17" idx="0"/>
              <a:endCxn id="12" idx="1"/>
            </p:cNvCxnSpPr>
            <p:nvPr/>
          </p:nvCxnSpPr>
          <p:spPr>
            <a:xfrm rot="5400000" flipH="1" flipV="1">
              <a:off x="8350293" y="1452251"/>
              <a:ext cx="328696" cy="14436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1" name="Nhóm 30">
            <a:extLst>
              <a:ext uri="{FF2B5EF4-FFF2-40B4-BE49-F238E27FC236}">
                <a16:creationId xmlns:a16="http://schemas.microsoft.com/office/drawing/2014/main" id="{055B7BEC-774D-4879-B116-21E453721387}"/>
              </a:ext>
            </a:extLst>
          </p:cNvPr>
          <p:cNvGrpSpPr/>
          <p:nvPr/>
        </p:nvGrpSpPr>
        <p:grpSpPr>
          <a:xfrm>
            <a:off x="7532323" y="3652912"/>
            <a:ext cx="4366955" cy="2308324"/>
            <a:chOff x="7534127" y="684196"/>
            <a:chExt cx="4366955" cy="2308324"/>
          </a:xfrm>
        </p:grpSpPr>
        <p:sp>
          <p:nvSpPr>
            <p:cNvPr id="32" name="Hộp Văn bản 31">
              <a:extLst>
                <a:ext uri="{FF2B5EF4-FFF2-40B4-BE49-F238E27FC236}">
                  <a16:creationId xmlns:a16="http://schemas.microsoft.com/office/drawing/2014/main" id="{A6B8F88C-7D92-4F61-8661-8BEAD3E3F00B}"/>
                </a:ext>
              </a:extLst>
            </p:cNvPr>
            <p:cNvSpPr txBox="1"/>
            <p:nvPr/>
          </p:nvSpPr>
          <p:spPr>
            <a:xfrm>
              <a:off x="9238272" y="684196"/>
              <a:ext cx="2662810" cy="2308324"/>
            </a:xfrm>
            <a:prstGeom prst="rect">
              <a:avLst/>
            </a:prstGeom>
            <a:noFill/>
            <a:ln>
              <a:solidFill>
                <a:schemeClr val="accent1"/>
              </a:solidFill>
            </a:ln>
          </p:spPr>
          <p:txBody>
            <a:bodyPr wrap="square">
              <a:spAutoFit/>
            </a:bodyPr>
            <a:lstStyle/>
            <a:p>
              <a:r>
                <a:rPr lang="en-GB" sz="2400" b="0" i="0" dirty="0">
                  <a:solidFill>
                    <a:srgbClr val="000000"/>
                  </a:solidFill>
                  <a:effectLst/>
                  <a:latin typeface="MinionPro-Regular"/>
                </a:rPr>
                <a:t>The </a:t>
              </a:r>
              <a:r>
                <a:rPr lang="en-GB" sz="2400" b="0" i="0" dirty="0" err="1">
                  <a:solidFill>
                    <a:srgbClr val="000000"/>
                  </a:solidFill>
                  <a:effectLst/>
                  <a:latin typeface="UbuntuMono-Regular"/>
                </a:rPr>
                <a:t>iloc</a:t>
              </a:r>
              <a:r>
                <a:rPr lang="en-GB" sz="2400" b="0" i="0" dirty="0">
                  <a:solidFill>
                    <a:srgbClr val="000000"/>
                  </a:solidFill>
                  <a:effectLst/>
                  <a:latin typeface="UbuntuMono-Regular"/>
                </a:rPr>
                <a:t> </a:t>
              </a:r>
              <a:r>
                <a:rPr lang="en-GB" sz="2400" b="0" i="0" dirty="0">
                  <a:solidFill>
                    <a:srgbClr val="000000"/>
                  </a:solidFill>
                  <a:effectLst/>
                  <a:latin typeface="MinionPro-Regular"/>
                </a:rPr>
                <a:t>attribute allows indexing and slicing that always references the implicit </a:t>
              </a:r>
              <a:br>
                <a:rPr lang="en-GB" sz="2400" b="0" i="0" dirty="0">
                  <a:solidFill>
                    <a:srgbClr val="000000"/>
                  </a:solidFill>
                  <a:effectLst/>
                  <a:latin typeface="MinionPro-Regular"/>
                </a:rPr>
              </a:br>
              <a:r>
                <a:rPr lang="en-GB" sz="2400" b="0" i="0" dirty="0">
                  <a:solidFill>
                    <a:srgbClr val="000000"/>
                  </a:solidFill>
                  <a:effectLst/>
                  <a:latin typeface="MinionPro-Regular"/>
                </a:rPr>
                <a:t>Python-style index.</a:t>
              </a:r>
              <a:r>
                <a:rPr lang="en-GB" sz="2400" dirty="0"/>
                <a:t> </a:t>
              </a:r>
              <a:endParaRPr lang="en-US" sz="2400" dirty="0"/>
            </a:p>
          </p:txBody>
        </p:sp>
        <p:sp>
          <p:nvSpPr>
            <p:cNvPr id="33" name="Hình chữ nhật: Góc Tròn 32">
              <a:extLst>
                <a:ext uri="{FF2B5EF4-FFF2-40B4-BE49-F238E27FC236}">
                  <a16:creationId xmlns:a16="http://schemas.microsoft.com/office/drawing/2014/main" id="{3A3AAA66-0545-49C3-9AE0-F2FED0C0296A}"/>
                </a:ext>
              </a:extLst>
            </p:cNvPr>
            <p:cNvSpPr/>
            <p:nvPr/>
          </p:nvSpPr>
          <p:spPr>
            <a:xfrm>
              <a:off x="7535838" y="2338426"/>
              <a:ext cx="513952" cy="271795"/>
            </a:xfrm>
            <a:prstGeom prst="roundRect">
              <a:avLst>
                <a:gd name="adj" fmla="val 0"/>
              </a:avLst>
            </a:prstGeom>
            <a:solidFill>
              <a:schemeClr val="accent2">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Hình chữ nhật: Góc Tròn 33">
              <a:extLst>
                <a:ext uri="{FF2B5EF4-FFF2-40B4-BE49-F238E27FC236}">
                  <a16:creationId xmlns:a16="http://schemas.microsoft.com/office/drawing/2014/main" id="{00756D08-080E-49D7-82BC-539663F6B47A}"/>
                </a:ext>
              </a:extLst>
            </p:cNvPr>
            <p:cNvSpPr/>
            <p:nvPr/>
          </p:nvSpPr>
          <p:spPr>
            <a:xfrm>
              <a:off x="7534127" y="1155191"/>
              <a:ext cx="513952" cy="271795"/>
            </a:xfrm>
            <a:prstGeom prst="roundRect">
              <a:avLst>
                <a:gd name="adj" fmla="val 0"/>
              </a:avLst>
            </a:prstGeom>
            <a:solidFill>
              <a:schemeClr val="accent2">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Đường kết nối: Cong 34">
              <a:extLst>
                <a:ext uri="{FF2B5EF4-FFF2-40B4-BE49-F238E27FC236}">
                  <a16:creationId xmlns:a16="http://schemas.microsoft.com/office/drawing/2014/main" id="{7CD809B4-7E72-4DE8-9550-7774CCBC60E7}"/>
                </a:ext>
              </a:extLst>
            </p:cNvPr>
            <p:cNvCxnSpPr>
              <a:cxnSpLocks/>
              <a:stCxn id="34" idx="2"/>
              <a:endCxn id="32" idx="1"/>
            </p:cNvCxnSpPr>
            <p:nvPr/>
          </p:nvCxnSpPr>
          <p:spPr>
            <a:xfrm rot="16200000" flipH="1">
              <a:off x="8309001" y="909087"/>
              <a:ext cx="411372" cy="144716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Đường kết nối: Cong 35">
              <a:extLst>
                <a:ext uri="{FF2B5EF4-FFF2-40B4-BE49-F238E27FC236}">
                  <a16:creationId xmlns:a16="http://schemas.microsoft.com/office/drawing/2014/main" id="{CEC4C81C-D1ED-4203-BC1A-887826210C50}"/>
                </a:ext>
              </a:extLst>
            </p:cNvPr>
            <p:cNvCxnSpPr>
              <a:cxnSpLocks/>
              <a:stCxn id="33" idx="0"/>
              <a:endCxn id="32" idx="1"/>
            </p:cNvCxnSpPr>
            <p:nvPr/>
          </p:nvCxnSpPr>
          <p:spPr>
            <a:xfrm rot="5400000" flipH="1" flipV="1">
              <a:off x="8265509" y="1365663"/>
              <a:ext cx="500068" cy="144545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171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arn(inVertical)">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arn(inVertical)">
                                      <p:cBhvr>
                                        <p:cTn id="3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Data indexing and Selection</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p:txBody>
          <a:bodyPr/>
          <a:lstStyle/>
          <a:p>
            <a:r>
              <a:rPr lang="en-US" dirty="0"/>
              <a:t>Data Selection in </a:t>
            </a:r>
            <a:r>
              <a:rPr lang="en-US" dirty="0" err="1"/>
              <a:t>DataFrame</a:t>
            </a:r>
            <a:endParaRPr lang="en-US" dirty="0"/>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15</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904875" y="1468436"/>
            <a:ext cx="4526622" cy="461665"/>
          </a:xfrm>
          <a:prstGeom prst="rect">
            <a:avLst/>
          </a:prstGeom>
          <a:noFill/>
        </p:spPr>
        <p:txBody>
          <a:bodyPr wrap="square">
            <a:spAutoFit/>
          </a:bodyPr>
          <a:lstStyle/>
          <a:p>
            <a:pPr marL="342900" indent="-342900">
              <a:buFont typeface="Arial" panose="020B0604020202020204" pitchFamily="34" charset="0"/>
              <a:buChar char="•"/>
            </a:pPr>
            <a:r>
              <a:rPr lang="en-US" sz="2400" b="1" i="0" dirty="0" err="1">
                <a:solidFill>
                  <a:srgbClr val="000000"/>
                </a:solidFill>
                <a:effectLst/>
              </a:rPr>
              <a:t>DataFrame</a:t>
            </a:r>
            <a:r>
              <a:rPr lang="en-US" sz="2400" b="1" i="0" dirty="0">
                <a:solidFill>
                  <a:srgbClr val="000000"/>
                </a:solidFill>
                <a:effectLst/>
              </a:rPr>
              <a:t> as a dictionary</a:t>
            </a:r>
            <a:endParaRPr lang="en-US" sz="2400" b="1" dirty="0"/>
          </a:p>
        </p:txBody>
      </p:sp>
      <p:pic>
        <p:nvPicPr>
          <p:cNvPr id="8" name="Hình ảnh 7">
            <a:extLst>
              <a:ext uri="{FF2B5EF4-FFF2-40B4-BE49-F238E27FC236}">
                <a16:creationId xmlns:a16="http://schemas.microsoft.com/office/drawing/2014/main" id="{F93B430B-7F0D-494D-8907-A9B91365919E}"/>
              </a:ext>
            </a:extLst>
          </p:cNvPr>
          <p:cNvPicPr>
            <a:picLocks noChangeAspect="1"/>
          </p:cNvPicPr>
          <p:nvPr/>
        </p:nvPicPr>
        <p:blipFill rotWithShape="1">
          <a:blip r:embed="rId2"/>
          <a:srcRect r="14962"/>
          <a:stretch/>
        </p:blipFill>
        <p:spPr>
          <a:xfrm>
            <a:off x="905680" y="1961401"/>
            <a:ext cx="5402654" cy="2914650"/>
          </a:xfrm>
          <a:prstGeom prst="rect">
            <a:avLst/>
          </a:prstGeom>
        </p:spPr>
      </p:pic>
      <p:pic>
        <p:nvPicPr>
          <p:cNvPr id="12" name="Hình ảnh 11">
            <a:extLst>
              <a:ext uri="{FF2B5EF4-FFF2-40B4-BE49-F238E27FC236}">
                <a16:creationId xmlns:a16="http://schemas.microsoft.com/office/drawing/2014/main" id="{BFA8C061-FF09-4FA0-BCD6-0A8B385C8B27}"/>
              </a:ext>
            </a:extLst>
          </p:cNvPr>
          <p:cNvPicPr>
            <a:picLocks noChangeAspect="1"/>
          </p:cNvPicPr>
          <p:nvPr/>
        </p:nvPicPr>
        <p:blipFill>
          <a:blip r:embed="rId3"/>
          <a:stretch>
            <a:fillRect/>
          </a:stretch>
        </p:blipFill>
        <p:spPr>
          <a:xfrm>
            <a:off x="7448550" y="795338"/>
            <a:ext cx="3162300" cy="2581275"/>
          </a:xfrm>
          <a:prstGeom prst="rect">
            <a:avLst/>
          </a:prstGeom>
        </p:spPr>
      </p:pic>
      <p:pic>
        <p:nvPicPr>
          <p:cNvPr id="14" name="Hình ảnh 13">
            <a:extLst>
              <a:ext uri="{FF2B5EF4-FFF2-40B4-BE49-F238E27FC236}">
                <a16:creationId xmlns:a16="http://schemas.microsoft.com/office/drawing/2014/main" id="{9C74A574-30A2-4DE2-9E84-2B7192AF5537}"/>
              </a:ext>
            </a:extLst>
          </p:cNvPr>
          <p:cNvPicPr>
            <a:picLocks noChangeAspect="1"/>
          </p:cNvPicPr>
          <p:nvPr/>
        </p:nvPicPr>
        <p:blipFill>
          <a:blip r:embed="rId4"/>
          <a:stretch>
            <a:fillRect/>
          </a:stretch>
        </p:blipFill>
        <p:spPr>
          <a:xfrm>
            <a:off x="6338887" y="3505200"/>
            <a:ext cx="3200400" cy="2333625"/>
          </a:xfrm>
          <a:prstGeom prst="rect">
            <a:avLst/>
          </a:prstGeom>
        </p:spPr>
      </p:pic>
      <p:pic>
        <p:nvPicPr>
          <p:cNvPr id="16" name="Hình ảnh 15">
            <a:extLst>
              <a:ext uri="{FF2B5EF4-FFF2-40B4-BE49-F238E27FC236}">
                <a16:creationId xmlns:a16="http://schemas.microsoft.com/office/drawing/2014/main" id="{E69D6B41-5EA6-4B43-A1E3-12EF372AE3C0}"/>
              </a:ext>
            </a:extLst>
          </p:cNvPr>
          <p:cNvPicPr>
            <a:picLocks noChangeAspect="1"/>
          </p:cNvPicPr>
          <p:nvPr/>
        </p:nvPicPr>
        <p:blipFill>
          <a:blip r:embed="rId5"/>
          <a:stretch>
            <a:fillRect/>
          </a:stretch>
        </p:blipFill>
        <p:spPr>
          <a:xfrm>
            <a:off x="904875" y="5133975"/>
            <a:ext cx="4600575" cy="800100"/>
          </a:xfrm>
          <a:prstGeom prst="rect">
            <a:avLst/>
          </a:prstGeom>
        </p:spPr>
      </p:pic>
      <p:grpSp>
        <p:nvGrpSpPr>
          <p:cNvPr id="28" name="Nhóm 27">
            <a:extLst>
              <a:ext uri="{FF2B5EF4-FFF2-40B4-BE49-F238E27FC236}">
                <a16:creationId xmlns:a16="http://schemas.microsoft.com/office/drawing/2014/main" id="{C64A2FEF-75C5-4C26-90C0-BA0EF2CA52EC}"/>
              </a:ext>
            </a:extLst>
          </p:cNvPr>
          <p:cNvGrpSpPr/>
          <p:nvPr/>
        </p:nvGrpSpPr>
        <p:grpSpPr>
          <a:xfrm>
            <a:off x="6634281" y="3533454"/>
            <a:ext cx="4781431" cy="485775"/>
            <a:chOff x="6634281" y="3533454"/>
            <a:chExt cx="4781431" cy="485775"/>
          </a:xfrm>
        </p:grpSpPr>
        <p:pic>
          <p:nvPicPr>
            <p:cNvPr id="18" name="Hình ảnh 17">
              <a:extLst>
                <a:ext uri="{FF2B5EF4-FFF2-40B4-BE49-F238E27FC236}">
                  <a16:creationId xmlns:a16="http://schemas.microsoft.com/office/drawing/2014/main" id="{455F8E4F-266E-404C-8644-B0A2BF94F5C1}"/>
                </a:ext>
              </a:extLst>
            </p:cNvPr>
            <p:cNvPicPr>
              <a:picLocks noChangeAspect="1"/>
            </p:cNvPicPr>
            <p:nvPr/>
          </p:nvPicPr>
          <p:blipFill>
            <a:blip r:embed="rId6"/>
            <a:stretch>
              <a:fillRect/>
            </a:stretch>
          </p:blipFill>
          <p:spPr>
            <a:xfrm>
              <a:off x="9805987" y="3533454"/>
              <a:ext cx="1609725" cy="485775"/>
            </a:xfrm>
            <a:prstGeom prst="rect">
              <a:avLst/>
            </a:prstGeom>
            <a:ln w="28575">
              <a:solidFill>
                <a:schemeClr val="accent1"/>
              </a:solidFill>
            </a:ln>
          </p:spPr>
        </p:pic>
        <p:sp>
          <p:nvSpPr>
            <p:cNvPr id="22" name="Hình chữ nhật: Góc Tròn 21">
              <a:extLst>
                <a:ext uri="{FF2B5EF4-FFF2-40B4-BE49-F238E27FC236}">
                  <a16:creationId xmlns:a16="http://schemas.microsoft.com/office/drawing/2014/main" id="{54F329D4-6C57-4ADB-8F52-2211E0F16B8D}"/>
                </a:ext>
              </a:extLst>
            </p:cNvPr>
            <p:cNvSpPr/>
            <p:nvPr/>
          </p:nvSpPr>
          <p:spPr>
            <a:xfrm>
              <a:off x="6634281" y="3588907"/>
              <a:ext cx="1670557" cy="39541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Đường kết nối: Cong 24">
              <a:extLst>
                <a:ext uri="{FF2B5EF4-FFF2-40B4-BE49-F238E27FC236}">
                  <a16:creationId xmlns:a16="http://schemas.microsoft.com/office/drawing/2014/main" id="{BDEA6A8A-3A39-40A3-9323-7C04AE8E30C5}"/>
                </a:ext>
              </a:extLst>
            </p:cNvPr>
            <p:cNvCxnSpPr>
              <a:cxnSpLocks/>
              <a:stCxn id="22" idx="3"/>
              <a:endCxn id="18" idx="1"/>
            </p:cNvCxnSpPr>
            <p:nvPr/>
          </p:nvCxnSpPr>
          <p:spPr>
            <a:xfrm flipV="1">
              <a:off x="8304838" y="3776342"/>
              <a:ext cx="1501149" cy="10272"/>
            </a:xfrm>
            <a:prstGeom prst="curvedConnector3">
              <a:avLst/>
            </a:prstGeom>
            <a:ln w="2857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9061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down)">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Data indexing and Selection</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16</a:t>
            </a:fld>
            <a:endParaRPr lang="en-US"/>
          </a:p>
        </p:txBody>
      </p:sp>
      <p:pic>
        <p:nvPicPr>
          <p:cNvPr id="10" name="Hình ảnh 9">
            <a:extLst>
              <a:ext uri="{FF2B5EF4-FFF2-40B4-BE49-F238E27FC236}">
                <a16:creationId xmlns:a16="http://schemas.microsoft.com/office/drawing/2014/main" id="{AA058610-E3A2-4338-A414-3502C21949BB}"/>
              </a:ext>
            </a:extLst>
          </p:cNvPr>
          <p:cNvPicPr>
            <a:picLocks noChangeAspect="1"/>
          </p:cNvPicPr>
          <p:nvPr/>
        </p:nvPicPr>
        <p:blipFill>
          <a:blip r:embed="rId2"/>
          <a:stretch>
            <a:fillRect/>
          </a:stretch>
        </p:blipFill>
        <p:spPr>
          <a:xfrm>
            <a:off x="573166" y="1561519"/>
            <a:ext cx="5337149" cy="3156632"/>
          </a:xfrm>
          <a:prstGeom prst="rect">
            <a:avLst/>
          </a:prstGeom>
        </p:spPr>
      </p:pic>
      <p:pic>
        <p:nvPicPr>
          <p:cNvPr id="12" name="Hình ảnh 11">
            <a:extLst>
              <a:ext uri="{FF2B5EF4-FFF2-40B4-BE49-F238E27FC236}">
                <a16:creationId xmlns:a16="http://schemas.microsoft.com/office/drawing/2014/main" id="{640DD497-F27C-4EF3-8A00-8CAA4B392B22}"/>
              </a:ext>
            </a:extLst>
          </p:cNvPr>
          <p:cNvPicPr>
            <a:picLocks noChangeAspect="1"/>
          </p:cNvPicPr>
          <p:nvPr/>
        </p:nvPicPr>
        <p:blipFill>
          <a:blip r:embed="rId3"/>
          <a:stretch>
            <a:fillRect/>
          </a:stretch>
        </p:blipFill>
        <p:spPr>
          <a:xfrm>
            <a:off x="3489076" y="1313630"/>
            <a:ext cx="7687342" cy="2143697"/>
          </a:xfrm>
          <a:prstGeom prst="rect">
            <a:avLst/>
          </a:prstGeom>
        </p:spPr>
      </p:pic>
      <p:sp>
        <p:nvSpPr>
          <p:cNvPr id="29" name="Hộp Văn bản 28">
            <a:extLst>
              <a:ext uri="{FF2B5EF4-FFF2-40B4-BE49-F238E27FC236}">
                <a16:creationId xmlns:a16="http://schemas.microsoft.com/office/drawing/2014/main" id="{3B44278A-8FC8-4EFB-A5FC-1EB70F6E7976}"/>
              </a:ext>
            </a:extLst>
          </p:cNvPr>
          <p:cNvSpPr txBox="1"/>
          <p:nvPr/>
        </p:nvSpPr>
        <p:spPr>
          <a:xfrm>
            <a:off x="547954" y="838478"/>
            <a:ext cx="5362361" cy="461665"/>
          </a:xfrm>
          <a:prstGeom prst="rect">
            <a:avLst/>
          </a:prstGeom>
          <a:noFill/>
        </p:spPr>
        <p:txBody>
          <a:bodyPr wrap="square">
            <a:spAutoFit/>
          </a:bodyPr>
          <a:lstStyle/>
          <a:p>
            <a:pPr marL="342900" indent="-342900">
              <a:buFont typeface="Arial" panose="020B0604020202020204" pitchFamily="34" charset="0"/>
              <a:buChar char="•"/>
            </a:pPr>
            <a:r>
              <a:rPr lang="en-US" sz="2400" b="1" i="0" dirty="0" err="1">
                <a:solidFill>
                  <a:srgbClr val="000000"/>
                </a:solidFill>
                <a:effectLst/>
              </a:rPr>
              <a:t>DataFrame</a:t>
            </a:r>
            <a:r>
              <a:rPr lang="en-US" sz="2400" b="1" i="0" dirty="0">
                <a:solidFill>
                  <a:srgbClr val="000000"/>
                </a:solidFill>
                <a:effectLst/>
              </a:rPr>
              <a:t> as two-dimensional array</a:t>
            </a:r>
            <a:endParaRPr lang="en-US" sz="2400" b="1" dirty="0"/>
          </a:p>
        </p:txBody>
      </p:sp>
      <p:pic>
        <p:nvPicPr>
          <p:cNvPr id="14" name="Hình ảnh 13">
            <a:extLst>
              <a:ext uri="{FF2B5EF4-FFF2-40B4-BE49-F238E27FC236}">
                <a16:creationId xmlns:a16="http://schemas.microsoft.com/office/drawing/2014/main" id="{0DAC4CB8-42D1-4DD7-AA51-34C9288C1A77}"/>
              </a:ext>
            </a:extLst>
          </p:cNvPr>
          <p:cNvPicPr>
            <a:picLocks noChangeAspect="1"/>
          </p:cNvPicPr>
          <p:nvPr/>
        </p:nvPicPr>
        <p:blipFill>
          <a:blip r:embed="rId4"/>
          <a:stretch>
            <a:fillRect/>
          </a:stretch>
        </p:blipFill>
        <p:spPr>
          <a:xfrm>
            <a:off x="3460928" y="4334199"/>
            <a:ext cx="6915150" cy="2533650"/>
          </a:xfrm>
          <a:prstGeom prst="rect">
            <a:avLst/>
          </a:prstGeom>
        </p:spPr>
      </p:pic>
      <p:pic>
        <p:nvPicPr>
          <p:cNvPr id="16" name="Hình ảnh 15">
            <a:extLst>
              <a:ext uri="{FF2B5EF4-FFF2-40B4-BE49-F238E27FC236}">
                <a16:creationId xmlns:a16="http://schemas.microsoft.com/office/drawing/2014/main" id="{995B4774-45D0-4C04-BD2F-FFC7EAC59E1C}"/>
              </a:ext>
            </a:extLst>
          </p:cNvPr>
          <p:cNvPicPr>
            <a:picLocks noChangeAspect="1"/>
          </p:cNvPicPr>
          <p:nvPr/>
        </p:nvPicPr>
        <p:blipFill>
          <a:blip r:embed="rId5"/>
          <a:stretch>
            <a:fillRect/>
          </a:stretch>
        </p:blipFill>
        <p:spPr>
          <a:xfrm>
            <a:off x="3460928" y="3457327"/>
            <a:ext cx="6238875" cy="857250"/>
          </a:xfrm>
          <a:prstGeom prst="rect">
            <a:avLst/>
          </a:prstGeom>
        </p:spPr>
      </p:pic>
    </p:spTree>
    <p:extLst>
      <p:ext uri="{BB962C8B-B14F-4D97-AF65-F5344CB8AC3E}">
        <p14:creationId xmlns:p14="http://schemas.microsoft.com/office/powerpoint/2010/main" val="396983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arn(inVertical)">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Data indexing and Selection</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17</a:t>
            </a:fld>
            <a:endParaRPr lang="en-US"/>
          </a:p>
        </p:txBody>
      </p:sp>
      <p:pic>
        <p:nvPicPr>
          <p:cNvPr id="12" name="Hình ảnh 11">
            <a:extLst>
              <a:ext uri="{FF2B5EF4-FFF2-40B4-BE49-F238E27FC236}">
                <a16:creationId xmlns:a16="http://schemas.microsoft.com/office/drawing/2014/main" id="{A164542A-5FE2-4326-AA24-07B8BBB09882}"/>
              </a:ext>
            </a:extLst>
          </p:cNvPr>
          <p:cNvPicPr>
            <a:picLocks noChangeAspect="1"/>
          </p:cNvPicPr>
          <p:nvPr/>
        </p:nvPicPr>
        <p:blipFill>
          <a:blip r:embed="rId2"/>
          <a:stretch>
            <a:fillRect/>
          </a:stretch>
        </p:blipFill>
        <p:spPr>
          <a:xfrm>
            <a:off x="904875" y="1059269"/>
            <a:ext cx="3248025" cy="2343150"/>
          </a:xfrm>
          <a:prstGeom prst="rect">
            <a:avLst/>
          </a:prstGeom>
        </p:spPr>
      </p:pic>
      <p:pic>
        <p:nvPicPr>
          <p:cNvPr id="14" name="Hình ảnh 13">
            <a:extLst>
              <a:ext uri="{FF2B5EF4-FFF2-40B4-BE49-F238E27FC236}">
                <a16:creationId xmlns:a16="http://schemas.microsoft.com/office/drawing/2014/main" id="{F5A4FB4B-2EEC-44D8-B2D4-1721132DBB67}"/>
              </a:ext>
            </a:extLst>
          </p:cNvPr>
          <p:cNvPicPr>
            <a:picLocks noChangeAspect="1"/>
          </p:cNvPicPr>
          <p:nvPr/>
        </p:nvPicPr>
        <p:blipFill>
          <a:blip r:embed="rId3"/>
          <a:stretch>
            <a:fillRect/>
          </a:stretch>
        </p:blipFill>
        <p:spPr>
          <a:xfrm>
            <a:off x="908419" y="3555815"/>
            <a:ext cx="3181350" cy="2638425"/>
          </a:xfrm>
          <a:prstGeom prst="rect">
            <a:avLst/>
          </a:prstGeom>
        </p:spPr>
      </p:pic>
      <p:pic>
        <p:nvPicPr>
          <p:cNvPr id="16" name="Hình ảnh 15">
            <a:extLst>
              <a:ext uri="{FF2B5EF4-FFF2-40B4-BE49-F238E27FC236}">
                <a16:creationId xmlns:a16="http://schemas.microsoft.com/office/drawing/2014/main" id="{61F87314-BD8D-4813-AD07-A2A2205FD352}"/>
              </a:ext>
            </a:extLst>
          </p:cNvPr>
          <p:cNvPicPr>
            <a:picLocks noChangeAspect="1"/>
          </p:cNvPicPr>
          <p:nvPr/>
        </p:nvPicPr>
        <p:blipFill>
          <a:blip r:embed="rId4"/>
          <a:stretch>
            <a:fillRect/>
          </a:stretch>
        </p:blipFill>
        <p:spPr>
          <a:xfrm>
            <a:off x="4668463" y="1065361"/>
            <a:ext cx="4067175" cy="3476625"/>
          </a:xfrm>
          <a:prstGeom prst="rect">
            <a:avLst/>
          </a:prstGeom>
        </p:spPr>
      </p:pic>
      <p:pic>
        <p:nvPicPr>
          <p:cNvPr id="18" name="Hình ảnh 17">
            <a:extLst>
              <a:ext uri="{FF2B5EF4-FFF2-40B4-BE49-F238E27FC236}">
                <a16:creationId xmlns:a16="http://schemas.microsoft.com/office/drawing/2014/main" id="{07613B30-D823-4F33-AE16-DEC77C7C4078}"/>
              </a:ext>
            </a:extLst>
          </p:cNvPr>
          <p:cNvPicPr>
            <a:picLocks noChangeAspect="1"/>
          </p:cNvPicPr>
          <p:nvPr/>
        </p:nvPicPr>
        <p:blipFill>
          <a:blip r:embed="rId5"/>
          <a:stretch>
            <a:fillRect/>
          </a:stretch>
        </p:blipFill>
        <p:spPr>
          <a:xfrm>
            <a:off x="4668463" y="4678716"/>
            <a:ext cx="6097905" cy="1969770"/>
          </a:xfrm>
          <a:prstGeom prst="rect">
            <a:avLst/>
          </a:prstGeom>
        </p:spPr>
      </p:pic>
      <p:sp>
        <p:nvSpPr>
          <p:cNvPr id="21" name="Hộp Văn bản 20">
            <a:extLst>
              <a:ext uri="{FF2B5EF4-FFF2-40B4-BE49-F238E27FC236}">
                <a16:creationId xmlns:a16="http://schemas.microsoft.com/office/drawing/2014/main" id="{87366330-DA78-4412-8BEA-ECDDC7B07591}"/>
              </a:ext>
            </a:extLst>
          </p:cNvPr>
          <p:cNvSpPr txBox="1"/>
          <p:nvPr/>
        </p:nvSpPr>
        <p:spPr>
          <a:xfrm>
            <a:off x="8838750" y="5210936"/>
            <a:ext cx="2051857" cy="1446550"/>
          </a:xfrm>
          <a:prstGeom prst="rect">
            <a:avLst/>
          </a:prstGeom>
          <a:noFill/>
          <a:ln>
            <a:solidFill>
              <a:schemeClr val="accent1"/>
            </a:solidFill>
          </a:ln>
        </p:spPr>
        <p:txBody>
          <a:bodyPr wrap="square">
            <a:spAutoFit/>
          </a:bodyPr>
          <a:lstStyle/>
          <a:p>
            <a:r>
              <a:rPr lang="en-GB" sz="2200" b="0" i="0" dirty="0">
                <a:solidFill>
                  <a:srgbClr val="000000"/>
                </a:solidFill>
                <a:effectLst/>
                <a:latin typeface="MinionPro-Regular"/>
              </a:rPr>
              <a:t>The </a:t>
            </a:r>
            <a:r>
              <a:rPr lang="en-GB" sz="2200" b="1" i="0" dirty="0" err="1">
                <a:solidFill>
                  <a:srgbClr val="000000"/>
                </a:solidFill>
                <a:effectLst/>
                <a:latin typeface="UbuntuMono-Regular"/>
              </a:rPr>
              <a:t>loc</a:t>
            </a:r>
            <a:r>
              <a:rPr lang="en-GB" sz="2200" b="0" i="0" dirty="0">
                <a:solidFill>
                  <a:srgbClr val="000000"/>
                </a:solidFill>
                <a:effectLst/>
                <a:latin typeface="UbuntuMono-Regular"/>
              </a:rPr>
              <a:t> </a:t>
            </a:r>
            <a:r>
              <a:rPr lang="en-GB" sz="2200" b="0" i="0" dirty="0">
                <a:solidFill>
                  <a:srgbClr val="000000"/>
                </a:solidFill>
                <a:effectLst/>
                <a:latin typeface="MinionPro-Regular"/>
              </a:rPr>
              <a:t>indexer we can combine masking and fancy indexing.</a:t>
            </a:r>
            <a:endParaRPr lang="en-US" sz="2200" dirty="0"/>
          </a:p>
        </p:txBody>
      </p:sp>
      <p:pic>
        <p:nvPicPr>
          <p:cNvPr id="22" name="Hình ảnh 21">
            <a:extLst>
              <a:ext uri="{FF2B5EF4-FFF2-40B4-BE49-F238E27FC236}">
                <a16:creationId xmlns:a16="http://schemas.microsoft.com/office/drawing/2014/main" id="{6644E5E9-2998-4435-9A0D-A201C62ED6C4}"/>
              </a:ext>
            </a:extLst>
          </p:cNvPr>
          <p:cNvPicPr>
            <a:picLocks noChangeAspect="1"/>
          </p:cNvPicPr>
          <p:nvPr/>
        </p:nvPicPr>
        <p:blipFill>
          <a:blip r:embed="rId6"/>
          <a:stretch>
            <a:fillRect/>
          </a:stretch>
        </p:blipFill>
        <p:spPr>
          <a:xfrm>
            <a:off x="8143336" y="1674924"/>
            <a:ext cx="3241792" cy="2891135"/>
          </a:xfrm>
          <a:prstGeom prst="rect">
            <a:avLst/>
          </a:prstGeom>
          <a:ln>
            <a:solidFill>
              <a:schemeClr val="accent1"/>
            </a:solidFill>
          </a:ln>
        </p:spPr>
      </p:pic>
    </p:spTree>
    <p:extLst>
      <p:ext uri="{BB962C8B-B14F-4D97-AF65-F5344CB8AC3E}">
        <p14:creationId xmlns:p14="http://schemas.microsoft.com/office/powerpoint/2010/main" val="257929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Data indexing and Selection</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18</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904874" y="882814"/>
            <a:ext cx="5191125" cy="461665"/>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000000"/>
                </a:solidFill>
              </a:rPr>
              <a:t>Additional indexing conventions</a:t>
            </a:r>
            <a:endParaRPr lang="en-US" sz="2400" b="1" dirty="0"/>
          </a:p>
        </p:txBody>
      </p:sp>
      <p:sp>
        <p:nvSpPr>
          <p:cNvPr id="13" name="Hộp Văn bản 12">
            <a:extLst>
              <a:ext uri="{FF2B5EF4-FFF2-40B4-BE49-F238E27FC236}">
                <a16:creationId xmlns:a16="http://schemas.microsoft.com/office/drawing/2014/main" id="{12234218-5811-423C-B093-F7CA3352B908}"/>
              </a:ext>
            </a:extLst>
          </p:cNvPr>
          <p:cNvSpPr txBox="1"/>
          <p:nvPr/>
        </p:nvSpPr>
        <p:spPr>
          <a:xfrm>
            <a:off x="1199508" y="1344479"/>
            <a:ext cx="4276725" cy="769441"/>
          </a:xfrm>
          <a:prstGeom prst="rect">
            <a:avLst/>
          </a:prstGeom>
          <a:noFill/>
        </p:spPr>
        <p:txBody>
          <a:bodyPr wrap="square">
            <a:spAutoFit/>
          </a:bodyPr>
          <a:lstStyle/>
          <a:p>
            <a:r>
              <a:rPr lang="en-GB" sz="2200" b="0" i="0" dirty="0">
                <a:solidFill>
                  <a:srgbClr val="000000"/>
                </a:solidFill>
                <a:effectLst/>
                <a:latin typeface="MinionPro-Regular"/>
              </a:rPr>
              <a:t>while </a:t>
            </a:r>
            <a:r>
              <a:rPr lang="en-GB" sz="2200" b="0" i="1" dirty="0">
                <a:solidFill>
                  <a:srgbClr val="000000"/>
                </a:solidFill>
                <a:effectLst/>
                <a:latin typeface="MinionPro-It"/>
              </a:rPr>
              <a:t>indexing </a:t>
            </a:r>
            <a:r>
              <a:rPr lang="en-GB" sz="2200" b="0" i="0" dirty="0">
                <a:solidFill>
                  <a:srgbClr val="000000"/>
                </a:solidFill>
                <a:effectLst/>
                <a:latin typeface="MinionPro-Regular"/>
              </a:rPr>
              <a:t>refers to columns, </a:t>
            </a:r>
            <a:r>
              <a:rPr lang="en-GB" sz="2200" b="0" i="1" dirty="0">
                <a:solidFill>
                  <a:srgbClr val="000000"/>
                </a:solidFill>
                <a:effectLst/>
                <a:latin typeface="MinionPro-It"/>
              </a:rPr>
              <a:t>slicing </a:t>
            </a:r>
            <a:r>
              <a:rPr lang="en-GB" sz="2200" b="0" i="0" dirty="0">
                <a:solidFill>
                  <a:srgbClr val="000000"/>
                </a:solidFill>
                <a:effectLst/>
                <a:latin typeface="MinionPro-Regular"/>
              </a:rPr>
              <a:t>refers to rows.</a:t>
            </a:r>
            <a:endParaRPr lang="en-US" sz="2200" dirty="0"/>
          </a:p>
        </p:txBody>
      </p:sp>
      <p:pic>
        <p:nvPicPr>
          <p:cNvPr id="14" name="Hình ảnh 13">
            <a:extLst>
              <a:ext uri="{FF2B5EF4-FFF2-40B4-BE49-F238E27FC236}">
                <a16:creationId xmlns:a16="http://schemas.microsoft.com/office/drawing/2014/main" id="{98C70C9D-35ED-4FE9-9E1B-2254FA456312}"/>
              </a:ext>
            </a:extLst>
          </p:cNvPr>
          <p:cNvPicPr>
            <a:picLocks noChangeAspect="1"/>
          </p:cNvPicPr>
          <p:nvPr/>
        </p:nvPicPr>
        <p:blipFill>
          <a:blip r:embed="rId2"/>
          <a:stretch>
            <a:fillRect/>
          </a:stretch>
        </p:blipFill>
        <p:spPr>
          <a:xfrm>
            <a:off x="1247827" y="2141911"/>
            <a:ext cx="4067175" cy="2076450"/>
          </a:xfrm>
          <a:prstGeom prst="rect">
            <a:avLst/>
          </a:prstGeom>
        </p:spPr>
      </p:pic>
      <p:pic>
        <p:nvPicPr>
          <p:cNvPr id="16" name="Hình ảnh 15">
            <a:extLst>
              <a:ext uri="{FF2B5EF4-FFF2-40B4-BE49-F238E27FC236}">
                <a16:creationId xmlns:a16="http://schemas.microsoft.com/office/drawing/2014/main" id="{6E25781A-23DD-495C-9550-743F5DACD347}"/>
              </a:ext>
            </a:extLst>
          </p:cNvPr>
          <p:cNvPicPr>
            <a:picLocks noChangeAspect="1"/>
          </p:cNvPicPr>
          <p:nvPr/>
        </p:nvPicPr>
        <p:blipFill>
          <a:blip r:embed="rId3"/>
          <a:stretch>
            <a:fillRect/>
          </a:stretch>
        </p:blipFill>
        <p:spPr>
          <a:xfrm>
            <a:off x="6170326" y="2234379"/>
            <a:ext cx="4276725" cy="2124075"/>
          </a:xfrm>
          <a:prstGeom prst="rect">
            <a:avLst/>
          </a:prstGeom>
        </p:spPr>
      </p:pic>
      <p:pic>
        <p:nvPicPr>
          <p:cNvPr id="18" name="Hình ảnh 17">
            <a:extLst>
              <a:ext uri="{FF2B5EF4-FFF2-40B4-BE49-F238E27FC236}">
                <a16:creationId xmlns:a16="http://schemas.microsoft.com/office/drawing/2014/main" id="{42E6EB9D-445F-4417-BD13-7A03FDC907ED}"/>
              </a:ext>
            </a:extLst>
          </p:cNvPr>
          <p:cNvPicPr>
            <a:picLocks noChangeAspect="1"/>
          </p:cNvPicPr>
          <p:nvPr/>
        </p:nvPicPr>
        <p:blipFill>
          <a:blip r:embed="rId4"/>
          <a:stretch>
            <a:fillRect/>
          </a:stretch>
        </p:blipFill>
        <p:spPr>
          <a:xfrm>
            <a:off x="6338887" y="4450889"/>
            <a:ext cx="4314825" cy="2095500"/>
          </a:xfrm>
          <a:prstGeom prst="rect">
            <a:avLst/>
          </a:prstGeom>
        </p:spPr>
      </p:pic>
      <p:sp>
        <p:nvSpPr>
          <p:cNvPr id="10" name="Hộp Văn bản 9">
            <a:extLst>
              <a:ext uri="{FF2B5EF4-FFF2-40B4-BE49-F238E27FC236}">
                <a16:creationId xmlns:a16="http://schemas.microsoft.com/office/drawing/2014/main" id="{A91B3DB7-0129-4F7A-BA05-FF4C8B371E3A}"/>
              </a:ext>
            </a:extLst>
          </p:cNvPr>
          <p:cNvSpPr txBox="1"/>
          <p:nvPr/>
        </p:nvSpPr>
        <p:spPr>
          <a:xfrm>
            <a:off x="6170326" y="1344478"/>
            <a:ext cx="5686052" cy="769441"/>
          </a:xfrm>
          <a:prstGeom prst="rect">
            <a:avLst/>
          </a:prstGeom>
          <a:noFill/>
        </p:spPr>
        <p:txBody>
          <a:bodyPr wrap="square">
            <a:spAutoFit/>
          </a:bodyPr>
          <a:lstStyle/>
          <a:p>
            <a:r>
              <a:rPr lang="en-GB" sz="2200" dirty="0"/>
              <a:t>Such slices can also refer to rows by number rather than by index:</a:t>
            </a:r>
            <a:endParaRPr lang="en-US" sz="2200" dirty="0"/>
          </a:p>
        </p:txBody>
      </p:sp>
      <p:sp>
        <p:nvSpPr>
          <p:cNvPr id="12" name="Hộp Văn bản 11">
            <a:extLst>
              <a:ext uri="{FF2B5EF4-FFF2-40B4-BE49-F238E27FC236}">
                <a16:creationId xmlns:a16="http://schemas.microsoft.com/office/drawing/2014/main" id="{771CFD23-DBBF-44F3-837D-A9282780180E}"/>
              </a:ext>
            </a:extLst>
          </p:cNvPr>
          <p:cNvSpPr txBox="1"/>
          <p:nvPr/>
        </p:nvSpPr>
        <p:spPr>
          <a:xfrm>
            <a:off x="1199508" y="4450889"/>
            <a:ext cx="4543746" cy="1107996"/>
          </a:xfrm>
          <a:prstGeom prst="rect">
            <a:avLst/>
          </a:prstGeom>
          <a:noFill/>
        </p:spPr>
        <p:txBody>
          <a:bodyPr wrap="square">
            <a:spAutoFit/>
          </a:bodyPr>
          <a:lstStyle/>
          <a:p>
            <a:r>
              <a:rPr lang="en-GB" sz="2200" dirty="0"/>
              <a:t>Similarly, direct masking operations are also interpreted row-wise rather than column-wise:</a:t>
            </a:r>
            <a:endParaRPr lang="en-US" sz="2200" dirty="0"/>
          </a:p>
        </p:txBody>
      </p:sp>
    </p:spTree>
    <p:extLst>
      <p:ext uri="{BB962C8B-B14F-4D97-AF65-F5344CB8AC3E}">
        <p14:creationId xmlns:p14="http://schemas.microsoft.com/office/powerpoint/2010/main" val="324661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arn(inVertical)">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Operating on Data in Pandas</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p:txBody>
          <a:bodyPr/>
          <a:lstStyle/>
          <a:p>
            <a:r>
              <a:rPr lang="en-US" dirty="0"/>
              <a:t>Index Preservation</a:t>
            </a: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19</a:t>
            </a:fld>
            <a:endParaRPr lang="en-US"/>
          </a:p>
        </p:txBody>
      </p:sp>
      <p:pic>
        <p:nvPicPr>
          <p:cNvPr id="6" name="Hình ảnh 5">
            <a:extLst>
              <a:ext uri="{FF2B5EF4-FFF2-40B4-BE49-F238E27FC236}">
                <a16:creationId xmlns:a16="http://schemas.microsoft.com/office/drawing/2014/main" id="{1E169B25-EA61-409E-A63B-DB9876538BDB}"/>
              </a:ext>
            </a:extLst>
          </p:cNvPr>
          <p:cNvPicPr>
            <a:picLocks noChangeAspect="1"/>
          </p:cNvPicPr>
          <p:nvPr/>
        </p:nvPicPr>
        <p:blipFill>
          <a:blip r:embed="rId2"/>
          <a:stretch>
            <a:fillRect/>
          </a:stretch>
        </p:blipFill>
        <p:spPr>
          <a:xfrm>
            <a:off x="379618" y="1396998"/>
            <a:ext cx="5200650" cy="3305175"/>
          </a:xfrm>
          <a:prstGeom prst="rect">
            <a:avLst/>
          </a:prstGeom>
        </p:spPr>
      </p:pic>
      <p:pic>
        <p:nvPicPr>
          <p:cNvPr id="8" name="Hình ảnh 7">
            <a:extLst>
              <a:ext uri="{FF2B5EF4-FFF2-40B4-BE49-F238E27FC236}">
                <a16:creationId xmlns:a16="http://schemas.microsoft.com/office/drawing/2014/main" id="{6F7918B4-8E6D-4D18-8FB6-56494879B74D}"/>
              </a:ext>
            </a:extLst>
          </p:cNvPr>
          <p:cNvPicPr>
            <a:picLocks noChangeAspect="1"/>
          </p:cNvPicPr>
          <p:nvPr/>
        </p:nvPicPr>
        <p:blipFill>
          <a:blip r:embed="rId3"/>
          <a:stretch>
            <a:fillRect/>
          </a:stretch>
        </p:blipFill>
        <p:spPr>
          <a:xfrm>
            <a:off x="5791201" y="923925"/>
            <a:ext cx="6353175" cy="3162300"/>
          </a:xfrm>
          <a:prstGeom prst="rect">
            <a:avLst/>
          </a:prstGeom>
        </p:spPr>
      </p:pic>
      <p:pic>
        <p:nvPicPr>
          <p:cNvPr id="10" name="Hình ảnh 9">
            <a:extLst>
              <a:ext uri="{FF2B5EF4-FFF2-40B4-BE49-F238E27FC236}">
                <a16:creationId xmlns:a16="http://schemas.microsoft.com/office/drawing/2014/main" id="{9EF0854A-EC41-40CB-A0DA-33649F0068F8}"/>
              </a:ext>
            </a:extLst>
          </p:cNvPr>
          <p:cNvPicPr>
            <a:picLocks noChangeAspect="1"/>
          </p:cNvPicPr>
          <p:nvPr/>
        </p:nvPicPr>
        <p:blipFill>
          <a:blip r:embed="rId4"/>
          <a:stretch>
            <a:fillRect/>
          </a:stretch>
        </p:blipFill>
        <p:spPr>
          <a:xfrm>
            <a:off x="379618" y="4639470"/>
            <a:ext cx="2257425" cy="2171700"/>
          </a:xfrm>
          <a:prstGeom prst="rect">
            <a:avLst/>
          </a:prstGeom>
        </p:spPr>
      </p:pic>
      <p:pic>
        <p:nvPicPr>
          <p:cNvPr id="12" name="Hình ảnh 11">
            <a:extLst>
              <a:ext uri="{FF2B5EF4-FFF2-40B4-BE49-F238E27FC236}">
                <a16:creationId xmlns:a16="http://schemas.microsoft.com/office/drawing/2014/main" id="{4748CA86-969B-48DA-B239-0E3DFE1EFD47}"/>
              </a:ext>
            </a:extLst>
          </p:cNvPr>
          <p:cNvPicPr>
            <a:picLocks noChangeAspect="1"/>
          </p:cNvPicPr>
          <p:nvPr/>
        </p:nvPicPr>
        <p:blipFill>
          <a:blip r:embed="rId5"/>
          <a:stretch>
            <a:fillRect/>
          </a:stretch>
        </p:blipFill>
        <p:spPr>
          <a:xfrm>
            <a:off x="5791201" y="4201320"/>
            <a:ext cx="5286375" cy="2609850"/>
          </a:xfrm>
          <a:prstGeom prst="rect">
            <a:avLst/>
          </a:prstGeom>
        </p:spPr>
      </p:pic>
    </p:spTree>
    <p:extLst>
      <p:ext uri="{BB962C8B-B14F-4D97-AF65-F5344CB8AC3E}">
        <p14:creationId xmlns:p14="http://schemas.microsoft.com/office/powerpoint/2010/main" val="181296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êu đề 3">
            <a:extLst>
              <a:ext uri="{FF2B5EF4-FFF2-40B4-BE49-F238E27FC236}">
                <a16:creationId xmlns:a16="http://schemas.microsoft.com/office/drawing/2014/main" id="{F413AA2B-2D90-4655-837E-D9E3CC06BC5C}"/>
              </a:ext>
            </a:extLst>
          </p:cNvPr>
          <p:cNvSpPr>
            <a:spLocks noGrp="1"/>
          </p:cNvSpPr>
          <p:nvPr>
            <p:ph type="title"/>
          </p:nvPr>
        </p:nvSpPr>
        <p:spPr>
          <a:xfrm>
            <a:off x="904875" y="264319"/>
            <a:ext cx="10868025" cy="544511"/>
          </a:xfrm>
        </p:spPr>
        <p:txBody>
          <a:bodyPr>
            <a:normAutofit fontScale="90000"/>
          </a:bodyPr>
          <a:lstStyle/>
          <a:p>
            <a:r>
              <a:rPr lang="en-US" dirty="0">
                <a:latin typeface="+mn-lt"/>
              </a:rPr>
              <a:t>Data Manipulation with Pandas </a:t>
            </a:r>
          </a:p>
        </p:txBody>
      </p:sp>
      <p:sp>
        <p:nvSpPr>
          <p:cNvPr id="12" name="Chỗ dành sẵn cho Số hiệu Bản chiếu 8">
            <a:extLst>
              <a:ext uri="{FF2B5EF4-FFF2-40B4-BE49-F238E27FC236}">
                <a16:creationId xmlns:a16="http://schemas.microsoft.com/office/drawing/2014/main" id="{F458D6AC-39FE-4BE4-91C4-195C5B94E488}"/>
              </a:ext>
            </a:extLst>
          </p:cNvPr>
          <p:cNvSpPr>
            <a:spLocks noGrp="1"/>
          </p:cNvSpPr>
          <p:nvPr>
            <p:ph type="sldNum" sz="quarter" idx="4"/>
          </p:nvPr>
        </p:nvSpPr>
        <p:spPr>
          <a:xfrm>
            <a:off x="11687175" y="264320"/>
            <a:ext cx="2743200" cy="531018"/>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2400" b="1" i="0" u="none" strike="noStrike" kern="1200" cap="none" spc="0" normalizeH="0" baseline="0" noProof="0" smtClean="0">
                <a:ln>
                  <a:noFill/>
                </a:ln>
                <a:solidFill>
                  <a:srgbClr val="4A7DA7"/>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2400" b="1" i="0" u="none" strike="noStrike" kern="1200" cap="none" spc="0" normalizeH="0" baseline="0" noProof="0" dirty="0">
              <a:ln>
                <a:noFill/>
              </a:ln>
              <a:solidFill>
                <a:srgbClr val="4A7DA7"/>
              </a:solidFill>
              <a:effectLst/>
              <a:uLnTx/>
              <a:uFillTx/>
              <a:latin typeface="Calibri" panose="020F0502020204030204"/>
              <a:ea typeface="+mn-ea"/>
              <a:cs typeface="+mn-cs"/>
            </a:endParaRPr>
          </a:p>
        </p:txBody>
      </p:sp>
      <p:sp>
        <p:nvSpPr>
          <p:cNvPr id="13" name="Hộp Văn bản 12">
            <a:extLst>
              <a:ext uri="{FF2B5EF4-FFF2-40B4-BE49-F238E27FC236}">
                <a16:creationId xmlns:a16="http://schemas.microsoft.com/office/drawing/2014/main" id="{8DCBFF2C-2C51-47AD-942A-27C9869AB267}"/>
              </a:ext>
            </a:extLst>
          </p:cNvPr>
          <p:cNvSpPr txBox="1"/>
          <p:nvPr/>
        </p:nvSpPr>
        <p:spPr>
          <a:xfrm>
            <a:off x="2682839" y="1133074"/>
            <a:ext cx="6826321" cy="4401205"/>
          </a:xfrm>
          <a:prstGeom prst="rect">
            <a:avLst/>
          </a:prstGeom>
          <a:noFill/>
        </p:spPr>
        <p:txBody>
          <a:bodyPr wrap="square" rtlCol="0">
            <a:spAutoFit/>
          </a:bodyPr>
          <a:lstStyle/>
          <a:p>
            <a:pPr marL="514350" lvl="0" indent="-514350">
              <a:buFont typeface="+mj-lt"/>
              <a:buAutoNum type="arabicPeriod"/>
              <a:defRPr/>
            </a:pPr>
            <a:r>
              <a:rPr lang="en-GB" sz="2800" b="1" dirty="0">
                <a:solidFill>
                  <a:srgbClr val="ED7D31">
                    <a:lumMod val="50000"/>
                  </a:srgbClr>
                </a:solidFill>
              </a:rPr>
              <a:t>Introducing Pandas Objects</a:t>
            </a:r>
          </a:p>
          <a:p>
            <a:pPr marL="514350" lvl="0" indent="-514350">
              <a:buFont typeface="+mj-lt"/>
              <a:buAutoNum type="arabicPeriod"/>
              <a:defRPr/>
            </a:pPr>
            <a:r>
              <a:rPr lang="en-GB" sz="2800" b="1" dirty="0">
                <a:solidFill>
                  <a:srgbClr val="ED7D31">
                    <a:lumMod val="50000"/>
                  </a:srgbClr>
                </a:solidFill>
              </a:rPr>
              <a:t>Data indexing and Selection</a:t>
            </a:r>
            <a:endParaRPr kumimoji="0" lang="en-GB" sz="2800" b="1" i="0" u="none" strike="noStrike" kern="1200" cap="none" spc="0" normalizeH="0" baseline="0" noProof="0" dirty="0">
              <a:ln>
                <a:noFill/>
              </a:ln>
              <a:solidFill>
                <a:srgbClr val="ED7D31">
                  <a:lumMod val="50000"/>
                </a:srgbClr>
              </a:solidFill>
              <a:effectLst/>
              <a:uLnTx/>
              <a:uFillTx/>
              <a:latin typeface="Calibri" panose="020F0502020204030204"/>
            </a:endParaRPr>
          </a:p>
          <a:p>
            <a:pPr marL="514350" lvl="0" indent="-514350">
              <a:buFont typeface="+mj-lt"/>
              <a:buAutoNum type="arabicPeriod"/>
              <a:defRPr/>
            </a:pPr>
            <a:r>
              <a:rPr lang="en-GB" sz="2800" b="1" dirty="0">
                <a:solidFill>
                  <a:srgbClr val="ED7D31">
                    <a:lumMod val="50000"/>
                  </a:srgbClr>
                </a:solidFill>
              </a:rPr>
              <a:t>Operating on Data in Pandas</a:t>
            </a:r>
          </a:p>
          <a:p>
            <a:pPr marL="514350" lvl="0" indent="-514350">
              <a:buFont typeface="+mj-lt"/>
              <a:buAutoNum type="arabicPeriod"/>
              <a:defRPr/>
            </a:pPr>
            <a:r>
              <a:rPr lang="en-US" sz="2800" b="1" dirty="0">
                <a:solidFill>
                  <a:srgbClr val="ED7D31">
                    <a:lumMod val="50000"/>
                  </a:srgbClr>
                </a:solidFill>
              </a:rPr>
              <a:t>Handling Missing Data</a:t>
            </a:r>
          </a:p>
          <a:p>
            <a:pPr marL="514350" lvl="0" indent="-514350">
              <a:buFont typeface="+mj-lt"/>
              <a:buAutoNum type="arabicPeriod"/>
              <a:defRPr/>
            </a:pPr>
            <a:r>
              <a:rPr lang="en-US" sz="2800" b="1" dirty="0">
                <a:solidFill>
                  <a:srgbClr val="ED7D31">
                    <a:lumMod val="50000"/>
                  </a:srgbClr>
                </a:solidFill>
              </a:rPr>
              <a:t>Hierarchical Indexing</a:t>
            </a:r>
          </a:p>
          <a:p>
            <a:pPr marL="514350" lvl="0" indent="-514350">
              <a:buFont typeface="+mj-lt"/>
              <a:buAutoNum type="arabicPeriod" startAt="6"/>
              <a:defRPr/>
            </a:pPr>
            <a:r>
              <a:rPr lang="en-GB" sz="2800" b="1" dirty="0">
                <a:solidFill>
                  <a:srgbClr val="ED7D31">
                    <a:lumMod val="50000"/>
                  </a:srgbClr>
                </a:solidFill>
              </a:rPr>
              <a:t>Combining Datasets: </a:t>
            </a:r>
            <a:r>
              <a:rPr lang="en-GB" sz="2800" b="1" dirty="0" err="1">
                <a:solidFill>
                  <a:srgbClr val="ED7D31">
                    <a:lumMod val="50000"/>
                  </a:srgbClr>
                </a:solidFill>
              </a:rPr>
              <a:t>Concat</a:t>
            </a:r>
            <a:r>
              <a:rPr lang="en-GB" sz="2800" b="1" dirty="0">
                <a:solidFill>
                  <a:srgbClr val="ED7D31">
                    <a:lumMod val="50000"/>
                  </a:srgbClr>
                </a:solidFill>
              </a:rPr>
              <a:t> and Append</a:t>
            </a:r>
          </a:p>
          <a:p>
            <a:pPr marL="514350" lvl="0" indent="-514350">
              <a:buFont typeface="+mj-lt"/>
              <a:buAutoNum type="arabicPeriod" startAt="6"/>
              <a:defRPr/>
            </a:pPr>
            <a:r>
              <a:rPr lang="en-GB" sz="2800" b="1" dirty="0">
                <a:solidFill>
                  <a:srgbClr val="ED7D31">
                    <a:lumMod val="50000"/>
                  </a:srgbClr>
                </a:solidFill>
              </a:rPr>
              <a:t>Combining Datasets: Merge and Join</a:t>
            </a:r>
          </a:p>
          <a:p>
            <a:pPr marL="514350" lvl="0" indent="-514350">
              <a:buFont typeface="+mj-lt"/>
              <a:buAutoNum type="arabicPeriod" startAt="6"/>
              <a:defRPr/>
            </a:pPr>
            <a:r>
              <a:rPr lang="en-US" sz="2800" b="1" dirty="0">
                <a:solidFill>
                  <a:srgbClr val="ED7D31">
                    <a:lumMod val="50000"/>
                  </a:srgbClr>
                </a:solidFill>
              </a:rPr>
              <a:t>Aggregation and Grouping</a:t>
            </a:r>
          </a:p>
          <a:p>
            <a:pPr marL="514350" lvl="0" indent="-514350">
              <a:buFont typeface="+mj-lt"/>
              <a:buAutoNum type="arabicPeriod" startAt="6"/>
              <a:defRPr/>
            </a:pPr>
            <a:r>
              <a:rPr lang="en-US" sz="2800" b="1" dirty="0">
                <a:solidFill>
                  <a:srgbClr val="ED7D31">
                    <a:lumMod val="50000"/>
                  </a:srgbClr>
                </a:solidFill>
              </a:rPr>
              <a:t>Pivot Tables</a:t>
            </a:r>
          </a:p>
          <a:p>
            <a:pPr marL="514350" lvl="0" indent="-514350">
              <a:buFont typeface="+mj-lt"/>
              <a:buAutoNum type="arabicPeriod" startAt="6"/>
              <a:defRPr/>
            </a:pPr>
            <a:r>
              <a:rPr lang="en-US" sz="2800" b="1" dirty="0">
                <a:solidFill>
                  <a:srgbClr val="ED7D31">
                    <a:lumMod val="50000"/>
                  </a:srgbClr>
                </a:solidFill>
              </a:rPr>
              <a:t>Visualize data with pandas</a:t>
            </a:r>
            <a:endParaRPr kumimoji="0" lang="en-US" sz="2800" b="1" i="0" u="none" strike="noStrike" kern="1200" cap="none" spc="0" normalizeH="0" baseline="0" noProof="0" dirty="0">
              <a:ln>
                <a:noFill/>
              </a:ln>
              <a:solidFill>
                <a:srgbClr val="ED7D31">
                  <a:lumMod val="50000"/>
                </a:srgbClr>
              </a:solidFill>
              <a:effectLst/>
              <a:uLnTx/>
              <a:uFillTx/>
              <a:latin typeface="Calibri" panose="020F0502020204030204"/>
            </a:endParaRPr>
          </a:p>
        </p:txBody>
      </p:sp>
    </p:spTree>
    <p:extLst>
      <p:ext uri="{BB962C8B-B14F-4D97-AF65-F5344CB8AC3E}">
        <p14:creationId xmlns:p14="http://schemas.microsoft.com/office/powerpoint/2010/main" val="284898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Operating on Data in Pandas</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p:txBody>
          <a:bodyPr/>
          <a:lstStyle/>
          <a:p>
            <a:r>
              <a:rPr lang="en-US" dirty="0"/>
              <a:t>Index Alignment</a:t>
            </a: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20</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904875" y="1468436"/>
            <a:ext cx="4526622" cy="461665"/>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000000"/>
                </a:solidFill>
              </a:rPr>
              <a:t>Index alignment in Series</a:t>
            </a:r>
            <a:endParaRPr lang="en-US" sz="2400" b="1" dirty="0"/>
          </a:p>
        </p:txBody>
      </p:sp>
      <p:pic>
        <p:nvPicPr>
          <p:cNvPr id="6" name="Hình ảnh 5">
            <a:extLst>
              <a:ext uri="{FF2B5EF4-FFF2-40B4-BE49-F238E27FC236}">
                <a16:creationId xmlns:a16="http://schemas.microsoft.com/office/drawing/2014/main" id="{85F88A35-16B7-42D7-84D6-A74A3E9537E9}"/>
              </a:ext>
            </a:extLst>
          </p:cNvPr>
          <p:cNvPicPr>
            <a:picLocks noChangeAspect="1"/>
          </p:cNvPicPr>
          <p:nvPr/>
        </p:nvPicPr>
        <p:blipFill>
          <a:blip r:embed="rId2"/>
          <a:stretch>
            <a:fillRect/>
          </a:stretch>
        </p:blipFill>
        <p:spPr>
          <a:xfrm>
            <a:off x="904875" y="1940375"/>
            <a:ext cx="6562725" cy="4714875"/>
          </a:xfrm>
          <a:prstGeom prst="rect">
            <a:avLst/>
          </a:prstGeom>
        </p:spPr>
      </p:pic>
      <p:sp>
        <p:nvSpPr>
          <p:cNvPr id="19" name="Hộp Văn bản 18">
            <a:extLst>
              <a:ext uri="{FF2B5EF4-FFF2-40B4-BE49-F238E27FC236}">
                <a16:creationId xmlns:a16="http://schemas.microsoft.com/office/drawing/2014/main" id="{3513522D-8D18-4FBE-8017-3EAA923DBD55}"/>
              </a:ext>
            </a:extLst>
          </p:cNvPr>
          <p:cNvSpPr txBox="1"/>
          <p:nvPr/>
        </p:nvSpPr>
        <p:spPr>
          <a:xfrm>
            <a:off x="4629123" y="5181753"/>
            <a:ext cx="2522788" cy="1446550"/>
          </a:xfrm>
          <a:prstGeom prst="rect">
            <a:avLst/>
          </a:prstGeom>
          <a:noFill/>
          <a:ln>
            <a:solidFill>
              <a:schemeClr val="accent1"/>
            </a:solidFill>
          </a:ln>
        </p:spPr>
        <p:txBody>
          <a:bodyPr wrap="square">
            <a:spAutoFit/>
          </a:bodyPr>
          <a:lstStyle/>
          <a:p>
            <a:r>
              <a:rPr lang="en-GB" sz="2200" b="0" i="0" dirty="0">
                <a:solidFill>
                  <a:srgbClr val="000000"/>
                </a:solidFill>
                <a:effectLst/>
                <a:latin typeface="MinionPro-Regular"/>
              </a:rPr>
              <a:t>The resulting array contains the </a:t>
            </a:r>
            <a:r>
              <a:rPr lang="en-GB" sz="2200" b="0" i="1" dirty="0">
                <a:solidFill>
                  <a:srgbClr val="000000"/>
                </a:solidFill>
                <a:effectLst/>
                <a:latin typeface="MinionPro-It"/>
              </a:rPr>
              <a:t>union </a:t>
            </a:r>
            <a:r>
              <a:rPr lang="en-GB" sz="2200" b="0" i="0" dirty="0">
                <a:solidFill>
                  <a:srgbClr val="000000"/>
                </a:solidFill>
                <a:effectLst/>
                <a:latin typeface="MinionPro-Regular"/>
              </a:rPr>
              <a:t>of indices of the two input arrays</a:t>
            </a:r>
            <a:r>
              <a:rPr lang="en-GB" sz="2200" dirty="0"/>
              <a:t> </a:t>
            </a:r>
            <a:endParaRPr lang="en-US" sz="2200" dirty="0"/>
          </a:p>
        </p:txBody>
      </p:sp>
      <p:pic>
        <p:nvPicPr>
          <p:cNvPr id="17" name="Hình ảnh 16">
            <a:extLst>
              <a:ext uri="{FF2B5EF4-FFF2-40B4-BE49-F238E27FC236}">
                <a16:creationId xmlns:a16="http://schemas.microsoft.com/office/drawing/2014/main" id="{5FDE9FCD-2BA3-4A8C-9D9E-D9B15DD803CD}"/>
              </a:ext>
            </a:extLst>
          </p:cNvPr>
          <p:cNvPicPr>
            <a:picLocks noChangeAspect="1"/>
          </p:cNvPicPr>
          <p:nvPr/>
        </p:nvPicPr>
        <p:blipFill>
          <a:blip r:embed="rId3"/>
          <a:stretch>
            <a:fillRect/>
          </a:stretch>
        </p:blipFill>
        <p:spPr>
          <a:xfrm>
            <a:off x="7467600" y="923925"/>
            <a:ext cx="4648200" cy="1714500"/>
          </a:xfrm>
          <a:prstGeom prst="rect">
            <a:avLst/>
          </a:prstGeom>
        </p:spPr>
      </p:pic>
      <p:pic>
        <p:nvPicPr>
          <p:cNvPr id="24" name="Hình ảnh 23">
            <a:extLst>
              <a:ext uri="{FF2B5EF4-FFF2-40B4-BE49-F238E27FC236}">
                <a16:creationId xmlns:a16="http://schemas.microsoft.com/office/drawing/2014/main" id="{34CF6E77-D766-4068-8929-407ECB45ECF8}"/>
              </a:ext>
            </a:extLst>
          </p:cNvPr>
          <p:cNvPicPr>
            <a:picLocks noChangeAspect="1"/>
          </p:cNvPicPr>
          <p:nvPr/>
        </p:nvPicPr>
        <p:blipFill>
          <a:blip r:embed="rId4"/>
          <a:stretch>
            <a:fillRect/>
          </a:stretch>
        </p:blipFill>
        <p:spPr>
          <a:xfrm>
            <a:off x="7536122" y="2638425"/>
            <a:ext cx="4248150" cy="3095625"/>
          </a:xfrm>
          <a:prstGeom prst="rect">
            <a:avLst/>
          </a:prstGeom>
        </p:spPr>
      </p:pic>
      <p:pic>
        <p:nvPicPr>
          <p:cNvPr id="27" name="Hình ảnh 26">
            <a:extLst>
              <a:ext uri="{FF2B5EF4-FFF2-40B4-BE49-F238E27FC236}">
                <a16:creationId xmlns:a16="http://schemas.microsoft.com/office/drawing/2014/main" id="{445B2A5E-A090-46F5-B244-4C7FDC870BD3}"/>
              </a:ext>
            </a:extLst>
          </p:cNvPr>
          <p:cNvPicPr>
            <a:picLocks noChangeAspect="1"/>
          </p:cNvPicPr>
          <p:nvPr/>
        </p:nvPicPr>
        <p:blipFill>
          <a:blip r:embed="rId5"/>
          <a:stretch>
            <a:fillRect/>
          </a:stretch>
        </p:blipFill>
        <p:spPr>
          <a:xfrm>
            <a:off x="7536122" y="5905028"/>
            <a:ext cx="3152775" cy="542925"/>
          </a:xfrm>
          <a:prstGeom prst="rect">
            <a:avLst/>
          </a:prstGeom>
        </p:spPr>
      </p:pic>
    </p:spTree>
    <p:extLst>
      <p:ext uri="{BB962C8B-B14F-4D97-AF65-F5344CB8AC3E}">
        <p14:creationId xmlns:p14="http://schemas.microsoft.com/office/powerpoint/2010/main" val="1548158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barn(inVertical)">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arn(inVertical)">
                                      <p:cBhvr>
                                        <p:cTn id="2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Operating on Data in Pandas</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21</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904875" y="923908"/>
            <a:ext cx="4526622" cy="461665"/>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000000"/>
                </a:solidFill>
              </a:rPr>
              <a:t>Index alignment in </a:t>
            </a:r>
            <a:r>
              <a:rPr lang="en-US" sz="2400" b="1" dirty="0" err="1">
                <a:solidFill>
                  <a:srgbClr val="000000"/>
                </a:solidFill>
              </a:rPr>
              <a:t>DataFrame</a:t>
            </a:r>
            <a:endParaRPr lang="en-US" sz="2400" b="1" dirty="0"/>
          </a:p>
        </p:txBody>
      </p:sp>
      <p:sp>
        <p:nvSpPr>
          <p:cNvPr id="9" name="Hộp Văn bản 8">
            <a:extLst>
              <a:ext uri="{FF2B5EF4-FFF2-40B4-BE49-F238E27FC236}">
                <a16:creationId xmlns:a16="http://schemas.microsoft.com/office/drawing/2014/main" id="{EDB5A2D8-5C78-4688-A7DB-2FA245FF734B}"/>
              </a:ext>
            </a:extLst>
          </p:cNvPr>
          <p:cNvSpPr txBox="1"/>
          <p:nvPr/>
        </p:nvSpPr>
        <p:spPr>
          <a:xfrm>
            <a:off x="1096765" y="1387637"/>
            <a:ext cx="10676135" cy="830997"/>
          </a:xfrm>
          <a:prstGeom prst="rect">
            <a:avLst/>
          </a:prstGeom>
          <a:noFill/>
        </p:spPr>
        <p:txBody>
          <a:bodyPr wrap="square">
            <a:spAutoFit/>
          </a:bodyPr>
          <a:lstStyle/>
          <a:p>
            <a:r>
              <a:rPr lang="en-GB" sz="2400" dirty="0"/>
              <a:t>A similar type of alignment takes place for both columns and indices when performing operations on </a:t>
            </a:r>
            <a:r>
              <a:rPr lang="en-GB" sz="2400" dirty="0" err="1"/>
              <a:t>DataFrames</a:t>
            </a:r>
            <a:r>
              <a:rPr lang="en-GB" sz="2400" dirty="0"/>
              <a:t>.</a:t>
            </a:r>
            <a:endParaRPr lang="en-US" sz="2400" dirty="0"/>
          </a:p>
        </p:txBody>
      </p:sp>
      <p:pic>
        <p:nvPicPr>
          <p:cNvPr id="10" name="Hình ảnh 9">
            <a:extLst>
              <a:ext uri="{FF2B5EF4-FFF2-40B4-BE49-F238E27FC236}">
                <a16:creationId xmlns:a16="http://schemas.microsoft.com/office/drawing/2014/main" id="{03FF43E3-EBB3-49E6-8D18-9A2DFF5109B2}"/>
              </a:ext>
            </a:extLst>
          </p:cNvPr>
          <p:cNvPicPr>
            <a:picLocks noChangeAspect="1"/>
          </p:cNvPicPr>
          <p:nvPr/>
        </p:nvPicPr>
        <p:blipFill>
          <a:blip r:embed="rId2"/>
          <a:stretch>
            <a:fillRect/>
          </a:stretch>
        </p:blipFill>
        <p:spPr>
          <a:xfrm>
            <a:off x="1096765" y="2218634"/>
            <a:ext cx="5953125" cy="2638425"/>
          </a:xfrm>
          <a:prstGeom prst="rect">
            <a:avLst/>
          </a:prstGeom>
        </p:spPr>
      </p:pic>
      <p:pic>
        <p:nvPicPr>
          <p:cNvPr id="12" name="Hình ảnh 11">
            <a:extLst>
              <a:ext uri="{FF2B5EF4-FFF2-40B4-BE49-F238E27FC236}">
                <a16:creationId xmlns:a16="http://schemas.microsoft.com/office/drawing/2014/main" id="{BFA0559E-D4F2-4DDD-9E85-B07586F41F8D}"/>
              </a:ext>
            </a:extLst>
          </p:cNvPr>
          <p:cNvPicPr>
            <a:picLocks noChangeAspect="1"/>
          </p:cNvPicPr>
          <p:nvPr/>
        </p:nvPicPr>
        <p:blipFill>
          <a:blip r:embed="rId3"/>
          <a:stretch>
            <a:fillRect/>
          </a:stretch>
        </p:blipFill>
        <p:spPr>
          <a:xfrm>
            <a:off x="2708472" y="3294959"/>
            <a:ext cx="5953125" cy="3124200"/>
          </a:xfrm>
          <a:prstGeom prst="rect">
            <a:avLst/>
          </a:prstGeom>
        </p:spPr>
      </p:pic>
      <p:pic>
        <p:nvPicPr>
          <p:cNvPr id="14" name="Hình ảnh 13">
            <a:extLst>
              <a:ext uri="{FF2B5EF4-FFF2-40B4-BE49-F238E27FC236}">
                <a16:creationId xmlns:a16="http://schemas.microsoft.com/office/drawing/2014/main" id="{7178AB23-180E-45D5-8DCB-70405081A7C4}"/>
              </a:ext>
            </a:extLst>
          </p:cNvPr>
          <p:cNvPicPr>
            <a:picLocks noChangeAspect="1"/>
          </p:cNvPicPr>
          <p:nvPr/>
        </p:nvPicPr>
        <p:blipFill>
          <a:blip r:embed="rId4"/>
          <a:stretch>
            <a:fillRect/>
          </a:stretch>
        </p:blipFill>
        <p:spPr>
          <a:xfrm>
            <a:off x="8790184" y="3816768"/>
            <a:ext cx="2486025" cy="2590800"/>
          </a:xfrm>
          <a:prstGeom prst="rect">
            <a:avLst/>
          </a:prstGeom>
        </p:spPr>
      </p:pic>
      <p:sp>
        <p:nvSpPr>
          <p:cNvPr id="17" name="Hộp Văn bản 16">
            <a:extLst>
              <a:ext uri="{FF2B5EF4-FFF2-40B4-BE49-F238E27FC236}">
                <a16:creationId xmlns:a16="http://schemas.microsoft.com/office/drawing/2014/main" id="{DB9762B0-A591-4885-B7E0-5D8DE1A64246}"/>
              </a:ext>
            </a:extLst>
          </p:cNvPr>
          <p:cNvSpPr txBox="1"/>
          <p:nvPr/>
        </p:nvSpPr>
        <p:spPr>
          <a:xfrm>
            <a:off x="4968703" y="4808577"/>
            <a:ext cx="3821481" cy="1785104"/>
          </a:xfrm>
          <a:prstGeom prst="rect">
            <a:avLst/>
          </a:prstGeom>
          <a:noFill/>
          <a:ln>
            <a:solidFill>
              <a:srgbClr val="C00000"/>
            </a:solidFill>
          </a:ln>
        </p:spPr>
        <p:txBody>
          <a:bodyPr wrap="square">
            <a:spAutoFit/>
          </a:bodyPr>
          <a:lstStyle/>
          <a:p>
            <a:pPr algn="just"/>
            <a:r>
              <a:rPr lang="en-GB" sz="2200" b="0" i="0" dirty="0">
                <a:solidFill>
                  <a:srgbClr val="000000"/>
                </a:solidFill>
                <a:effectLst/>
                <a:latin typeface="Helvetica Neue"/>
              </a:rPr>
              <a:t>Notice that indices are aligned correctly irrespective of their order in the two objects, and indices in the result are sorted.</a:t>
            </a:r>
            <a:endParaRPr lang="en-US" sz="2200" dirty="0"/>
          </a:p>
        </p:txBody>
      </p:sp>
    </p:spTree>
    <p:extLst>
      <p:ext uri="{BB962C8B-B14F-4D97-AF65-F5344CB8AC3E}">
        <p14:creationId xmlns:p14="http://schemas.microsoft.com/office/powerpoint/2010/main" val="399631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Operating on Data in Pandas</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22</a:t>
            </a:fld>
            <a:endParaRPr lang="en-US"/>
          </a:p>
        </p:txBody>
      </p:sp>
      <p:sp>
        <p:nvSpPr>
          <p:cNvPr id="9" name="Hộp Văn bản 8">
            <a:extLst>
              <a:ext uri="{FF2B5EF4-FFF2-40B4-BE49-F238E27FC236}">
                <a16:creationId xmlns:a16="http://schemas.microsoft.com/office/drawing/2014/main" id="{57B9A9D9-B655-4E7F-AB57-B3023C375609}"/>
              </a:ext>
            </a:extLst>
          </p:cNvPr>
          <p:cNvSpPr txBox="1"/>
          <p:nvPr/>
        </p:nvSpPr>
        <p:spPr>
          <a:xfrm>
            <a:off x="684516" y="945894"/>
            <a:ext cx="11088384" cy="769441"/>
          </a:xfrm>
          <a:prstGeom prst="rect">
            <a:avLst/>
          </a:prstGeom>
          <a:noFill/>
        </p:spPr>
        <p:txBody>
          <a:bodyPr wrap="square">
            <a:spAutoFit/>
          </a:bodyPr>
          <a:lstStyle/>
          <a:p>
            <a:r>
              <a:rPr lang="en-GB" sz="2200" dirty="0"/>
              <a:t>As was the case with Series, we can use the associated object's arithmetic method and pass any desired </a:t>
            </a:r>
            <a:r>
              <a:rPr lang="en-GB" sz="2200" dirty="0" err="1"/>
              <a:t>fill_value</a:t>
            </a:r>
            <a:r>
              <a:rPr lang="en-GB" sz="2200" dirty="0"/>
              <a:t> to be used in place of missing entries.</a:t>
            </a:r>
            <a:endParaRPr lang="en-US" sz="2200" dirty="0"/>
          </a:p>
        </p:txBody>
      </p:sp>
      <p:pic>
        <p:nvPicPr>
          <p:cNvPr id="10" name="Hình ảnh 9">
            <a:extLst>
              <a:ext uri="{FF2B5EF4-FFF2-40B4-BE49-F238E27FC236}">
                <a16:creationId xmlns:a16="http://schemas.microsoft.com/office/drawing/2014/main" id="{73A6AC5A-5A2D-4A0C-9179-47A4578FA278}"/>
              </a:ext>
            </a:extLst>
          </p:cNvPr>
          <p:cNvPicPr>
            <a:picLocks noChangeAspect="1"/>
          </p:cNvPicPr>
          <p:nvPr/>
        </p:nvPicPr>
        <p:blipFill>
          <a:blip r:embed="rId2"/>
          <a:stretch>
            <a:fillRect/>
          </a:stretch>
        </p:blipFill>
        <p:spPr>
          <a:xfrm>
            <a:off x="1118063" y="3869531"/>
            <a:ext cx="3524250" cy="2724150"/>
          </a:xfrm>
          <a:prstGeom prst="rect">
            <a:avLst/>
          </a:prstGeom>
        </p:spPr>
      </p:pic>
      <p:grpSp>
        <p:nvGrpSpPr>
          <p:cNvPr id="20" name="Nhóm 19">
            <a:extLst>
              <a:ext uri="{FF2B5EF4-FFF2-40B4-BE49-F238E27FC236}">
                <a16:creationId xmlns:a16="http://schemas.microsoft.com/office/drawing/2014/main" id="{1DC4A03C-B300-433D-B6FA-46BC3C393549}"/>
              </a:ext>
            </a:extLst>
          </p:cNvPr>
          <p:cNvGrpSpPr/>
          <p:nvPr/>
        </p:nvGrpSpPr>
        <p:grpSpPr>
          <a:xfrm>
            <a:off x="2081384" y="2072396"/>
            <a:ext cx="1638300" cy="2225573"/>
            <a:chOff x="2081587" y="2072396"/>
            <a:chExt cx="1638300" cy="2225573"/>
          </a:xfrm>
        </p:grpSpPr>
        <p:pic>
          <p:nvPicPr>
            <p:cNvPr id="12" name="Hình ảnh 11">
              <a:extLst>
                <a:ext uri="{FF2B5EF4-FFF2-40B4-BE49-F238E27FC236}">
                  <a16:creationId xmlns:a16="http://schemas.microsoft.com/office/drawing/2014/main" id="{81A103BF-75BF-411C-8A38-E80BADD530BA}"/>
                </a:ext>
              </a:extLst>
            </p:cNvPr>
            <p:cNvPicPr>
              <a:picLocks noChangeAspect="1"/>
            </p:cNvPicPr>
            <p:nvPr/>
          </p:nvPicPr>
          <p:blipFill>
            <a:blip r:embed="rId3"/>
            <a:stretch>
              <a:fillRect/>
            </a:stretch>
          </p:blipFill>
          <p:spPr>
            <a:xfrm>
              <a:off x="2081587" y="2072396"/>
              <a:ext cx="1638300" cy="1438275"/>
            </a:xfrm>
            <a:prstGeom prst="rect">
              <a:avLst/>
            </a:prstGeom>
            <a:ln>
              <a:solidFill>
                <a:schemeClr val="accent1"/>
              </a:solidFill>
            </a:ln>
          </p:spPr>
        </p:pic>
        <p:grpSp>
          <p:nvGrpSpPr>
            <p:cNvPr id="14" name="Nhóm 13">
              <a:extLst>
                <a:ext uri="{FF2B5EF4-FFF2-40B4-BE49-F238E27FC236}">
                  <a16:creationId xmlns:a16="http://schemas.microsoft.com/office/drawing/2014/main" id="{E323EC03-A149-4C44-A4AF-28CAFC66C380}"/>
                </a:ext>
              </a:extLst>
            </p:cNvPr>
            <p:cNvGrpSpPr/>
            <p:nvPr/>
          </p:nvGrpSpPr>
          <p:grpSpPr>
            <a:xfrm>
              <a:off x="2268763" y="3510672"/>
              <a:ext cx="1255114" cy="787297"/>
              <a:chOff x="2268763" y="3510672"/>
              <a:chExt cx="1255114" cy="787297"/>
            </a:xfrm>
          </p:grpSpPr>
          <p:sp>
            <p:nvSpPr>
              <p:cNvPr id="16" name="Hình chữ nhật: Góc Tròn 15">
                <a:extLst>
                  <a:ext uri="{FF2B5EF4-FFF2-40B4-BE49-F238E27FC236}">
                    <a16:creationId xmlns:a16="http://schemas.microsoft.com/office/drawing/2014/main" id="{45AB0B94-7C1F-4BEF-9FB9-DBE9EB13751E}"/>
                  </a:ext>
                </a:extLst>
              </p:cNvPr>
              <p:cNvSpPr/>
              <p:nvPr/>
            </p:nvSpPr>
            <p:spPr>
              <a:xfrm>
                <a:off x="2268763" y="4000889"/>
                <a:ext cx="1255114" cy="297080"/>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Đường kết nối: Cong 16">
                <a:extLst>
                  <a:ext uri="{FF2B5EF4-FFF2-40B4-BE49-F238E27FC236}">
                    <a16:creationId xmlns:a16="http://schemas.microsoft.com/office/drawing/2014/main" id="{6E54F30E-C02F-4737-A19D-0B64D0EDEF49}"/>
                  </a:ext>
                </a:extLst>
              </p:cNvPr>
              <p:cNvCxnSpPr>
                <a:cxnSpLocks/>
                <a:stCxn id="16" idx="0"/>
                <a:endCxn id="12" idx="2"/>
              </p:cNvCxnSpPr>
              <p:nvPr/>
            </p:nvCxnSpPr>
            <p:spPr>
              <a:xfrm rot="5400000" flipH="1" flipV="1">
                <a:off x="2653419" y="3753572"/>
                <a:ext cx="490218" cy="4417"/>
              </a:xfrm>
              <a:prstGeom prst="curvedConnector3">
                <a:avLst>
                  <a:gd name="adj1" fmla="val 50000"/>
                </a:avLst>
              </a:prstGeom>
              <a:ln w="127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31" name="Nhóm 30">
            <a:extLst>
              <a:ext uri="{FF2B5EF4-FFF2-40B4-BE49-F238E27FC236}">
                <a16:creationId xmlns:a16="http://schemas.microsoft.com/office/drawing/2014/main" id="{E0D5D31C-EFD9-4673-B2F7-5E386959D538}"/>
              </a:ext>
            </a:extLst>
          </p:cNvPr>
          <p:cNvGrpSpPr/>
          <p:nvPr/>
        </p:nvGrpSpPr>
        <p:grpSpPr>
          <a:xfrm>
            <a:off x="1384022" y="3131666"/>
            <a:ext cx="585520" cy="1166303"/>
            <a:chOff x="1384022" y="3131666"/>
            <a:chExt cx="585520" cy="1166303"/>
          </a:xfrm>
        </p:grpSpPr>
        <p:grpSp>
          <p:nvGrpSpPr>
            <p:cNvPr id="2" name="Nhóm 23">
              <a:extLst>
                <a:ext uri="{FF2B5EF4-FFF2-40B4-BE49-F238E27FC236}">
                  <a16:creationId xmlns:a16="http://schemas.microsoft.com/office/drawing/2014/main" id="{66B81173-BE11-46A6-A0F5-332468753D70}"/>
                </a:ext>
              </a:extLst>
            </p:cNvPr>
            <p:cNvGrpSpPr/>
            <p:nvPr/>
          </p:nvGrpSpPr>
          <p:grpSpPr>
            <a:xfrm>
              <a:off x="1384022" y="3500999"/>
              <a:ext cx="585520" cy="796970"/>
              <a:chOff x="2521368" y="3500999"/>
              <a:chExt cx="585520" cy="796970"/>
            </a:xfrm>
          </p:grpSpPr>
          <p:sp>
            <p:nvSpPr>
              <p:cNvPr id="4" name="Hình chữ nhật: Góc Tròn 24">
                <a:extLst>
                  <a:ext uri="{FF2B5EF4-FFF2-40B4-BE49-F238E27FC236}">
                    <a16:creationId xmlns:a16="http://schemas.microsoft.com/office/drawing/2014/main" id="{EDDC0265-A08D-47A7-8739-06A18A4B53E7}"/>
                  </a:ext>
                </a:extLst>
              </p:cNvPr>
              <p:cNvSpPr/>
              <p:nvPr/>
            </p:nvSpPr>
            <p:spPr>
              <a:xfrm>
                <a:off x="2521368" y="4000889"/>
                <a:ext cx="585520" cy="297080"/>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Đường kết nối: Cong 25">
                <a:extLst>
                  <a:ext uri="{FF2B5EF4-FFF2-40B4-BE49-F238E27FC236}">
                    <a16:creationId xmlns:a16="http://schemas.microsoft.com/office/drawing/2014/main" id="{2126F55B-57D7-4903-A84A-91C230D23755}"/>
                  </a:ext>
                </a:extLst>
              </p:cNvPr>
              <p:cNvCxnSpPr>
                <a:cxnSpLocks/>
                <a:stCxn id="4" idx="0"/>
                <a:endCxn id="28" idx="2"/>
              </p:cNvCxnSpPr>
              <p:nvPr/>
            </p:nvCxnSpPr>
            <p:spPr>
              <a:xfrm rot="5400000" flipH="1" flipV="1">
                <a:off x="2567074" y="3748053"/>
                <a:ext cx="499891" cy="5783"/>
              </a:xfrm>
              <a:prstGeom prst="curvedConnector3">
                <a:avLst>
                  <a:gd name="adj1" fmla="val 50000"/>
                </a:avLst>
              </a:prstGeom>
              <a:ln w="127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8" name="Hộp Văn bản 27">
              <a:extLst>
                <a:ext uri="{FF2B5EF4-FFF2-40B4-BE49-F238E27FC236}">
                  <a16:creationId xmlns:a16="http://schemas.microsoft.com/office/drawing/2014/main" id="{95072165-E398-4317-8F3C-809ACAA0D085}"/>
                </a:ext>
              </a:extLst>
            </p:cNvPr>
            <p:cNvSpPr txBox="1"/>
            <p:nvPr/>
          </p:nvSpPr>
          <p:spPr>
            <a:xfrm>
              <a:off x="1402767" y="3131666"/>
              <a:ext cx="559595" cy="369332"/>
            </a:xfrm>
            <a:prstGeom prst="rect">
              <a:avLst/>
            </a:prstGeom>
            <a:noFill/>
            <a:ln>
              <a:solidFill>
                <a:schemeClr val="accent1"/>
              </a:solidFill>
            </a:ln>
          </p:spPr>
          <p:txBody>
            <a:bodyPr wrap="square">
              <a:spAutoFit/>
            </a:bodyPr>
            <a:lstStyle/>
            <a:p>
              <a:r>
                <a:rPr lang="en-US" dirty="0"/>
                <a:t>4.5</a:t>
              </a:r>
            </a:p>
          </p:txBody>
        </p:sp>
      </p:grpSp>
      <p:pic>
        <p:nvPicPr>
          <p:cNvPr id="42" name="Hình ảnh 41">
            <a:extLst>
              <a:ext uri="{FF2B5EF4-FFF2-40B4-BE49-F238E27FC236}">
                <a16:creationId xmlns:a16="http://schemas.microsoft.com/office/drawing/2014/main" id="{77EE4F01-8252-4F91-8A2B-F5970DE07F81}"/>
              </a:ext>
            </a:extLst>
          </p:cNvPr>
          <p:cNvPicPr>
            <a:picLocks noChangeAspect="1"/>
          </p:cNvPicPr>
          <p:nvPr/>
        </p:nvPicPr>
        <p:blipFill>
          <a:blip r:embed="rId4"/>
          <a:stretch>
            <a:fillRect/>
          </a:stretch>
        </p:blipFill>
        <p:spPr>
          <a:xfrm>
            <a:off x="5041132" y="2072396"/>
            <a:ext cx="6457950" cy="4410075"/>
          </a:xfrm>
          <a:prstGeom prst="rect">
            <a:avLst/>
          </a:prstGeom>
          <a:ln>
            <a:solidFill>
              <a:schemeClr val="accent1"/>
            </a:solidFill>
          </a:ln>
        </p:spPr>
      </p:pic>
    </p:spTree>
    <p:extLst>
      <p:ext uri="{BB962C8B-B14F-4D97-AF65-F5344CB8AC3E}">
        <p14:creationId xmlns:p14="http://schemas.microsoft.com/office/powerpoint/2010/main" val="142386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arn(inVertical)">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Operating on Data in Pandas</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p:txBody>
          <a:bodyPr/>
          <a:lstStyle/>
          <a:p>
            <a:r>
              <a:rPr lang="en-GB" dirty="0"/>
              <a:t>Operations Between </a:t>
            </a:r>
            <a:r>
              <a:rPr lang="en-GB" dirty="0" err="1"/>
              <a:t>DataFrame</a:t>
            </a:r>
            <a:r>
              <a:rPr lang="en-GB" dirty="0"/>
              <a:t> and Series</a:t>
            </a:r>
            <a:endParaRPr lang="en-US" dirty="0"/>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23</a:t>
            </a:fld>
            <a:endParaRPr lang="en-US"/>
          </a:p>
        </p:txBody>
      </p:sp>
      <p:pic>
        <p:nvPicPr>
          <p:cNvPr id="6" name="Hình ảnh 5">
            <a:extLst>
              <a:ext uri="{FF2B5EF4-FFF2-40B4-BE49-F238E27FC236}">
                <a16:creationId xmlns:a16="http://schemas.microsoft.com/office/drawing/2014/main" id="{6EC84ECA-34ED-4DCA-9BBE-DF3B0E41737E}"/>
              </a:ext>
            </a:extLst>
          </p:cNvPr>
          <p:cNvPicPr>
            <a:picLocks noChangeAspect="1"/>
          </p:cNvPicPr>
          <p:nvPr/>
        </p:nvPicPr>
        <p:blipFill>
          <a:blip r:embed="rId2"/>
          <a:stretch>
            <a:fillRect/>
          </a:stretch>
        </p:blipFill>
        <p:spPr>
          <a:xfrm>
            <a:off x="904875" y="1562100"/>
            <a:ext cx="4410075" cy="1866900"/>
          </a:xfrm>
          <a:prstGeom prst="rect">
            <a:avLst/>
          </a:prstGeom>
        </p:spPr>
      </p:pic>
      <p:pic>
        <p:nvPicPr>
          <p:cNvPr id="8" name="Hình ảnh 7">
            <a:extLst>
              <a:ext uri="{FF2B5EF4-FFF2-40B4-BE49-F238E27FC236}">
                <a16:creationId xmlns:a16="http://schemas.microsoft.com/office/drawing/2014/main" id="{660A2D6E-625B-41F5-BEDF-D3D2497C1518}"/>
              </a:ext>
            </a:extLst>
          </p:cNvPr>
          <p:cNvPicPr>
            <a:picLocks noChangeAspect="1"/>
          </p:cNvPicPr>
          <p:nvPr/>
        </p:nvPicPr>
        <p:blipFill>
          <a:blip r:embed="rId3"/>
          <a:stretch>
            <a:fillRect/>
          </a:stretch>
        </p:blipFill>
        <p:spPr>
          <a:xfrm>
            <a:off x="904875" y="3613721"/>
            <a:ext cx="3343275" cy="1562100"/>
          </a:xfrm>
          <a:prstGeom prst="rect">
            <a:avLst/>
          </a:prstGeom>
        </p:spPr>
      </p:pic>
      <p:sp>
        <p:nvSpPr>
          <p:cNvPr id="11" name="Hộp Văn bản 10">
            <a:extLst>
              <a:ext uri="{FF2B5EF4-FFF2-40B4-BE49-F238E27FC236}">
                <a16:creationId xmlns:a16="http://schemas.microsoft.com/office/drawing/2014/main" id="{D87D8453-E6AC-4252-BDC8-5EC897EEAF9C}"/>
              </a:ext>
            </a:extLst>
          </p:cNvPr>
          <p:cNvSpPr txBox="1"/>
          <p:nvPr/>
        </p:nvSpPr>
        <p:spPr>
          <a:xfrm>
            <a:off x="5699588" y="1433082"/>
            <a:ext cx="5766372" cy="1446550"/>
          </a:xfrm>
          <a:prstGeom prst="rect">
            <a:avLst/>
          </a:prstGeom>
          <a:noFill/>
        </p:spPr>
        <p:txBody>
          <a:bodyPr wrap="square">
            <a:spAutoFit/>
          </a:bodyPr>
          <a:lstStyle/>
          <a:p>
            <a:pPr marL="342900" indent="-342900" algn="just">
              <a:buFont typeface="Courier New" panose="02070309020205020404" pitchFamily="49" charset="0"/>
              <a:buChar char="o"/>
            </a:pPr>
            <a:r>
              <a:rPr lang="en-GB" sz="2200" b="0" i="0" dirty="0">
                <a:solidFill>
                  <a:srgbClr val="000000"/>
                </a:solidFill>
                <a:effectLst/>
                <a:latin typeface="Helvetica Neue"/>
              </a:rPr>
              <a:t>According to NumPy's broadcasting rules, subtraction between a two-dimensional array and one of its rows is applied row-wise.</a:t>
            </a:r>
            <a:endParaRPr lang="en-US" sz="2200" dirty="0"/>
          </a:p>
        </p:txBody>
      </p:sp>
      <p:pic>
        <p:nvPicPr>
          <p:cNvPr id="12" name="Hình ảnh 11">
            <a:extLst>
              <a:ext uri="{FF2B5EF4-FFF2-40B4-BE49-F238E27FC236}">
                <a16:creationId xmlns:a16="http://schemas.microsoft.com/office/drawing/2014/main" id="{0CD23C3A-C468-48A0-8100-D59E48038307}"/>
              </a:ext>
            </a:extLst>
          </p:cNvPr>
          <p:cNvPicPr>
            <a:picLocks noChangeAspect="1"/>
          </p:cNvPicPr>
          <p:nvPr/>
        </p:nvPicPr>
        <p:blipFill>
          <a:blip r:embed="rId4"/>
          <a:stretch>
            <a:fillRect/>
          </a:stretch>
        </p:blipFill>
        <p:spPr>
          <a:xfrm>
            <a:off x="6010274" y="4005693"/>
            <a:ext cx="5695950" cy="2838450"/>
          </a:xfrm>
          <a:prstGeom prst="rect">
            <a:avLst/>
          </a:prstGeom>
        </p:spPr>
      </p:pic>
      <p:sp>
        <p:nvSpPr>
          <p:cNvPr id="15" name="Hộp Văn bản 14">
            <a:extLst>
              <a:ext uri="{FF2B5EF4-FFF2-40B4-BE49-F238E27FC236}">
                <a16:creationId xmlns:a16="http://schemas.microsoft.com/office/drawing/2014/main" id="{A1E86E18-4818-4BFD-829D-16C7AAAAB1C3}"/>
              </a:ext>
            </a:extLst>
          </p:cNvPr>
          <p:cNvSpPr txBox="1"/>
          <p:nvPr/>
        </p:nvSpPr>
        <p:spPr>
          <a:xfrm>
            <a:off x="5974529" y="3067813"/>
            <a:ext cx="5695950" cy="769441"/>
          </a:xfrm>
          <a:prstGeom prst="rect">
            <a:avLst/>
          </a:prstGeom>
          <a:noFill/>
        </p:spPr>
        <p:txBody>
          <a:bodyPr wrap="square">
            <a:spAutoFit/>
          </a:bodyPr>
          <a:lstStyle/>
          <a:p>
            <a:pPr marL="342900" indent="-342900">
              <a:buFont typeface="Courier New" panose="02070309020205020404" pitchFamily="49" charset="0"/>
              <a:buChar char="o"/>
            </a:pPr>
            <a:r>
              <a:rPr lang="en-GB" sz="2200" b="0" i="0" dirty="0">
                <a:solidFill>
                  <a:srgbClr val="000000"/>
                </a:solidFill>
                <a:effectLst/>
                <a:latin typeface="Helvetica Neue"/>
              </a:rPr>
              <a:t>In Pandas, the convention similarly operates row-wise by default:</a:t>
            </a:r>
            <a:endParaRPr lang="en-US" sz="2200" dirty="0"/>
          </a:p>
        </p:txBody>
      </p:sp>
    </p:spTree>
    <p:extLst>
      <p:ext uri="{BB962C8B-B14F-4D97-AF65-F5344CB8AC3E}">
        <p14:creationId xmlns:p14="http://schemas.microsoft.com/office/powerpoint/2010/main" val="207323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barn(inVertical)">
                                      <p:cBhvr>
                                        <p:cTn id="22" dur="500"/>
                                        <p:tgtEl>
                                          <p:spTgt spid="1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Operating on Data in Pandas</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24</a:t>
            </a:fld>
            <a:endParaRPr lang="en-US"/>
          </a:p>
        </p:txBody>
      </p:sp>
      <p:sp>
        <p:nvSpPr>
          <p:cNvPr id="9" name="Hộp Văn bản 8">
            <a:extLst>
              <a:ext uri="{FF2B5EF4-FFF2-40B4-BE49-F238E27FC236}">
                <a16:creationId xmlns:a16="http://schemas.microsoft.com/office/drawing/2014/main" id="{E6A933BE-F54F-40FF-8A92-4CC26CEAFCFE}"/>
              </a:ext>
            </a:extLst>
          </p:cNvPr>
          <p:cNvSpPr txBox="1"/>
          <p:nvPr/>
        </p:nvSpPr>
        <p:spPr>
          <a:xfrm>
            <a:off x="904876" y="1012475"/>
            <a:ext cx="4592158" cy="1446550"/>
          </a:xfrm>
          <a:prstGeom prst="rect">
            <a:avLst/>
          </a:prstGeom>
          <a:noFill/>
        </p:spPr>
        <p:txBody>
          <a:bodyPr wrap="square">
            <a:spAutoFit/>
          </a:bodyPr>
          <a:lstStyle/>
          <a:p>
            <a:pPr marL="342900" indent="-342900">
              <a:buFont typeface="Courier New" panose="02070309020205020404" pitchFamily="49" charset="0"/>
              <a:buChar char="o"/>
            </a:pPr>
            <a:r>
              <a:rPr lang="en-GB" sz="2200" dirty="0"/>
              <a:t>If you would instead like to operate column-wise, you can use the object methods mentioned earlier, while specifying the axis keyword:</a:t>
            </a:r>
            <a:endParaRPr lang="en-US" sz="2200" dirty="0"/>
          </a:p>
        </p:txBody>
      </p:sp>
      <p:pic>
        <p:nvPicPr>
          <p:cNvPr id="10" name="Hình ảnh 9">
            <a:extLst>
              <a:ext uri="{FF2B5EF4-FFF2-40B4-BE49-F238E27FC236}">
                <a16:creationId xmlns:a16="http://schemas.microsoft.com/office/drawing/2014/main" id="{703B3411-6978-4ED8-8088-B701C909F9F3}"/>
              </a:ext>
            </a:extLst>
          </p:cNvPr>
          <p:cNvPicPr>
            <a:picLocks noChangeAspect="1"/>
          </p:cNvPicPr>
          <p:nvPr/>
        </p:nvPicPr>
        <p:blipFill>
          <a:blip r:embed="rId2"/>
          <a:stretch>
            <a:fillRect/>
          </a:stretch>
        </p:blipFill>
        <p:spPr>
          <a:xfrm>
            <a:off x="904875" y="2662670"/>
            <a:ext cx="3962400" cy="2600325"/>
          </a:xfrm>
          <a:prstGeom prst="rect">
            <a:avLst/>
          </a:prstGeom>
        </p:spPr>
      </p:pic>
      <p:sp>
        <p:nvSpPr>
          <p:cNvPr id="13" name="Hộp Văn bản 12">
            <a:extLst>
              <a:ext uri="{FF2B5EF4-FFF2-40B4-BE49-F238E27FC236}">
                <a16:creationId xmlns:a16="http://schemas.microsoft.com/office/drawing/2014/main" id="{A589BECD-BBAF-4A60-BDDF-B19778EC59B7}"/>
              </a:ext>
            </a:extLst>
          </p:cNvPr>
          <p:cNvSpPr txBox="1"/>
          <p:nvPr/>
        </p:nvSpPr>
        <p:spPr>
          <a:xfrm>
            <a:off x="5497034" y="1004827"/>
            <a:ext cx="6359344" cy="1107996"/>
          </a:xfrm>
          <a:prstGeom prst="rect">
            <a:avLst/>
          </a:prstGeom>
          <a:noFill/>
        </p:spPr>
        <p:txBody>
          <a:bodyPr wrap="square">
            <a:spAutoFit/>
          </a:bodyPr>
          <a:lstStyle/>
          <a:p>
            <a:pPr marL="342900" indent="-342900">
              <a:buFont typeface="Courier New" panose="02070309020205020404" pitchFamily="49" charset="0"/>
              <a:buChar char="o"/>
            </a:pPr>
            <a:r>
              <a:rPr lang="en-GB" sz="2200" dirty="0"/>
              <a:t>Note that these </a:t>
            </a:r>
            <a:r>
              <a:rPr lang="en-GB" sz="2200" dirty="0" err="1"/>
              <a:t>DataFrame</a:t>
            </a:r>
            <a:r>
              <a:rPr lang="en-GB" sz="2200" dirty="0"/>
              <a:t>/Series operations, like the operations discussed above, will automatically align indices between the two elements:</a:t>
            </a:r>
            <a:endParaRPr lang="en-US" sz="2200" dirty="0"/>
          </a:p>
        </p:txBody>
      </p:sp>
      <p:pic>
        <p:nvPicPr>
          <p:cNvPr id="16" name="Hình ảnh 15">
            <a:extLst>
              <a:ext uri="{FF2B5EF4-FFF2-40B4-BE49-F238E27FC236}">
                <a16:creationId xmlns:a16="http://schemas.microsoft.com/office/drawing/2014/main" id="{1EB90FC2-7E88-4823-80ED-847B669C6FBD}"/>
              </a:ext>
            </a:extLst>
          </p:cNvPr>
          <p:cNvPicPr>
            <a:picLocks noChangeAspect="1"/>
          </p:cNvPicPr>
          <p:nvPr/>
        </p:nvPicPr>
        <p:blipFill>
          <a:blip r:embed="rId3"/>
          <a:stretch>
            <a:fillRect/>
          </a:stretch>
        </p:blipFill>
        <p:spPr>
          <a:xfrm>
            <a:off x="5623389" y="2112823"/>
            <a:ext cx="3695700" cy="1809750"/>
          </a:xfrm>
          <a:prstGeom prst="rect">
            <a:avLst/>
          </a:prstGeom>
        </p:spPr>
      </p:pic>
      <p:pic>
        <p:nvPicPr>
          <p:cNvPr id="18" name="Hình ảnh 17">
            <a:extLst>
              <a:ext uri="{FF2B5EF4-FFF2-40B4-BE49-F238E27FC236}">
                <a16:creationId xmlns:a16="http://schemas.microsoft.com/office/drawing/2014/main" id="{961EE1E6-8DB0-4EAE-AEB8-74BA50A333D5}"/>
              </a:ext>
            </a:extLst>
          </p:cNvPr>
          <p:cNvPicPr>
            <a:picLocks noChangeAspect="1"/>
          </p:cNvPicPr>
          <p:nvPr/>
        </p:nvPicPr>
        <p:blipFill>
          <a:blip r:embed="rId4"/>
          <a:stretch>
            <a:fillRect/>
          </a:stretch>
        </p:blipFill>
        <p:spPr>
          <a:xfrm>
            <a:off x="8405759" y="3793331"/>
            <a:ext cx="3009900" cy="2800350"/>
          </a:xfrm>
          <a:prstGeom prst="rect">
            <a:avLst/>
          </a:prstGeom>
        </p:spPr>
      </p:pic>
      <p:pic>
        <p:nvPicPr>
          <p:cNvPr id="4" name="Hình ảnh 3">
            <a:extLst>
              <a:ext uri="{FF2B5EF4-FFF2-40B4-BE49-F238E27FC236}">
                <a16:creationId xmlns:a16="http://schemas.microsoft.com/office/drawing/2014/main" id="{E3713F0A-8D9F-4C15-832B-0ED80287C04D}"/>
              </a:ext>
            </a:extLst>
          </p:cNvPr>
          <p:cNvPicPr>
            <a:picLocks noChangeAspect="1"/>
          </p:cNvPicPr>
          <p:nvPr/>
        </p:nvPicPr>
        <p:blipFill>
          <a:blip r:embed="rId5"/>
          <a:stretch>
            <a:fillRect/>
          </a:stretch>
        </p:blipFill>
        <p:spPr>
          <a:xfrm>
            <a:off x="5735120" y="3922573"/>
            <a:ext cx="1914525" cy="2447925"/>
          </a:xfrm>
          <a:prstGeom prst="rect">
            <a:avLst/>
          </a:prstGeom>
        </p:spPr>
      </p:pic>
    </p:spTree>
    <p:extLst>
      <p:ext uri="{BB962C8B-B14F-4D97-AF65-F5344CB8AC3E}">
        <p14:creationId xmlns:p14="http://schemas.microsoft.com/office/powerpoint/2010/main" val="377437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Handling Missing Data</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a:xfrm>
            <a:off x="657227" y="1590670"/>
            <a:ext cx="11115673" cy="544511"/>
          </a:xfrm>
        </p:spPr>
        <p:txBody>
          <a:bodyPr/>
          <a:lstStyle/>
          <a:p>
            <a:r>
              <a:rPr lang="en-GB" dirty="0"/>
              <a:t>Trade-Offs in Missing Data Conventions</a:t>
            </a:r>
            <a:endParaRPr lang="en-US" dirty="0"/>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25</a:t>
            </a:fld>
            <a:endParaRPr lang="en-US"/>
          </a:p>
        </p:txBody>
      </p:sp>
      <p:sp>
        <p:nvSpPr>
          <p:cNvPr id="9" name="Hộp Văn bản 8">
            <a:extLst>
              <a:ext uri="{FF2B5EF4-FFF2-40B4-BE49-F238E27FC236}">
                <a16:creationId xmlns:a16="http://schemas.microsoft.com/office/drawing/2014/main" id="{A19F0BCB-A251-4AB5-B952-85A538544360}"/>
              </a:ext>
            </a:extLst>
          </p:cNvPr>
          <p:cNvSpPr txBox="1"/>
          <p:nvPr/>
        </p:nvSpPr>
        <p:spPr>
          <a:xfrm>
            <a:off x="590551" y="966039"/>
            <a:ext cx="10680200" cy="461665"/>
          </a:xfrm>
          <a:prstGeom prst="rect">
            <a:avLst/>
          </a:prstGeom>
          <a:noFill/>
        </p:spPr>
        <p:txBody>
          <a:bodyPr wrap="square">
            <a:spAutoFit/>
          </a:bodyPr>
          <a:lstStyle/>
          <a:p>
            <a:r>
              <a:rPr lang="en-GB" sz="2400" dirty="0"/>
              <a:t>We'll refer to missing data in general as null, </a:t>
            </a:r>
            <a:r>
              <a:rPr lang="en-GB" sz="2400" dirty="0" err="1"/>
              <a:t>NaN</a:t>
            </a:r>
            <a:r>
              <a:rPr lang="en-GB" sz="2400" dirty="0"/>
              <a:t>, or NA values.</a:t>
            </a:r>
            <a:endParaRPr lang="en-US" sz="2400" dirty="0"/>
          </a:p>
        </p:txBody>
      </p:sp>
      <p:sp>
        <p:nvSpPr>
          <p:cNvPr id="10" name="Chỗ dành sẵn cho Văn bản 3">
            <a:extLst>
              <a:ext uri="{FF2B5EF4-FFF2-40B4-BE49-F238E27FC236}">
                <a16:creationId xmlns:a16="http://schemas.microsoft.com/office/drawing/2014/main" id="{FF0DE6D1-595A-490D-9C66-FB3A00066274}"/>
              </a:ext>
            </a:extLst>
          </p:cNvPr>
          <p:cNvSpPr txBox="1">
            <a:spLocks/>
          </p:cNvSpPr>
          <p:nvPr/>
        </p:nvSpPr>
        <p:spPr>
          <a:xfrm>
            <a:off x="781050" y="4450564"/>
            <a:ext cx="11115673" cy="54451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0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dirty="0"/>
              <a:t>Missing Data in Pandas</a:t>
            </a:r>
            <a:endParaRPr lang="en-US" dirty="0"/>
          </a:p>
        </p:txBody>
      </p:sp>
      <p:sp>
        <p:nvSpPr>
          <p:cNvPr id="8" name="Hộp Văn bản 7">
            <a:extLst>
              <a:ext uri="{FF2B5EF4-FFF2-40B4-BE49-F238E27FC236}">
                <a16:creationId xmlns:a16="http://schemas.microsoft.com/office/drawing/2014/main" id="{2FC302AF-6774-4106-A58A-C33A2C60F6E8}"/>
              </a:ext>
            </a:extLst>
          </p:cNvPr>
          <p:cNvSpPr txBox="1"/>
          <p:nvPr/>
        </p:nvSpPr>
        <p:spPr>
          <a:xfrm>
            <a:off x="717747" y="2206280"/>
            <a:ext cx="10756505" cy="2031325"/>
          </a:xfrm>
          <a:prstGeom prst="rect">
            <a:avLst/>
          </a:prstGeom>
          <a:noFill/>
        </p:spPr>
        <p:txBody>
          <a:bodyPr wrap="square">
            <a:spAutoFit/>
          </a:bodyPr>
          <a:lstStyle/>
          <a:p>
            <a:pPr marL="285750" indent="-285750">
              <a:buFont typeface="Arial" panose="020B0604020202020204" pitchFamily="34" charset="0"/>
              <a:buChar char="•"/>
            </a:pPr>
            <a:r>
              <a:rPr lang="en-GB" dirty="0"/>
              <a:t>There are a number of schemes that have been developed to indicate the presence of missing data in a table or </a:t>
            </a:r>
            <a:r>
              <a:rPr lang="en-GB" dirty="0" err="1"/>
              <a:t>DataFrame</a:t>
            </a:r>
            <a:r>
              <a:rPr lang="en-GB" dirty="0"/>
              <a:t>. Generally, they revolve around one of two strategies: using a mask that globally indicates missing values, or choosing a sentinel value that indicates a missing entry.</a:t>
            </a:r>
          </a:p>
          <a:p>
            <a:pPr marL="285750" indent="-285750">
              <a:buFont typeface="Arial" panose="020B0604020202020204" pitchFamily="34" charset="0"/>
              <a:buChar char="•"/>
            </a:pPr>
            <a:r>
              <a:rPr lang="en-GB" dirty="0"/>
              <a:t>None of these approaches is without trade-offs: use of a separate mask array requires allocation of an additional Boolean array, which adds overhead in both storage and computation. A sentinel value reduces the range of valid values that can be represented, and may require extra (often non-optimized) logic in CPU and GPU arithmetic. Common special values like </a:t>
            </a:r>
            <a:r>
              <a:rPr lang="en-GB" dirty="0" err="1"/>
              <a:t>NaN</a:t>
            </a:r>
            <a:r>
              <a:rPr lang="en-GB" dirty="0"/>
              <a:t> are not available for all data types.</a:t>
            </a:r>
          </a:p>
        </p:txBody>
      </p:sp>
    </p:spTree>
    <p:extLst>
      <p:ext uri="{BB962C8B-B14F-4D97-AF65-F5344CB8AC3E}">
        <p14:creationId xmlns:p14="http://schemas.microsoft.com/office/powerpoint/2010/main" val="3733753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Handling Missing Data</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26</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904875" y="862265"/>
            <a:ext cx="4526622" cy="461665"/>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000000"/>
                </a:solidFill>
              </a:rPr>
              <a:t>None: Pythonic missing data</a:t>
            </a:r>
            <a:endParaRPr lang="en-US" sz="2400" b="1" dirty="0"/>
          </a:p>
        </p:txBody>
      </p:sp>
      <p:sp>
        <p:nvSpPr>
          <p:cNvPr id="9" name="Hộp Văn bản 8">
            <a:extLst>
              <a:ext uri="{FF2B5EF4-FFF2-40B4-BE49-F238E27FC236}">
                <a16:creationId xmlns:a16="http://schemas.microsoft.com/office/drawing/2014/main" id="{4B31F449-B587-46C5-B1FA-29E8531E0FD1}"/>
              </a:ext>
            </a:extLst>
          </p:cNvPr>
          <p:cNvSpPr txBox="1"/>
          <p:nvPr/>
        </p:nvSpPr>
        <p:spPr>
          <a:xfrm>
            <a:off x="904875" y="1323930"/>
            <a:ext cx="10782300" cy="1107996"/>
          </a:xfrm>
          <a:prstGeom prst="rect">
            <a:avLst/>
          </a:prstGeom>
          <a:noFill/>
        </p:spPr>
        <p:txBody>
          <a:bodyPr wrap="square">
            <a:spAutoFit/>
          </a:bodyPr>
          <a:lstStyle/>
          <a:p>
            <a:r>
              <a:rPr lang="en-GB" sz="2200" dirty="0"/>
              <a:t>The first sentinel value used by Pandas is None, a Python singleton object that is often used for missing data in Python code. Because it is a Python object, None cannot be used in any arbitrary NumPy/Pandas array, but only in arrays with data type 'object’.</a:t>
            </a:r>
            <a:endParaRPr lang="en-US" sz="2200" dirty="0"/>
          </a:p>
        </p:txBody>
      </p:sp>
      <p:pic>
        <p:nvPicPr>
          <p:cNvPr id="10" name="Hình ảnh 9">
            <a:extLst>
              <a:ext uri="{FF2B5EF4-FFF2-40B4-BE49-F238E27FC236}">
                <a16:creationId xmlns:a16="http://schemas.microsoft.com/office/drawing/2014/main" id="{52DABCDF-A3B7-49B3-B0C1-A066513BC551}"/>
              </a:ext>
            </a:extLst>
          </p:cNvPr>
          <p:cNvPicPr>
            <a:picLocks noChangeAspect="1"/>
          </p:cNvPicPr>
          <p:nvPr/>
        </p:nvPicPr>
        <p:blipFill>
          <a:blip r:embed="rId2"/>
          <a:stretch>
            <a:fillRect/>
          </a:stretch>
        </p:blipFill>
        <p:spPr>
          <a:xfrm>
            <a:off x="904875" y="2598987"/>
            <a:ext cx="4724400" cy="2276475"/>
          </a:xfrm>
          <a:prstGeom prst="rect">
            <a:avLst/>
          </a:prstGeom>
        </p:spPr>
      </p:pic>
      <p:pic>
        <p:nvPicPr>
          <p:cNvPr id="19" name="Hình ảnh 18">
            <a:extLst>
              <a:ext uri="{FF2B5EF4-FFF2-40B4-BE49-F238E27FC236}">
                <a16:creationId xmlns:a16="http://schemas.microsoft.com/office/drawing/2014/main" id="{774B0FAD-CB6B-4E24-91C6-6C0B4DAB1FDC}"/>
              </a:ext>
            </a:extLst>
          </p:cNvPr>
          <p:cNvPicPr>
            <a:picLocks noChangeAspect="1"/>
          </p:cNvPicPr>
          <p:nvPr/>
        </p:nvPicPr>
        <p:blipFill>
          <a:blip r:embed="rId3"/>
          <a:stretch>
            <a:fillRect/>
          </a:stretch>
        </p:blipFill>
        <p:spPr>
          <a:xfrm>
            <a:off x="5962650" y="2644526"/>
            <a:ext cx="1885950" cy="476250"/>
          </a:xfrm>
          <a:prstGeom prst="rect">
            <a:avLst/>
          </a:prstGeom>
        </p:spPr>
      </p:pic>
      <p:grpSp>
        <p:nvGrpSpPr>
          <p:cNvPr id="24" name="Nhóm 23">
            <a:extLst>
              <a:ext uri="{FF2B5EF4-FFF2-40B4-BE49-F238E27FC236}">
                <a16:creationId xmlns:a16="http://schemas.microsoft.com/office/drawing/2014/main" id="{FC78AA60-6F00-43CB-A0D8-8D47C369A0CA}"/>
              </a:ext>
            </a:extLst>
          </p:cNvPr>
          <p:cNvGrpSpPr/>
          <p:nvPr/>
        </p:nvGrpSpPr>
        <p:grpSpPr>
          <a:xfrm>
            <a:off x="904875" y="4489806"/>
            <a:ext cx="4724400" cy="2299487"/>
            <a:chOff x="904875" y="4489806"/>
            <a:chExt cx="4724400" cy="2299487"/>
          </a:xfrm>
        </p:grpSpPr>
        <p:grpSp>
          <p:nvGrpSpPr>
            <p:cNvPr id="17" name="Nhóm 16">
              <a:extLst>
                <a:ext uri="{FF2B5EF4-FFF2-40B4-BE49-F238E27FC236}">
                  <a16:creationId xmlns:a16="http://schemas.microsoft.com/office/drawing/2014/main" id="{029B9C30-440B-44A3-A09F-1B10442310B3}"/>
                </a:ext>
              </a:extLst>
            </p:cNvPr>
            <p:cNvGrpSpPr/>
            <p:nvPr/>
          </p:nvGrpSpPr>
          <p:grpSpPr>
            <a:xfrm>
              <a:off x="904875" y="4489806"/>
              <a:ext cx="4724400" cy="2299487"/>
              <a:chOff x="904875" y="4489806"/>
              <a:chExt cx="4724400" cy="2299487"/>
            </a:xfrm>
          </p:grpSpPr>
          <p:sp>
            <p:nvSpPr>
              <p:cNvPr id="13" name="Hộp Văn bản 12">
                <a:extLst>
                  <a:ext uri="{FF2B5EF4-FFF2-40B4-BE49-F238E27FC236}">
                    <a16:creationId xmlns:a16="http://schemas.microsoft.com/office/drawing/2014/main" id="{9B6485EC-0547-4B5A-AF0F-75B3D555C830}"/>
                  </a:ext>
                </a:extLst>
              </p:cNvPr>
              <p:cNvSpPr txBox="1"/>
              <p:nvPr/>
            </p:nvSpPr>
            <p:spPr>
              <a:xfrm>
                <a:off x="904875" y="5004189"/>
                <a:ext cx="4724400" cy="1785104"/>
              </a:xfrm>
              <a:prstGeom prst="rect">
                <a:avLst/>
              </a:prstGeom>
              <a:noFill/>
              <a:ln>
                <a:solidFill>
                  <a:schemeClr val="accent1"/>
                </a:solidFill>
              </a:ln>
            </p:spPr>
            <p:txBody>
              <a:bodyPr wrap="square">
                <a:spAutoFit/>
              </a:bodyPr>
              <a:lstStyle/>
              <a:p>
                <a:r>
                  <a:rPr lang="en-GB" sz="2200" dirty="0"/>
                  <a:t>The use of Python objects in an array also means that if you perform aggregations like </a:t>
                </a:r>
                <a:r>
                  <a:rPr lang="en-GB" sz="2200" b="1" dirty="0"/>
                  <a:t>sum() </a:t>
                </a:r>
                <a:r>
                  <a:rPr lang="en-GB" sz="2200" dirty="0"/>
                  <a:t>or </a:t>
                </a:r>
                <a:r>
                  <a:rPr lang="en-GB" sz="2200" b="1" dirty="0"/>
                  <a:t>min()</a:t>
                </a:r>
                <a:r>
                  <a:rPr lang="en-GB" sz="2200" dirty="0"/>
                  <a:t> across an array with a None value, you will generally get an error:</a:t>
                </a:r>
                <a:endParaRPr lang="en-US" sz="2200" dirty="0"/>
              </a:p>
            </p:txBody>
          </p:sp>
          <p:sp>
            <p:nvSpPr>
              <p:cNvPr id="12" name="Hình chữ nhật: Góc Tròn 11">
                <a:extLst>
                  <a:ext uri="{FF2B5EF4-FFF2-40B4-BE49-F238E27FC236}">
                    <a16:creationId xmlns:a16="http://schemas.microsoft.com/office/drawing/2014/main" id="{072FBD41-0858-4F7F-9D06-A2CA78402FBD}"/>
                  </a:ext>
                </a:extLst>
              </p:cNvPr>
              <p:cNvSpPr/>
              <p:nvPr/>
            </p:nvSpPr>
            <p:spPr>
              <a:xfrm>
                <a:off x="3914454" y="4489806"/>
                <a:ext cx="1517043" cy="2876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 name="Đường kết nối: Cong 22">
              <a:extLst>
                <a:ext uri="{FF2B5EF4-FFF2-40B4-BE49-F238E27FC236}">
                  <a16:creationId xmlns:a16="http://schemas.microsoft.com/office/drawing/2014/main" id="{D2B8B8A4-AC10-4346-9BC4-C6DE1DDBC414}"/>
                </a:ext>
              </a:extLst>
            </p:cNvPr>
            <p:cNvCxnSpPr>
              <a:stCxn id="12" idx="2"/>
              <a:endCxn id="13" idx="0"/>
            </p:cNvCxnSpPr>
            <p:nvPr/>
          </p:nvCxnSpPr>
          <p:spPr>
            <a:xfrm rot="5400000">
              <a:off x="3856673" y="4187886"/>
              <a:ext cx="226706" cy="140590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26" name="Hình ảnh 25">
            <a:extLst>
              <a:ext uri="{FF2B5EF4-FFF2-40B4-BE49-F238E27FC236}">
                <a16:creationId xmlns:a16="http://schemas.microsoft.com/office/drawing/2014/main" id="{7519274F-A565-4898-9ADF-3BB8255D36E3}"/>
              </a:ext>
            </a:extLst>
          </p:cNvPr>
          <p:cNvPicPr>
            <a:picLocks noChangeAspect="1"/>
          </p:cNvPicPr>
          <p:nvPr/>
        </p:nvPicPr>
        <p:blipFill>
          <a:blip r:embed="rId4"/>
          <a:stretch>
            <a:fillRect/>
          </a:stretch>
        </p:blipFill>
        <p:spPr>
          <a:xfrm>
            <a:off x="5962650" y="3429000"/>
            <a:ext cx="6229350" cy="647700"/>
          </a:xfrm>
          <a:prstGeom prst="rect">
            <a:avLst/>
          </a:prstGeom>
        </p:spPr>
      </p:pic>
    </p:spTree>
    <p:extLst>
      <p:ext uri="{BB962C8B-B14F-4D97-AF65-F5344CB8AC3E}">
        <p14:creationId xmlns:p14="http://schemas.microsoft.com/office/powerpoint/2010/main" val="79349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arn(inVertic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inVertic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arn(inVertical)">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Handling Missing Data</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27</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904875" y="851992"/>
            <a:ext cx="4526622" cy="461665"/>
          </a:xfrm>
          <a:prstGeom prst="rect">
            <a:avLst/>
          </a:prstGeom>
          <a:noFill/>
        </p:spPr>
        <p:txBody>
          <a:bodyPr wrap="square">
            <a:spAutoFit/>
          </a:bodyPr>
          <a:lstStyle/>
          <a:p>
            <a:pPr marL="342900" indent="-342900">
              <a:buFont typeface="Arial" panose="020B0604020202020204" pitchFamily="34" charset="0"/>
              <a:buChar char="•"/>
            </a:pPr>
            <a:r>
              <a:rPr lang="en-US" sz="2400" b="1" dirty="0" err="1">
                <a:solidFill>
                  <a:srgbClr val="000000"/>
                </a:solidFill>
              </a:rPr>
              <a:t>NaN</a:t>
            </a:r>
            <a:r>
              <a:rPr lang="en-US" sz="2400" b="1" dirty="0">
                <a:solidFill>
                  <a:srgbClr val="000000"/>
                </a:solidFill>
              </a:rPr>
              <a:t>: Missing numerical data</a:t>
            </a:r>
            <a:endParaRPr lang="en-US" sz="2400" b="1" dirty="0"/>
          </a:p>
        </p:txBody>
      </p:sp>
      <p:pic>
        <p:nvPicPr>
          <p:cNvPr id="8" name="Hình ảnh 7">
            <a:extLst>
              <a:ext uri="{FF2B5EF4-FFF2-40B4-BE49-F238E27FC236}">
                <a16:creationId xmlns:a16="http://schemas.microsoft.com/office/drawing/2014/main" id="{A1D7E07F-BB4A-459A-AEFE-1A19AEA620F8}"/>
              </a:ext>
            </a:extLst>
          </p:cNvPr>
          <p:cNvPicPr>
            <a:picLocks noChangeAspect="1"/>
          </p:cNvPicPr>
          <p:nvPr/>
        </p:nvPicPr>
        <p:blipFill>
          <a:blip r:embed="rId2"/>
          <a:stretch>
            <a:fillRect/>
          </a:stretch>
        </p:blipFill>
        <p:spPr>
          <a:xfrm>
            <a:off x="904875" y="1356819"/>
            <a:ext cx="4933950" cy="1200150"/>
          </a:xfrm>
          <a:prstGeom prst="rect">
            <a:avLst/>
          </a:prstGeom>
        </p:spPr>
      </p:pic>
      <p:pic>
        <p:nvPicPr>
          <p:cNvPr id="10" name="Hình ảnh 9">
            <a:extLst>
              <a:ext uri="{FF2B5EF4-FFF2-40B4-BE49-F238E27FC236}">
                <a16:creationId xmlns:a16="http://schemas.microsoft.com/office/drawing/2014/main" id="{9C02D13F-7862-4C37-8F93-0A63AF018F86}"/>
              </a:ext>
            </a:extLst>
          </p:cNvPr>
          <p:cNvPicPr>
            <a:picLocks noChangeAspect="1"/>
          </p:cNvPicPr>
          <p:nvPr/>
        </p:nvPicPr>
        <p:blipFill>
          <a:blip r:embed="rId3"/>
          <a:stretch>
            <a:fillRect/>
          </a:stretch>
        </p:blipFill>
        <p:spPr>
          <a:xfrm>
            <a:off x="904875" y="2619183"/>
            <a:ext cx="1676400" cy="971550"/>
          </a:xfrm>
          <a:prstGeom prst="rect">
            <a:avLst/>
          </a:prstGeom>
        </p:spPr>
      </p:pic>
      <p:pic>
        <p:nvPicPr>
          <p:cNvPr id="12" name="Hình ảnh 11">
            <a:extLst>
              <a:ext uri="{FF2B5EF4-FFF2-40B4-BE49-F238E27FC236}">
                <a16:creationId xmlns:a16="http://schemas.microsoft.com/office/drawing/2014/main" id="{BAB9B48B-CEE9-4741-9B06-84A3A565D684}"/>
              </a:ext>
            </a:extLst>
          </p:cNvPr>
          <p:cNvPicPr>
            <a:picLocks noChangeAspect="1"/>
          </p:cNvPicPr>
          <p:nvPr/>
        </p:nvPicPr>
        <p:blipFill>
          <a:blip r:embed="rId4"/>
          <a:stretch>
            <a:fillRect/>
          </a:stretch>
        </p:blipFill>
        <p:spPr>
          <a:xfrm>
            <a:off x="3168186" y="2619183"/>
            <a:ext cx="1809750" cy="904875"/>
          </a:xfrm>
          <a:prstGeom prst="rect">
            <a:avLst/>
          </a:prstGeom>
        </p:spPr>
      </p:pic>
      <p:pic>
        <p:nvPicPr>
          <p:cNvPr id="14" name="Hình ảnh 13">
            <a:extLst>
              <a:ext uri="{FF2B5EF4-FFF2-40B4-BE49-F238E27FC236}">
                <a16:creationId xmlns:a16="http://schemas.microsoft.com/office/drawing/2014/main" id="{4C5A721D-F1D1-4DAA-9DD4-72CA5848606D}"/>
              </a:ext>
            </a:extLst>
          </p:cNvPr>
          <p:cNvPicPr>
            <a:picLocks noChangeAspect="1"/>
          </p:cNvPicPr>
          <p:nvPr/>
        </p:nvPicPr>
        <p:blipFill>
          <a:blip r:embed="rId5"/>
          <a:stretch>
            <a:fillRect/>
          </a:stretch>
        </p:blipFill>
        <p:spPr>
          <a:xfrm>
            <a:off x="904875" y="5211300"/>
            <a:ext cx="5124450" cy="1038225"/>
          </a:xfrm>
          <a:prstGeom prst="rect">
            <a:avLst/>
          </a:prstGeom>
        </p:spPr>
      </p:pic>
      <p:sp>
        <p:nvSpPr>
          <p:cNvPr id="17" name="Hộp Văn bản 16">
            <a:extLst>
              <a:ext uri="{FF2B5EF4-FFF2-40B4-BE49-F238E27FC236}">
                <a16:creationId xmlns:a16="http://schemas.microsoft.com/office/drawing/2014/main" id="{8770BD45-05D9-42B0-BF17-0F8196BB2672}"/>
              </a:ext>
            </a:extLst>
          </p:cNvPr>
          <p:cNvSpPr txBox="1"/>
          <p:nvPr/>
        </p:nvSpPr>
        <p:spPr>
          <a:xfrm>
            <a:off x="904875" y="3747034"/>
            <a:ext cx="5191125" cy="1446550"/>
          </a:xfrm>
          <a:prstGeom prst="rect">
            <a:avLst/>
          </a:prstGeom>
          <a:noFill/>
        </p:spPr>
        <p:txBody>
          <a:bodyPr wrap="square">
            <a:spAutoFit/>
          </a:bodyPr>
          <a:lstStyle/>
          <a:p>
            <a:pPr marL="342900" indent="-342900">
              <a:buFont typeface="Courier New" panose="02070309020205020404" pitchFamily="49" charset="0"/>
              <a:buChar char="o"/>
            </a:pPr>
            <a:r>
              <a:rPr lang="en-GB" sz="2200" dirty="0"/>
              <a:t>Note that this means that aggregates over the values are well defined (i.e., they don't result in an error) but not always useful:</a:t>
            </a:r>
            <a:endParaRPr lang="en-US" sz="2200" dirty="0"/>
          </a:p>
        </p:txBody>
      </p:sp>
      <p:sp>
        <p:nvSpPr>
          <p:cNvPr id="19" name="Hộp Văn bản 18">
            <a:extLst>
              <a:ext uri="{FF2B5EF4-FFF2-40B4-BE49-F238E27FC236}">
                <a16:creationId xmlns:a16="http://schemas.microsoft.com/office/drawing/2014/main" id="{1A074D60-51E3-4AEF-ADE9-D6965FA53138}"/>
              </a:ext>
            </a:extLst>
          </p:cNvPr>
          <p:cNvSpPr txBox="1"/>
          <p:nvPr/>
        </p:nvSpPr>
        <p:spPr>
          <a:xfrm>
            <a:off x="6606282" y="1213467"/>
            <a:ext cx="5080893" cy="1107996"/>
          </a:xfrm>
          <a:prstGeom prst="rect">
            <a:avLst/>
          </a:prstGeom>
          <a:noFill/>
        </p:spPr>
        <p:txBody>
          <a:bodyPr wrap="square">
            <a:spAutoFit/>
          </a:bodyPr>
          <a:lstStyle/>
          <a:p>
            <a:pPr marL="342900" indent="-342900">
              <a:buFont typeface="Courier New" panose="02070309020205020404" pitchFamily="49" charset="0"/>
              <a:buChar char="o"/>
            </a:pPr>
            <a:r>
              <a:rPr lang="en-GB" sz="2200" dirty="0"/>
              <a:t>NumPy does provide some special aggregations that will ignore these missing values:</a:t>
            </a:r>
            <a:endParaRPr lang="en-US" sz="2200" dirty="0"/>
          </a:p>
        </p:txBody>
      </p:sp>
      <p:pic>
        <p:nvPicPr>
          <p:cNvPr id="22" name="Hình ảnh 21">
            <a:extLst>
              <a:ext uri="{FF2B5EF4-FFF2-40B4-BE49-F238E27FC236}">
                <a16:creationId xmlns:a16="http://schemas.microsoft.com/office/drawing/2014/main" id="{41665A30-87DC-4DB1-9933-A72676199674}"/>
              </a:ext>
            </a:extLst>
          </p:cNvPr>
          <p:cNvPicPr>
            <a:picLocks noChangeAspect="1"/>
          </p:cNvPicPr>
          <p:nvPr/>
        </p:nvPicPr>
        <p:blipFill>
          <a:blip r:embed="rId6"/>
          <a:stretch>
            <a:fillRect/>
          </a:stretch>
        </p:blipFill>
        <p:spPr>
          <a:xfrm>
            <a:off x="6682911" y="2556969"/>
            <a:ext cx="2676525" cy="1609725"/>
          </a:xfrm>
          <a:prstGeom prst="rect">
            <a:avLst/>
          </a:prstGeom>
        </p:spPr>
      </p:pic>
    </p:spTree>
    <p:extLst>
      <p:ext uri="{BB962C8B-B14F-4D97-AF65-F5344CB8AC3E}">
        <p14:creationId xmlns:p14="http://schemas.microsoft.com/office/powerpoint/2010/main" val="164970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arn(inVertical)">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Handling Missing Data</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28</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904875" y="831442"/>
            <a:ext cx="4526622" cy="461665"/>
          </a:xfrm>
          <a:prstGeom prst="rect">
            <a:avLst/>
          </a:prstGeom>
          <a:noFill/>
        </p:spPr>
        <p:txBody>
          <a:bodyPr wrap="square">
            <a:spAutoFit/>
          </a:bodyPr>
          <a:lstStyle/>
          <a:p>
            <a:pPr marL="342900" indent="-342900">
              <a:buFont typeface="Arial" panose="020B0604020202020204" pitchFamily="34" charset="0"/>
              <a:buChar char="•"/>
            </a:pPr>
            <a:r>
              <a:rPr lang="en-GB" sz="2400" b="1" dirty="0" err="1">
                <a:solidFill>
                  <a:srgbClr val="000000"/>
                </a:solidFill>
              </a:rPr>
              <a:t>NaN</a:t>
            </a:r>
            <a:r>
              <a:rPr lang="en-GB" sz="2400" b="1" dirty="0">
                <a:solidFill>
                  <a:srgbClr val="000000"/>
                </a:solidFill>
              </a:rPr>
              <a:t> and None in Pandas</a:t>
            </a:r>
            <a:endParaRPr lang="en-US" sz="2400" b="1" dirty="0"/>
          </a:p>
        </p:txBody>
      </p:sp>
      <p:sp>
        <p:nvSpPr>
          <p:cNvPr id="9" name="Hộp Văn bản 8">
            <a:extLst>
              <a:ext uri="{FF2B5EF4-FFF2-40B4-BE49-F238E27FC236}">
                <a16:creationId xmlns:a16="http://schemas.microsoft.com/office/drawing/2014/main" id="{B0BAD8CA-04A9-40B6-9615-1A3521D79F4B}"/>
              </a:ext>
            </a:extLst>
          </p:cNvPr>
          <p:cNvSpPr txBox="1"/>
          <p:nvPr/>
        </p:nvSpPr>
        <p:spPr>
          <a:xfrm>
            <a:off x="904875" y="1315719"/>
            <a:ext cx="10782300" cy="769441"/>
          </a:xfrm>
          <a:prstGeom prst="rect">
            <a:avLst/>
          </a:prstGeom>
          <a:noFill/>
        </p:spPr>
        <p:txBody>
          <a:bodyPr wrap="square">
            <a:spAutoFit/>
          </a:bodyPr>
          <a:lstStyle/>
          <a:p>
            <a:r>
              <a:rPr lang="en-GB" sz="2200" dirty="0" err="1"/>
              <a:t>NaN</a:t>
            </a:r>
            <a:r>
              <a:rPr lang="en-GB" sz="2200" dirty="0"/>
              <a:t> and None both have their place, and Pandas is built to handle the two of them nearly interchangeably, converting between them where appropriate:</a:t>
            </a:r>
            <a:endParaRPr lang="en-US" sz="2200" dirty="0"/>
          </a:p>
        </p:txBody>
      </p:sp>
      <p:pic>
        <p:nvPicPr>
          <p:cNvPr id="10" name="Hình ảnh 9">
            <a:extLst>
              <a:ext uri="{FF2B5EF4-FFF2-40B4-BE49-F238E27FC236}">
                <a16:creationId xmlns:a16="http://schemas.microsoft.com/office/drawing/2014/main" id="{0E2813CB-7E90-4CAB-8F6A-2CE7CE673481}"/>
              </a:ext>
            </a:extLst>
          </p:cNvPr>
          <p:cNvPicPr>
            <a:picLocks noChangeAspect="1"/>
          </p:cNvPicPr>
          <p:nvPr/>
        </p:nvPicPr>
        <p:blipFill>
          <a:blip r:embed="rId2"/>
          <a:stretch>
            <a:fillRect/>
          </a:stretch>
        </p:blipFill>
        <p:spPr>
          <a:xfrm>
            <a:off x="982198" y="2221625"/>
            <a:ext cx="4371975" cy="2085975"/>
          </a:xfrm>
          <a:prstGeom prst="rect">
            <a:avLst/>
          </a:prstGeom>
        </p:spPr>
      </p:pic>
      <p:sp>
        <p:nvSpPr>
          <p:cNvPr id="13" name="Hộp Văn bản 12">
            <a:extLst>
              <a:ext uri="{FF2B5EF4-FFF2-40B4-BE49-F238E27FC236}">
                <a16:creationId xmlns:a16="http://schemas.microsoft.com/office/drawing/2014/main" id="{8B8FAC8A-B369-4DBA-910F-60257A88855A}"/>
              </a:ext>
            </a:extLst>
          </p:cNvPr>
          <p:cNvSpPr txBox="1"/>
          <p:nvPr/>
        </p:nvSpPr>
        <p:spPr>
          <a:xfrm>
            <a:off x="947843" y="4397699"/>
            <a:ext cx="5673903" cy="1107996"/>
          </a:xfrm>
          <a:prstGeom prst="rect">
            <a:avLst/>
          </a:prstGeom>
          <a:noFill/>
        </p:spPr>
        <p:txBody>
          <a:bodyPr wrap="square">
            <a:spAutoFit/>
          </a:bodyPr>
          <a:lstStyle/>
          <a:p>
            <a:r>
              <a:rPr lang="en-US" sz="2200" dirty="0"/>
              <a:t>For types that don't have an available sentinel value, Pandas automatically type-casts when NA values are present</a:t>
            </a:r>
          </a:p>
        </p:txBody>
      </p:sp>
      <p:pic>
        <p:nvPicPr>
          <p:cNvPr id="14" name="Hình ảnh 13">
            <a:extLst>
              <a:ext uri="{FF2B5EF4-FFF2-40B4-BE49-F238E27FC236}">
                <a16:creationId xmlns:a16="http://schemas.microsoft.com/office/drawing/2014/main" id="{D7D30FA6-E5DB-4F1B-8D58-E486F1C779C3}"/>
              </a:ext>
            </a:extLst>
          </p:cNvPr>
          <p:cNvPicPr>
            <a:picLocks noChangeAspect="1"/>
          </p:cNvPicPr>
          <p:nvPr/>
        </p:nvPicPr>
        <p:blipFill>
          <a:blip r:embed="rId3"/>
          <a:stretch>
            <a:fillRect/>
          </a:stretch>
        </p:blipFill>
        <p:spPr>
          <a:xfrm>
            <a:off x="6837829" y="2221625"/>
            <a:ext cx="4705350" cy="3790950"/>
          </a:xfrm>
          <a:prstGeom prst="rect">
            <a:avLst/>
          </a:prstGeom>
        </p:spPr>
      </p:pic>
    </p:spTree>
    <p:extLst>
      <p:ext uri="{BB962C8B-B14F-4D97-AF65-F5344CB8AC3E}">
        <p14:creationId xmlns:p14="http://schemas.microsoft.com/office/powerpoint/2010/main" val="2435738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Handling Missing Data</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29</a:t>
            </a:fld>
            <a:endParaRPr lang="en-US"/>
          </a:p>
        </p:txBody>
      </p:sp>
      <p:sp>
        <p:nvSpPr>
          <p:cNvPr id="9" name="Hộp Văn bản 8">
            <a:extLst>
              <a:ext uri="{FF2B5EF4-FFF2-40B4-BE49-F238E27FC236}">
                <a16:creationId xmlns:a16="http://schemas.microsoft.com/office/drawing/2014/main" id="{E680E60A-5E86-42A7-9786-DEA4FD027CD1}"/>
              </a:ext>
            </a:extLst>
          </p:cNvPr>
          <p:cNvSpPr txBox="1"/>
          <p:nvPr/>
        </p:nvSpPr>
        <p:spPr>
          <a:xfrm>
            <a:off x="996594" y="1356813"/>
            <a:ext cx="10500188" cy="1107996"/>
          </a:xfrm>
          <a:prstGeom prst="rect">
            <a:avLst/>
          </a:prstGeom>
          <a:noFill/>
        </p:spPr>
        <p:txBody>
          <a:bodyPr wrap="square">
            <a:spAutoFit/>
          </a:bodyPr>
          <a:lstStyle/>
          <a:p>
            <a:pPr algn="just"/>
            <a:r>
              <a:rPr lang="en-GB" sz="2200" dirty="0"/>
              <a:t>Pandas treats None and </a:t>
            </a:r>
            <a:r>
              <a:rPr lang="en-GB" sz="2200" dirty="0" err="1"/>
              <a:t>NaN</a:t>
            </a:r>
            <a:r>
              <a:rPr lang="en-GB" sz="2200" dirty="0"/>
              <a:t> as essentially interchangeable for indicating missing or null values. To facilitate this convention, there are several useful methods for detecting, removing, and replacing null values in Pandas data structures. They are:</a:t>
            </a:r>
            <a:endParaRPr lang="en-US" sz="2200" dirty="0"/>
          </a:p>
        </p:txBody>
      </p:sp>
      <p:pic>
        <p:nvPicPr>
          <p:cNvPr id="10" name="Hình ảnh 9">
            <a:extLst>
              <a:ext uri="{FF2B5EF4-FFF2-40B4-BE49-F238E27FC236}">
                <a16:creationId xmlns:a16="http://schemas.microsoft.com/office/drawing/2014/main" id="{9352A0BE-90E7-4297-920E-6D52EB5DCC22}"/>
              </a:ext>
            </a:extLst>
          </p:cNvPr>
          <p:cNvPicPr>
            <a:picLocks noChangeAspect="1"/>
          </p:cNvPicPr>
          <p:nvPr/>
        </p:nvPicPr>
        <p:blipFill>
          <a:blip r:embed="rId2"/>
          <a:stretch>
            <a:fillRect/>
          </a:stretch>
        </p:blipFill>
        <p:spPr>
          <a:xfrm>
            <a:off x="1171628" y="2464809"/>
            <a:ext cx="5800725" cy="2047875"/>
          </a:xfrm>
          <a:prstGeom prst="rect">
            <a:avLst/>
          </a:prstGeom>
          <a:ln>
            <a:solidFill>
              <a:schemeClr val="accent1"/>
            </a:solidFill>
          </a:ln>
        </p:spPr>
      </p:pic>
      <p:sp>
        <p:nvSpPr>
          <p:cNvPr id="13" name="Chỗ dành sẵn cho Văn bản 3">
            <a:extLst>
              <a:ext uri="{FF2B5EF4-FFF2-40B4-BE49-F238E27FC236}">
                <a16:creationId xmlns:a16="http://schemas.microsoft.com/office/drawing/2014/main" id="{E04E32B0-4012-4209-BC45-FB6774311633}"/>
              </a:ext>
            </a:extLst>
          </p:cNvPr>
          <p:cNvSpPr txBox="1">
            <a:spLocks/>
          </p:cNvSpPr>
          <p:nvPr/>
        </p:nvSpPr>
        <p:spPr>
          <a:xfrm>
            <a:off x="590551" y="923925"/>
            <a:ext cx="11115673" cy="54451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0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dirty="0"/>
              <a:t>Operating on Null Values</a:t>
            </a:r>
          </a:p>
        </p:txBody>
      </p:sp>
      <p:sp>
        <p:nvSpPr>
          <p:cNvPr id="15" name="Hộp Văn bản 14">
            <a:extLst>
              <a:ext uri="{FF2B5EF4-FFF2-40B4-BE49-F238E27FC236}">
                <a16:creationId xmlns:a16="http://schemas.microsoft.com/office/drawing/2014/main" id="{02B3E970-A0E6-4858-9FE9-7C6560BA926B}"/>
              </a:ext>
            </a:extLst>
          </p:cNvPr>
          <p:cNvSpPr txBox="1"/>
          <p:nvPr/>
        </p:nvSpPr>
        <p:spPr>
          <a:xfrm>
            <a:off x="904874" y="4850074"/>
            <a:ext cx="6067479" cy="1477328"/>
          </a:xfrm>
          <a:prstGeom prst="rect">
            <a:avLst/>
          </a:prstGeom>
          <a:noFill/>
        </p:spPr>
        <p:txBody>
          <a:bodyPr wrap="square">
            <a:spAutoFit/>
          </a:bodyPr>
          <a:lstStyle/>
          <a:p>
            <a:pPr marL="342900" indent="-342900" algn="just">
              <a:buFont typeface="Arial" panose="020B0604020202020204" pitchFamily="34" charset="0"/>
              <a:buChar char="•"/>
            </a:pPr>
            <a:r>
              <a:rPr lang="en-GB" sz="2400" b="1" dirty="0"/>
              <a:t>Detecting null values: </a:t>
            </a:r>
            <a:r>
              <a:rPr lang="en-GB" sz="2200" dirty="0"/>
              <a:t>Pandas data structures have two useful methods for detecting null data: </a:t>
            </a:r>
            <a:r>
              <a:rPr lang="en-GB" sz="2200" dirty="0" err="1"/>
              <a:t>isnull</a:t>
            </a:r>
            <a:r>
              <a:rPr lang="en-GB" sz="2200" dirty="0"/>
              <a:t>() and </a:t>
            </a:r>
            <a:r>
              <a:rPr lang="en-GB" sz="2200" dirty="0" err="1"/>
              <a:t>notnull</a:t>
            </a:r>
            <a:r>
              <a:rPr lang="en-GB" sz="2200" dirty="0"/>
              <a:t>(). Either one will return a Boolean mask over the data. </a:t>
            </a:r>
            <a:endParaRPr lang="en-US" sz="2200" dirty="0"/>
          </a:p>
        </p:txBody>
      </p:sp>
      <p:pic>
        <p:nvPicPr>
          <p:cNvPr id="16" name="Hình ảnh 15">
            <a:extLst>
              <a:ext uri="{FF2B5EF4-FFF2-40B4-BE49-F238E27FC236}">
                <a16:creationId xmlns:a16="http://schemas.microsoft.com/office/drawing/2014/main" id="{5EBFD348-C27C-45F0-98A9-82D2C8B34379}"/>
              </a:ext>
            </a:extLst>
          </p:cNvPr>
          <p:cNvPicPr>
            <a:picLocks noChangeAspect="1"/>
          </p:cNvPicPr>
          <p:nvPr/>
        </p:nvPicPr>
        <p:blipFill>
          <a:blip r:embed="rId3"/>
          <a:stretch>
            <a:fillRect/>
          </a:stretch>
        </p:blipFill>
        <p:spPr>
          <a:xfrm>
            <a:off x="7191375" y="2434137"/>
            <a:ext cx="4581525" cy="3067050"/>
          </a:xfrm>
          <a:prstGeom prst="rect">
            <a:avLst/>
          </a:prstGeom>
        </p:spPr>
      </p:pic>
      <p:pic>
        <p:nvPicPr>
          <p:cNvPr id="18" name="Hình ảnh 17">
            <a:extLst>
              <a:ext uri="{FF2B5EF4-FFF2-40B4-BE49-F238E27FC236}">
                <a16:creationId xmlns:a16="http://schemas.microsoft.com/office/drawing/2014/main" id="{85BF3174-946B-44CC-A01B-CDBEB995B5F5}"/>
              </a:ext>
            </a:extLst>
          </p:cNvPr>
          <p:cNvPicPr>
            <a:picLocks noChangeAspect="1"/>
          </p:cNvPicPr>
          <p:nvPr/>
        </p:nvPicPr>
        <p:blipFill>
          <a:blip r:embed="rId4"/>
          <a:stretch>
            <a:fillRect/>
          </a:stretch>
        </p:blipFill>
        <p:spPr>
          <a:xfrm>
            <a:off x="9096322" y="4090116"/>
            <a:ext cx="2895600" cy="1524000"/>
          </a:xfrm>
          <a:prstGeom prst="rect">
            <a:avLst/>
          </a:prstGeom>
        </p:spPr>
      </p:pic>
      <p:sp>
        <p:nvSpPr>
          <p:cNvPr id="21" name="Hộp Văn bản 20">
            <a:extLst>
              <a:ext uri="{FF2B5EF4-FFF2-40B4-BE49-F238E27FC236}">
                <a16:creationId xmlns:a16="http://schemas.microsoft.com/office/drawing/2014/main" id="{03DB9597-2F5B-4979-A99B-EAAF0390C3FA}"/>
              </a:ext>
            </a:extLst>
          </p:cNvPr>
          <p:cNvSpPr txBox="1"/>
          <p:nvPr/>
        </p:nvSpPr>
        <p:spPr>
          <a:xfrm>
            <a:off x="7507731" y="5625619"/>
            <a:ext cx="4198493" cy="1107996"/>
          </a:xfrm>
          <a:prstGeom prst="rect">
            <a:avLst/>
          </a:prstGeom>
          <a:noFill/>
          <a:ln>
            <a:solidFill>
              <a:schemeClr val="accent1"/>
            </a:solidFill>
          </a:ln>
        </p:spPr>
        <p:txBody>
          <a:bodyPr wrap="square">
            <a:spAutoFit/>
          </a:bodyPr>
          <a:lstStyle/>
          <a:p>
            <a:r>
              <a:rPr lang="en-GB" sz="2200" dirty="0"/>
              <a:t>The </a:t>
            </a:r>
            <a:r>
              <a:rPr lang="en-GB" sz="2200" dirty="0" err="1"/>
              <a:t>isnull</a:t>
            </a:r>
            <a:r>
              <a:rPr lang="en-GB" sz="2200" dirty="0"/>
              <a:t>() and </a:t>
            </a:r>
            <a:r>
              <a:rPr lang="en-GB" sz="2200" dirty="0" err="1"/>
              <a:t>notnull</a:t>
            </a:r>
            <a:r>
              <a:rPr lang="en-GB" sz="2200" dirty="0"/>
              <a:t>() methods produce similar Boolean results for </a:t>
            </a:r>
            <a:r>
              <a:rPr lang="en-GB" sz="2200" dirty="0" err="1"/>
              <a:t>DataFrames</a:t>
            </a:r>
            <a:r>
              <a:rPr lang="en-GB" sz="2200" dirty="0"/>
              <a:t>.</a:t>
            </a:r>
            <a:endParaRPr lang="en-US" sz="2200" dirty="0"/>
          </a:p>
        </p:txBody>
      </p:sp>
    </p:spTree>
    <p:extLst>
      <p:ext uri="{BB962C8B-B14F-4D97-AF65-F5344CB8AC3E}">
        <p14:creationId xmlns:p14="http://schemas.microsoft.com/office/powerpoint/2010/main" val="55248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arn(inVertical)">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Introducing Pandas Objects</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a:xfrm>
            <a:off x="430873" y="1684916"/>
            <a:ext cx="4549469" cy="1128159"/>
          </a:xfrm>
        </p:spPr>
        <p:txBody>
          <a:bodyPr>
            <a:normAutofit lnSpcReduction="10000"/>
          </a:bodyPr>
          <a:lstStyle/>
          <a:p>
            <a:r>
              <a:rPr lang="en-GB" dirty="0"/>
              <a:t>The Pandas Series Object</a:t>
            </a:r>
          </a:p>
          <a:p>
            <a:r>
              <a:rPr lang="en-GB" sz="2000" b="0" i="0" dirty="0">
                <a:solidFill>
                  <a:srgbClr val="000000"/>
                </a:solidFill>
                <a:effectLst/>
                <a:latin typeface="MinionPro-Regular"/>
              </a:rPr>
              <a:t>A Pandas </a:t>
            </a:r>
            <a:r>
              <a:rPr lang="en-GB" sz="2000" b="0" i="0" dirty="0">
                <a:solidFill>
                  <a:srgbClr val="000000"/>
                </a:solidFill>
                <a:effectLst/>
                <a:latin typeface="UbuntuMono-Regular"/>
              </a:rPr>
              <a:t>Series </a:t>
            </a:r>
            <a:r>
              <a:rPr lang="en-GB" sz="2000" b="0" i="0" dirty="0">
                <a:solidFill>
                  <a:srgbClr val="000000"/>
                </a:solidFill>
                <a:effectLst/>
                <a:latin typeface="MinionPro-Regular"/>
              </a:rPr>
              <a:t>is a one-dimensional array of indexed data</a:t>
            </a:r>
            <a:r>
              <a:rPr lang="en-GB" sz="2000" dirty="0"/>
              <a:t> </a:t>
            </a:r>
            <a:endParaRPr lang="en-US" sz="2000" dirty="0"/>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3</a:t>
            </a:fld>
            <a:endParaRPr lang="en-US"/>
          </a:p>
        </p:txBody>
      </p:sp>
      <p:pic>
        <p:nvPicPr>
          <p:cNvPr id="10" name="Hình ảnh 9">
            <a:extLst>
              <a:ext uri="{FF2B5EF4-FFF2-40B4-BE49-F238E27FC236}">
                <a16:creationId xmlns:a16="http://schemas.microsoft.com/office/drawing/2014/main" id="{B48F304F-C22F-47F3-920A-A25853615458}"/>
              </a:ext>
            </a:extLst>
          </p:cNvPr>
          <p:cNvPicPr>
            <a:picLocks noChangeAspect="1"/>
          </p:cNvPicPr>
          <p:nvPr/>
        </p:nvPicPr>
        <p:blipFill>
          <a:blip r:embed="rId2"/>
          <a:stretch>
            <a:fillRect/>
          </a:stretch>
        </p:blipFill>
        <p:spPr>
          <a:xfrm>
            <a:off x="5081888" y="2529956"/>
            <a:ext cx="5505450" cy="2333625"/>
          </a:xfrm>
          <a:prstGeom prst="rect">
            <a:avLst/>
          </a:prstGeom>
        </p:spPr>
      </p:pic>
      <p:pic>
        <p:nvPicPr>
          <p:cNvPr id="12" name="Hình ảnh 11">
            <a:extLst>
              <a:ext uri="{FF2B5EF4-FFF2-40B4-BE49-F238E27FC236}">
                <a16:creationId xmlns:a16="http://schemas.microsoft.com/office/drawing/2014/main" id="{FAAB4690-1831-4AC5-8D04-D82C3C4848E4}"/>
              </a:ext>
            </a:extLst>
          </p:cNvPr>
          <p:cNvPicPr>
            <a:picLocks noChangeAspect="1"/>
          </p:cNvPicPr>
          <p:nvPr/>
        </p:nvPicPr>
        <p:blipFill>
          <a:blip r:embed="rId3"/>
          <a:stretch>
            <a:fillRect/>
          </a:stretch>
        </p:blipFill>
        <p:spPr>
          <a:xfrm>
            <a:off x="7543800" y="3882506"/>
            <a:ext cx="4143375" cy="981075"/>
          </a:xfrm>
          <a:prstGeom prst="rect">
            <a:avLst/>
          </a:prstGeom>
        </p:spPr>
      </p:pic>
      <p:pic>
        <p:nvPicPr>
          <p:cNvPr id="14" name="Hình ảnh 13">
            <a:extLst>
              <a:ext uri="{FF2B5EF4-FFF2-40B4-BE49-F238E27FC236}">
                <a16:creationId xmlns:a16="http://schemas.microsoft.com/office/drawing/2014/main" id="{468C3B73-7B75-4C7E-9EC5-EF7F638621D7}"/>
              </a:ext>
            </a:extLst>
          </p:cNvPr>
          <p:cNvPicPr>
            <a:picLocks noChangeAspect="1"/>
          </p:cNvPicPr>
          <p:nvPr/>
        </p:nvPicPr>
        <p:blipFill>
          <a:blip r:embed="rId4"/>
          <a:stretch>
            <a:fillRect/>
          </a:stretch>
        </p:blipFill>
        <p:spPr>
          <a:xfrm>
            <a:off x="187088" y="3882506"/>
            <a:ext cx="4591050" cy="952500"/>
          </a:xfrm>
          <a:prstGeom prst="rect">
            <a:avLst/>
          </a:prstGeom>
        </p:spPr>
      </p:pic>
      <p:grpSp>
        <p:nvGrpSpPr>
          <p:cNvPr id="24" name="Nhóm 23">
            <a:extLst>
              <a:ext uri="{FF2B5EF4-FFF2-40B4-BE49-F238E27FC236}">
                <a16:creationId xmlns:a16="http://schemas.microsoft.com/office/drawing/2014/main" id="{C9193B48-10FB-4BF7-A2F3-39D099E2AD02}"/>
              </a:ext>
            </a:extLst>
          </p:cNvPr>
          <p:cNvGrpSpPr/>
          <p:nvPr/>
        </p:nvGrpSpPr>
        <p:grpSpPr>
          <a:xfrm>
            <a:off x="5794625" y="3435882"/>
            <a:ext cx="3474856" cy="1128159"/>
            <a:chOff x="5794625" y="2901628"/>
            <a:chExt cx="3474856" cy="1128159"/>
          </a:xfrm>
        </p:grpSpPr>
        <p:grpSp>
          <p:nvGrpSpPr>
            <p:cNvPr id="16" name="Nhóm 15">
              <a:extLst>
                <a:ext uri="{FF2B5EF4-FFF2-40B4-BE49-F238E27FC236}">
                  <a16:creationId xmlns:a16="http://schemas.microsoft.com/office/drawing/2014/main" id="{16C728C2-A65C-481C-B12E-98A147BE1B72}"/>
                </a:ext>
              </a:extLst>
            </p:cNvPr>
            <p:cNvGrpSpPr/>
            <p:nvPr/>
          </p:nvGrpSpPr>
          <p:grpSpPr>
            <a:xfrm>
              <a:off x="6413141" y="3465708"/>
              <a:ext cx="2856340" cy="284359"/>
              <a:chOff x="2525827" y="1863369"/>
              <a:chExt cx="2126552" cy="284359"/>
            </a:xfrm>
          </p:grpSpPr>
          <p:sp>
            <p:nvSpPr>
              <p:cNvPr id="18" name="Hình chữ nhật: Góc Tròn 17">
                <a:extLst>
                  <a:ext uri="{FF2B5EF4-FFF2-40B4-BE49-F238E27FC236}">
                    <a16:creationId xmlns:a16="http://schemas.microsoft.com/office/drawing/2014/main" id="{71EDC3B7-CEC2-4FB6-84C2-40E43D001901}"/>
                  </a:ext>
                </a:extLst>
              </p:cNvPr>
              <p:cNvSpPr/>
              <p:nvPr/>
            </p:nvSpPr>
            <p:spPr>
              <a:xfrm>
                <a:off x="3572224" y="1878549"/>
                <a:ext cx="1080155" cy="269179"/>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Đường kết nối: Cong 18">
                <a:extLst>
                  <a:ext uri="{FF2B5EF4-FFF2-40B4-BE49-F238E27FC236}">
                    <a16:creationId xmlns:a16="http://schemas.microsoft.com/office/drawing/2014/main" id="{1E55A464-6747-4381-B686-F66B93FFE1A9}"/>
                  </a:ext>
                </a:extLst>
              </p:cNvPr>
              <p:cNvCxnSpPr>
                <a:cxnSpLocks/>
                <a:stCxn id="18" idx="1"/>
                <a:endCxn id="22" idx="3"/>
              </p:cNvCxnSpPr>
              <p:nvPr/>
            </p:nvCxnSpPr>
            <p:spPr>
              <a:xfrm rot="10800000">
                <a:off x="2525827" y="1863369"/>
                <a:ext cx="1046397" cy="149770"/>
              </a:xfrm>
              <a:prstGeom prst="curved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Hình chữ nhật: Góc Tròn 21">
              <a:extLst>
                <a:ext uri="{FF2B5EF4-FFF2-40B4-BE49-F238E27FC236}">
                  <a16:creationId xmlns:a16="http://schemas.microsoft.com/office/drawing/2014/main" id="{A3D75114-C409-443A-9CEB-C503C207F53F}"/>
                </a:ext>
              </a:extLst>
            </p:cNvPr>
            <p:cNvSpPr/>
            <p:nvPr/>
          </p:nvSpPr>
          <p:spPr>
            <a:xfrm>
              <a:off x="5794625" y="2901628"/>
              <a:ext cx="618516" cy="1128159"/>
            </a:xfrm>
            <a:prstGeom prst="roundRect">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Nhóm 25">
            <a:extLst>
              <a:ext uri="{FF2B5EF4-FFF2-40B4-BE49-F238E27FC236}">
                <a16:creationId xmlns:a16="http://schemas.microsoft.com/office/drawing/2014/main" id="{E8718E94-A6E1-4E9E-851F-5E1A439E9C42}"/>
              </a:ext>
            </a:extLst>
          </p:cNvPr>
          <p:cNvGrpSpPr/>
          <p:nvPr/>
        </p:nvGrpSpPr>
        <p:grpSpPr>
          <a:xfrm>
            <a:off x="429610" y="3451062"/>
            <a:ext cx="5159531" cy="1128159"/>
            <a:chOff x="1171259" y="2901628"/>
            <a:chExt cx="5241882" cy="1128159"/>
          </a:xfrm>
        </p:grpSpPr>
        <p:grpSp>
          <p:nvGrpSpPr>
            <p:cNvPr id="27" name="Nhóm 26">
              <a:extLst>
                <a:ext uri="{FF2B5EF4-FFF2-40B4-BE49-F238E27FC236}">
                  <a16:creationId xmlns:a16="http://schemas.microsoft.com/office/drawing/2014/main" id="{4F381C2E-E630-4B98-BFC9-B12B2F9DD147}"/>
                </a:ext>
              </a:extLst>
            </p:cNvPr>
            <p:cNvGrpSpPr/>
            <p:nvPr/>
          </p:nvGrpSpPr>
          <p:grpSpPr>
            <a:xfrm>
              <a:off x="1171259" y="3465708"/>
              <a:ext cx="4623366" cy="269179"/>
              <a:chOff x="-1376767" y="1863369"/>
              <a:chExt cx="3442107" cy="269179"/>
            </a:xfrm>
          </p:grpSpPr>
          <p:sp>
            <p:nvSpPr>
              <p:cNvPr id="29" name="Hình chữ nhật: Góc Tròn 28">
                <a:extLst>
                  <a:ext uri="{FF2B5EF4-FFF2-40B4-BE49-F238E27FC236}">
                    <a16:creationId xmlns:a16="http://schemas.microsoft.com/office/drawing/2014/main" id="{1C2050F6-D254-409F-968B-05B313C687EF}"/>
                  </a:ext>
                </a:extLst>
              </p:cNvPr>
              <p:cNvSpPr/>
              <p:nvPr/>
            </p:nvSpPr>
            <p:spPr>
              <a:xfrm>
                <a:off x="-1376767" y="1863369"/>
                <a:ext cx="1080155" cy="269179"/>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Đường kết nối: Cong 29">
                <a:extLst>
                  <a:ext uri="{FF2B5EF4-FFF2-40B4-BE49-F238E27FC236}">
                    <a16:creationId xmlns:a16="http://schemas.microsoft.com/office/drawing/2014/main" id="{A30564EE-F437-4B95-A8AA-F0286563B38A}"/>
                  </a:ext>
                </a:extLst>
              </p:cNvPr>
              <p:cNvCxnSpPr>
                <a:cxnSpLocks/>
                <a:stCxn id="29" idx="3"/>
                <a:endCxn id="28" idx="1"/>
              </p:cNvCxnSpPr>
              <p:nvPr/>
            </p:nvCxnSpPr>
            <p:spPr>
              <a:xfrm flipV="1">
                <a:off x="-296612" y="1863369"/>
                <a:ext cx="2361952" cy="134590"/>
              </a:xfrm>
              <a:prstGeom prst="curvedConnector3">
                <a:avLst>
                  <a:gd name="adj1" fmla="val 50000"/>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8" name="Hình chữ nhật: Góc Tròn 27">
              <a:extLst>
                <a:ext uri="{FF2B5EF4-FFF2-40B4-BE49-F238E27FC236}">
                  <a16:creationId xmlns:a16="http://schemas.microsoft.com/office/drawing/2014/main" id="{12BC2ADA-B262-43A1-9EA3-BA65C89BBE48}"/>
                </a:ext>
              </a:extLst>
            </p:cNvPr>
            <p:cNvSpPr/>
            <p:nvPr/>
          </p:nvSpPr>
          <p:spPr>
            <a:xfrm>
              <a:off x="5794625" y="2901628"/>
              <a:ext cx="618516" cy="1128159"/>
            </a:xfrm>
            <a:prstGeom prst="roundRect">
              <a:avLst/>
            </a:prstGeom>
            <a:solidFill>
              <a:schemeClr val="accent1">
                <a:alpha val="2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 name="Hình ảnh 34">
            <a:extLst>
              <a:ext uri="{FF2B5EF4-FFF2-40B4-BE49-F238E27FC236}">
                <a16:creationId xmlns:a16="http://schemas.microsoft.com/office/drawing/2014/main" id="{3173CDE2-0F2A-4A61-9548-D598408DB4AE}"/>
              </a:ext>
            </a:extLst>
          </p:cNvPr>
          <p:cNvPicPr>
            <a:picLocks noChangeAspect="1"/>
          </p:cNvPicPr>
          <p:nvPr/>
        </p:nvPicPr>
        <p:blipFill>
          <a:blip r:embed="rId5"/>
          <a:stretch>
            <a:fillRect/>
          </a:stretch>
        </p:blipFill>
        <p:spPr>
          <a:xfrm>
            <a:off x="3332543" y="5330360"/>
            <a:ext cx="1914525" cy="933450"/>
          </a:xfrm>
          <a:prstGeom prst="rect">
            <a:avLst/>
          </a:prstGeom>
        </p:spPr>
      </p:pic>
      <p:pic>
        <p:nvPicPr>
          <p:cNvPr id="37" name="Hình ảnh 36">
            <a:extLst>
              <a:ext uri="{FF2B5EF4-FFF2-40B4-BE49-F238E27FC236}">
                <a16:creationId xmlns:a16="http://schemas.microsoft.com/office/drawing/2014/main" id="{521DA7C7-367A-4544-B1BF-701E0386AE9C}"/>
              </a:ext>
            </a:extLst>
          </p:cNvPr>
          <p:cNvPicPr>
            <a:picLocks noChangeAspect="1"/>
          </p:cNvPicPr>
          <p:nvPr/>
        </p:nvPicPr>
        <p:blipFill>
          <a:blip r:embed="rId6"/>
          <a:stretch>
            <a:fillRect/>
          </a:stretch>
        </p:blipFill>
        <p:spPr>
          <a:xfrm>
            <a:off x="5988710" y="5330360"/>
            <a:ext cx="2105025" cy="1504950"/>
          </a:xfrm>
          <a:prstGeom prst="rect">
            <a:avLst/>
          </a:prstGeom>
        </p:spPr>
      </p:pic>
      <p:sp>
        <p:nvSpPr>
          <p:cNvPr id="21" name="Hộp Văn bản 20">
            <a:extLst>
              <a:ext uri="{FF2B5EF4-FFF2-40B4-BE49-F238E27FC236}">
                <a16:creationId xmlns:a16="http://schemas.microsoft.com/office/drawing/2014/main" id="{4BF2B51A-D7F2-455E-8134-4CAE283F4287}"/>
              </a:ext>
            </a:extLst>
          </p:cNvPr>
          <p:cNvSpPr txBox="1"/>
          <p:nvPr/>
        </p:nvSpPr>
        <p:spPr>
          <a:xfrm>
            <a:off x="187088" y="895205"/>
            <a:ext cx="12004911" cy="769441"/>
          </a:xfrm>
          <a:prstGeom prst="rect">
            <a:avLst/>
          </a:prstGeom>
          <a:noFill/>
        </p:spPr>
        <p:txBody>
          <a:bodyPr wrap="square">
            <a:spAutoFit/>
          </a:bodyPr>
          <a:lstStyle/>
          <a:p>
            <a:r>
              <a:rPr lang="en-GB" sz="2200" dirty="0"/>
              <a:t>At the very basic level, Pandas objects can be thought of as enhanced versions of NumPy structured arrays in which the rows and columns are identified with labels rather than simple integer indices.</a:t>
            </a:r>
            <a:endParaRPr lang="en-US" sz="2200" dirty="0"/>
          </a:p>
        </p:txBody>
      </p:sp>
      <p:pic>
        <p:nvPicPr>
          <p:cNvPr id="7" name="Hình ảnh 6">
            <a:extLst>
              <a:ext uri="{FF2B5EF4-FFF2-40B4-BE49-F238E27FC236}">
                <a16:creationId xmlns:a16="http://schemas.microsoft.com/office/drawing/2014/main" id="{0C084A8D-50FA-4D60-8B88-4DE1EA36133E}"/>
              </a:ext>
            </a:extLst>
          </p:cNvPr>
          <p:cNvPicPr>
            <a:picLocks noChangeAspect="1"/>
          </p:cNvPicPr>
          <p:nvPr/>
        </p:nvPicPr>
        <p:blipFill>
          <a:blip r:embed="rId7"/>
          <a:stretch>
            <a:fillRect/>
          </a:stretch>
        </p:blipFill>
        <p:spPr>
          <a:xfrm>
            <a:off x="5094228" y="1710674"/>
            <a:ext cx="2933700" cy="752475"/>
          </a:xfrm>
          <a:prstGeom prst="rect">
            <a:avLst/>
          </a:prstGeom>
        </p:spPr>
      </p:pic>
    </p:spTree>
    <p:extLst>
      <p:ext uri="{BB962C8B-B14F-4D97-AF65-F5344CB8AC3E}">
        <p14:creationId xmlns:p14="http://schemas.microsoft.com/office/powerpoint/2010/main" val="241074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arn(inVertical)">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arn(inVertical)">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barn(inVertical)">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barn(inVertical)">
                                      <p:cBhvr>
                                        <p:cTn id="5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Handling Missing Data</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30</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904875" y="851989"/>
            <a:ext cx="4526622" cy="461665"/>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000000"/>
                </a:solidFill>
              </a:rPr>
              <a:t>Dropping null values</a:t>
            </a:r>
            <a:endParaRPr lang="en-US" sz="2400" b="1" dirty="0"/>
          </a:p>
        </p:txBody>
      </p:sp>
      <p:pic>
        <p:nvPicPr>
          <p:cNvPr id="8" name="Hình ảnh 7">
            <a:extLst>
              <a:ext uri="{FF2B5EF4-FFF2-40B4-BE49-F238E27FC236}">
                <a16:creationId xmlns:a16="http://schemas.microsoft.com/office/drawing/2014/main" id="{02476BBE-EAB6-401C-9F5A-FD7B48678C1E}"/>
              </a:ext>
            </a:extLst>
          </p:cNvPr>
          <p:cNvPicPr>
            <a:picLocks noChangeAspect="1"/>
          </p:cNvPicPr>
          <p:nvPr/>
        </p:nvPicPr>
        <p:blipFill>
          <a:blip r:embed="rId2"/>
          <a:stretch>
            <a:fillRect/>
          </a:stretch>
        </p:blipFill>
        <p:spPr>
          <a:xfrm>
            <a:off x="8916805" y="825105"/>
            <a:ext cx="2028825" cy="1495425"/>
          </a:xfrm>
          <a:prstGeom prst="rect">
            <a:avLst/>
          </a:prstGeom>
        </p:spPr>
      </p:pic>
      <p:sp>
        <p:nvSpPr>
          <p:cNvPr id="11" name="Hộp Văn bản 10">
            <a:extLst>
              <a:ext uri="{FF2B5EF4-FFF2-40B4-BE49-F238E27FC236}">
                <a16:creationId xmlns:a16="http://schemas.microsoft.com/office/drawing/2014/main" id="{F1524E0E-6C5F-4364-A970-A9A0704B2675}"/>
              </a:ext>
            </a:extLst>
          </p:cNvPr>
          <p:cNvSpPr txBox="1"/>
          <p:nvPr/>
        </p:nvSpPr>
        <p:spPr>
          <a:xfrm>
            <a:off x="653426" y="1367988"/>
            <a:ext cx="4848653" cy="430887"/>
          </a:xfrm>
          <a:prstGeom prst="rect">
            <a:avLst/>
          </a:prstGeom>
          <a:noFill/>
        </p:spPr>
        <p:txBody>
          <a:bodyPr wrap="square">
            <a:spAutoFit/>
          </a:bodyPr>
          <a:lstStyle/>
          <a:p>
            <a:r>
              <a:rPr lang="en-GB" sz="2200" dirty="0"/>
              <a:t>For a Series, the result is straightforward:</a:t>
            </a:r>
            <a:endParaRPr lang="en-US" sz="2200" dirty="0"/>
          </a:p>
        </p:txBody>
      </p:sp>
      <p:pic>
        <p:nvPicPr>
          <p:cNvPr id="12" name="Hình ảnh 11">
            <a:extLst>
              <a:ext uri="{FF2B5EF4-FFF2-40B4-BE49-F238E27FC236}">
                <a16:creationId xmlns:a16="http://schemas.microsoft.com/office/drawing/2014/main" id="{06E08E9B-598F-4A64-BF20-A19900C3B23C}"/>
              </a:ext>
            </a:extLst>
          </p:cNvPr>
          <p:cNvPicPr>
            <a:picLocks noChangeAspect="1"/>
          </p:cNvPicPr>
          <p:nvPr/>
        </p:nvPicPr>
        <p:blipFill>
          <a:blip r:embed="rId3"/>
          <a:stretch>
            <a:fillRect/>
          </a:stretch>
        </p:blipFill>
        <p:spPr>
          <a:xfrm>
            <a:off x="6438474" y="819961"/>
            <a:ext cx="1819275" cy="2057400"/>
          </a:xfrm>
          <a:prstGeom prst="rect">
            <a:avLst/>
          </a:prstGeom>
        </p:spPr>
      </p:pic>
      <p:sp>
        <p:nvSpPr>
          <p:cNvPr id="15" name="Hộp Văn bản 14">
            <a:extLst>
              <a:ext uri="{FF2B5EF4-FFF2-40B4-BE49-F238E27FC236}">
                <a16:creationId xmlns:a16="http://schemas.microsoft.com/office/drawing/2014/main" id="{CC767A63-6F3B-4BD5-B8FA-686010EF0763}"/>
              </a:ext>
            </a:extLst>
          </p:cNvPr>
          <p:cNvSpPr txBox="1"/>
          <p:nvPr/>
        </p:nvSpPr>
        <p:spPr>
          <a:xfrm>
            <a:off x="615432" y="1985011"/>
            <a:ext cx="5105507" cy="430887"/>
          </a:xfrm>
          <a:prstGeom prst="rect">
            <a:avLst/>
          </a:prstGeom>
          <a:noFill/>
        </p:spPr>
        <p:txBody>
          <a:bodyPr wrap="square">
            <a:spAutoFit/>
          </a:bodyPr>
          <a:lstStyle/>
          <a:p>
            <a:r>
              <a:rPr lang="en-GB" sz="2200" dirty="0"/>
              <a:t>For a </a:t>
            </a:r>
            <a:r>
              <a:rPr lang="en-GB" sz="2200" dirty="0" err="1"/>
              <a:t>DataFrame</a:t>
            </a:r>
            <a:r>
              <a:rPr lang="en-GB" sz="2200" dirty="0"/>
              <a:t>, there are more options.</a:t>
            </a:r>
            <a:endParaRPr lang="en-US" sz="2200" dirty="0"/>
          </a:p>
        </p:txBody>
      </p:sp>
      <p:pic>
        <p:nvPicPr>
          <p:cNvPr id="16" name="Hình ảnh 15">
            <a:extLst>
              <a:ext uri="{FF2B5EF4-FFF2-40B4-BE49-F238E27FC236}">
                <a16:creationId xmlns:a16="http://schemas.microsoft.com/office/drawing/2014/main" id="{8B5A9CD3-A145-481D-AED3-C1E0512661EC}"/>
              </a:ext>
            </a:extLst>
          </p:cNvPr>
          <p:cNvPicPr>
            <a:picLocks noChangeAspect="1"/>
          </p:cNvPicPr>
          <p:nvPr/>
        </p:nvPicPr>
        <p:blipFill>
          <a:blip r:embed="rId4"/>
          <a:stretch>
            <a:fillRect/>
          </a:stretch>
        </p:blipFill>
        <p:spPr>
          <a:xfrm>
            <a:off x="637639" y="2505837"/>
            <a:ext cx="5495925" cy="3171825"/>
          </a:xfrm>
          <a:prstGeom prst="rect">
            <a:avLst/>
          </a:prstGeom>
        </p:spPr>
      </p:pic>
      <p:pic>
        <p:nvPicPr>
          <p:cNvPr id="18" name="Hình ảnh 17">
            <a:extLst>
              <a:ext uri="{FF2B5EF4-FFF2-40B4-BE49-F238E27FC236}">
                <a16:creationId xmlns:a16="http://schemas.microsoft.com/office/drawing/2014/main" id="{D9364313-D126-473E-9743-1BF6F850F263}"/>
              </a:ext>
            </a:extLst>
          </p:cNvPr>
          <p:cNvPicPr>
            <a:picLocks noChangeAspect="1"/>
          </p:cNvPicPr>
          <p:nvPr/>
        </p:nvPicPr>
        <p:blipFill>
          <a:blip r:embed="rId5"/>
          <a:stretch>
            <a:fillRect/>
          </a:stretch>
        </p:blipFill>
        <p:spPr>
          <a:xfrm>
            <a:off x="9776837" y="2877080"/>
            <a:ext cx="2152650" cy="1590675"/>
          </a:xfrm>
          <a:prstGeom prst="rect">
            <a:avLst/>
          </a:prstGeom>
        </p:spPr>
      </p:pic>
      <p:sp>
        <p:nvSpPr>
          <p:cNvPr id="21" name="Hộp Văn bản 20">
            <a:extLst>
              <a:ext uri="{FF2B5EF4-FFF2-40B4-BE49-F238E27FC236}">
                <a16:creationId xmlns:a16="http://schemas.microsoft.com/office/drawing/2014/main" id="{2159E5B2-4613-4188-8DBE-081BF4DF76FE}"/>
              </a:ext>
            </a:extLst>
          </p:cNvPr>
          <p:cNvSpPr txBox="1"/>
          <p:nvPr/>
        </p:nvSpPr>
        <p:spPr>
          <a:xfrm>
            <a:off x="6438474" y="2949283"/>
            <a:ext cx="2874463" cy="1446550"/>
          </a:xfrm>
          <a:prstGeom prst="rect">
            <a:avLst/>
          </a:prstGeom>
          <a:noFill/>
        </p:spPr>
        <p:txBody>
          <a:bodyPr wrap="square">
            <a:spAutoFit/>
          </a:bodyPr>
          <a:lstStyle/>
          <a:p>
            <a:pPr marL="342900" indent="-342900">
              <a:buFont typeface="Courier New" panose="02070309020205020404" pitchFamily="49" charset="0"/>
              <a:buChar char="o"/>
            </a:pPr>
            <a:r>
              <a:rPr lang="en-GB" sz="2200" dirty="0"/>
              <a:t>By default, </a:t>
            </a:r>
            <a:r>
              <a:rPr lang="en-GB" sz="2200" dirty="0" err="1"/>
              <a:t>dropna</a:t>
            </a:r>
            <a:r>
              <a:rPr lang="en-GB" sz="2200" dirty="0"/>
              <a:t>() will drop all rows in which any null value is present:</a:t>
            </a:r>
            <a:endParaRPr lang="en-US" sz="2200" dirty="0"/>
          </a:p>
        </p:txBody>
      </p:sp>
      <p:sp>
        <p:nvSpPr>
          <p:cNvPr id="23" name="Hộp Văn bản 22">
            <a:extLst>
              <a:ext uri="{FF2B5EF4-FFF2-40B4-BE49-F238E27FC236}">
                <a16:creationId xmlns:a16="http://schemas.microsoft.com/office/drawing/2014/main" id="{93B80F72-AEE9-41E5-BA5B-0116B6F6DFC6}"/>
              </a:ext>
            </a:extLst>
          </p:cNvPr>
          <p:cNvSpPr txBox="1"/>
          <p:nvPr/>
        </p:nvSpPr>
        <p:spPr>
          <a:xfrm>
            <a:off x="3282191" y="4276048"/>
            <a:ext cx="3056696" cy="2123658"/>
          </a:xfrm>
          <a:prstGeom prst="rect">
            <a:avLst/>
          </a:prstGeom>
          <a:noFill/>
        </p:spPr>
        <p:txBody>
          <a:bodyPr wrap="square">
            <a:spAutoFit/>
          </a:bodyPr>
          <a:lstStyle/>
          <a:p>
            <a:pPr marL="342900" indent="-342900">
              <a:buFont typeface="Courier New" panose="02070309020205020404" pitchFamily="49" charset="0"/>
              <a:buChar char="o"/>
            </a:pPr>
            <a:r>
              <a:rPr lang="en-GB" sz="2200" dirty="0"/>
              <a:t>Alternatively, you can drop NA values along a different axis; axis=1 drops all columns containing a null value:</a:t>
            </a:r>
            <a:endParaRPr lang="en-US" sz="2200" dirty="0"/>
          </a:p>
        </p:txBody>
      </p:sp>
      <p:pic>
        <p:nvPicPr>
          <p:cNvPr id="24" name="Hình ảnh 23">
            <a:extLst>
              <a:ext uri="{FF2B5EF4-FFF2-40B4-BE49-F238E27FC236}">
                <a16:creationId xmlns:a16="http://schemas.microsoft.com/office/drawing/2014/main" id="{76C78F67-4CB3-4F96-B61C-37C079F39AE3}"/>
              </a:ext>
            </a:extLst>
          </p:cNvPr>
          <p:cNvPicPr>
            <a:picLocks noChangeAspect="1"/>
          </p:cNvPicPr>
          <p:nvPr/>
        </p:nvPicPr>
        <p:blipFill>
          <a:blip r:embed="rId6"/>
          <a:stretch>
            <a:fillRect/>
          </a:stretch>
        </p:blipFill>
        <p:spPr>
          <a:xfrm>
            <a:off x="6597464" y="4402272"/>
            <a:ext cx="3505200" cy="2257425"/>
          </a:xfrm>
          <a:prstGeom prst="rect">
            <a:avLst/>
          </a:prstGeom>
        </p:spPr>
      </p:pic>
      <p:grpSp>
        <p:nvGrpSpPr>
          <p:cNvPr id="36" name="Nhóm 35">
            <a:extLst>
              <a:ext uri="{FF2B5EF4-FFF2-40B4-BE49-F238E27FC236}">
                <a16:creationId xmlns:a16="http://schemas.microsoft.com/office/drawing/2014/main" id="{6CAD6D5F-1267-484A-BB33-0A9C12903A28}"/>
              </a:ext>
            </a:extLst>
          </p:cNvPr>
          <p:cNvGrpSpPr/>
          <p:nvPr/>
        </p:nvGrpSpPr>
        <p:grpSpPr>
          <a:xfrm>
            <a:off x="8167956" y="4520477"/>
            <a:ext cx="1790022" cy="1065050"/>
            <a:chOff x="8167956" y="4520477"/>
            <a:chExt cx="1790022" cy="1065050"/>
          </a:xfrm>
        </p:grpSpPr>
        <p:pic>
          <p:nvPicPr>
            <p:cNvPr id="26" name="Hình ảnh 25">
              <a:extLst>
                <a:ext uri="{FF2B5EF4-FFF2-40B4-BE49-F238E27FC236}">
                  <a16:creationId xmlns:a16="http://schemas.microsoft.com/office/drawing/2014/main" id="{9D754C69-D6FA-409A-8EAE-E5E07351230B}"/>
                </a:ext>
              </a:extLst>
            </p:cNvPr>
            <p:cNvPicPr>
              <a:picLocks noChangeAspect="1"/>
            </p:cNvPicPr>
            <p:nvPr/>
          </p:nvPicPr>
          <p:blipFill>
            <a:blip r:embed="rId7"/>
            <a:stretch>
              <a:fillRect/>
            </a:stretch>
          </p:blipFill>
          <p:spPr>
            <a:xfrm>
              <a:off x="8660420" y="5337877"/>
              <a:ext cx="809625" cy="247650"/>
            </a:xfrm>
            <a:prstGeom prst="rect">
              <a:avLst/>
            </a:prstGeom>
            <a:ln>
              <a:solidFill>
                <a:schemeClr val="accent1"/>
              </a:solidFill>
            </a:ln>
          </p:spPr>
        </p:pic>
        <p:grpSp>
          <p:nvGrpSpPr>
            <p:cNvPr id="28" name="Nhóm 27">
              <a:extLst>
                <a:ext uri="{FF2B5EF4-FFF2-40B4-BE49-F238E27FC236}">
                  <a16:creationId xmlns:a16="http://schemas.microsoft.com/office/drawing/2014/main" id="{D5CAEFEF-C28E-46CB-A43E-05B067708B2C}"/>
                </a:ext>
              </a:extLst>
            </p:cNvPr>
            <p:cNvGrpSpPr/>
            <p:nvPr/>
          </p:nvGrpSpPr>
          <p:grpSpPr>
            <a:xfrm>
              <a:off x="8167956" y="4520477"/>
              <a:ext cx="1790022" cy="817400"/>
              <a:chOff x="3817744" y="4500081"/>
              <a:chExt cx="1606613" cy="817400"/>
            </a:xfrm>
          </p:grpSpPr>
          <p:sp>
            <p:nvSpPr>
              <p:cNvPr id="33" name="Hình chữ nhật: Góc Tròn 32">
                <a:extLst>
                  <a:ext uri="{FF2B5EF4-FFF2-40B4-BE49-F238E27FC236}">
                    <a16:creationId xmlns:a16="http://schemas.microsoft.com/office/drawing/2014/main" id="{E8A098DD-BC5C-4307-8C33-9B213B3FC36D}"/>
                  </a:ext>
                </a:extLst>
              </p:cNvPr>
              <p:cNvSpPr/>
              <p:nvPr/>
            </p:nvSpPr>
            <p:spPr>
              <a:xfrm>
                <a:off x="3817744" y="4500081"/>
                <a:ext cx="1606613" cy="2476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Đường kết nối: Cong 30">
                <a:extLst>
                  <a:ext uri="{FF2B5EF4-FFF2-40B4-BE49-F238E27FC236}">
                    <a16:creationId xmlns:a16="http://schemas.microsoft.com/office/drawing/2014/main" id="{1BB40B64-7936-429A-B0F3-B5F8E2DAA3EB}"/>
                  </a:ext>
                </a:extLst>
              </p:cNvPr>
              <p:cNvCxnSpPr>
                <a:cxnSpLocks/>
                <a:stCxn id="33" idx="2"/>
                <a:endCxn id="26" idx="0"/>
              </p:cNvCxnSpPr>
              <p:nvPr/>
            </p:nvCxnSpPr>
            <p:spPr>
              <a:xfrm rot="16200000" flipH="1">
                <a:off x="4337192" y="5031589"/>
                <a:ext cx="569750" cy="203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2341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arn(inVertic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inVertical)">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arn(inVertic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down)">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barn(inVertical)">
                                      <p:cBhvr>
                                        <p:cTn id="4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Handling Missing Data</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31</a:t>
            </a:fld>
            <a:endParaRPr lang="en-US"/>
          </a:p>
        </p:txBody>
      </p:sp>
      <p:sp>
        <p:nvSpPr>
          <p:cNvPr id="9" name="Hộp Văn bản 8">
            <a:extLst>
              <a:ext uri="{FF2B5EF4-FFF2-40B4-BE49-F238E27FC236}">
                <a16:creationId xmlns:a16="http://schemas.microsoft.com/office/drawing/2014/main" id="{3DA54232-1338-4C5F-8B4D-DB4ABB1075BE}"/>
              </a:ext>
            </a:extLst>
          </p:cNvPr>
          <p:cNvSpPr txBox="1"/>
          <p:nvPr/>
        </p:nvSpPr>
        <p:spPr>
          <a:xfrm>
            <a:off x="543460" y="833225"/>
            <a:ext cx="11143715" cy="2339102"/>
          </a:xfrm>
          <a:prstGeom prst="rect">
            <a:avLst/>
          </a:prstGeom>
          <a:noFill/>
          <a:ln>
            <a:solidFill>
              <a:schemeClr val="accent1"/>
            </a:solidFill>
          </a:ln>
        </p:spPr>
        <p:txBody>
          <a:bodyPr wrap="square">
            <a:spAutoFit/>
          </a:bodyPr>
          <a:lstStyle/>
          <a:p>
            <a:pPr marL="342900" indent="-342900" algn="just">
              <a:buFont typeface="Courier New" panose="02070309020205020404" pitchFamily="49" charset="0"/>
              <a:buChar char="o"/>
            </a:pPr>
            <a:r>
              <a:rPr lang="en-GB" sz="2200" dirty="0"/>
              <a:t>But this drops some good data as well; you might rather be interested in dropping rows or columns with all NA values, or a majority of NA values. This can be specified through the how or thresh parameters, which allow fine control of the number of nulls to allow through.</a:t>
            </a:r>
          </a:p>
          <a:p>
            <a:pPr algn="just"/>
            <a:endParaRPr lang="en-GB" sz="1000" dirty="0"/>
          </a:p>
          <a:p>
            <a:pPr marL="342900" indent="-342900" algn="just">
              <a:buFont typeface="Courier New" panose="02070309020205020404" pitchFamily="49" charset="0"/>
              <a:buChar char="o"/>
            </a:pPr>
            <a:r>
              <a:rPr lang="en-GB" sz="2200" dirty="0"/>
              <a:t>The default is how='any', such that any row or column (depending on the axis keyword) containing a null value will be dropped. You can also specify how='all', which will only drop rows/columns that are all null values:</a:t>
            </a:r>
            <a:endParaRPr lang="en-US" sz="2200" dirty="0"/>
          </a:p>
        </p:txBody>
      </p:sp>
      <p:pic>
        <p:nvPicPr>
          <p:cNvPr id="10" name="Hình ảnh 9">
            <a:extLst>
              <a:ext uri="{FF2B5EF4-FFF2-40B4-BE49-F238E27FC236}">
                <a16:creationId xmlns:a16="http://schemas.microsoft.com/office/drawing/2014/main" id="{CA812973-CB5F-4F75-BDC5-314AA3941454}"/>
              </a:ext>
            </a:extLst>
          </p:cNvPr>
          <p:cNvPicPr>
            <a:picLocks noChangeAspect="1"/>
          </p:cNvPicPr>
          <p:nvPr/>
        </p:nvPicPr>
        <p:blipFill>
          <a:blip r:embed="rId2"/>
          <a:stretch>
            <a:fillRect/>
          </a:stretch>
        </p:blipFill>
        <p:spPr>
          <a:xfrm>
            <a:off x="504824" y="3256940"/>
            <a:ext cx="2809875" cy="2647950"/>
          </a:xfrm>
          <a:prstGeom prst="rect">
            <a:avLst/>
          </a:prstGeom>
        </p:spPr>
      </p:pic>
      <p:pic>
        <p:nvPicPr>
          <p:cNvPr id="14" name="Hình ảnh 13">
            <a:extLst>
              <a:ext uri="{FF2B5EF4-FFF2-40B4-BE49-F238E27FC236}">
                <a16:creationId xmlns:a16="http://schemas.microsoft.com/office/drawing/2014/main" id="{536B9413-E22E-4046-A60F-2025090F3099}"/>
              </a:ext>
            </a:extLst>
          </p:cNvPr>
          <p:cNvPicPr>
            <a:picLocks noChangeAspect="1"/>
          </p:cNvPicPr>
          <p:nvPr/>
        </p:nvPicPr>
        <p:blipFill>
          <a:blip r:embed="rId3"/>
          <a:stretch>
            <a:fillRect/>
          </a:stretch>
        </p:blipFill>
        <p:spPr>
          <a:xfrm>
            <a:off x="6835740" y="4816663"/>
            <a:ext cx="3219450" cy="1924050"/>
          </a:xfrm>
          <a:prstGeom prst="rect">
            <a:avLst/>
          </a:prstGeom>
        </p:spPr>
      </p:pic>
      <p:pic>
        <p:nvPicPr>
          <p:cNvPr id="16" name="Hình ảnh 15">
            <a:extLst>
              <a:ext uri="{FF2B5EF4-FFF2-40B4-BE49-F238E27FC236}">
                <a16:creationId xmlns:a16="http://schemas.microsoft.com/office/drawing/2014/main" id="{C989545B-15D2-4213-A43D-86FD9DE85A4A}"/>
              </a:ext>
            </a:extLst>
          </p:cNvPr>
          <p:cNvPicPr>
            <a:picLocks noChangeAspect="1"/>
          </p:cNvPicPr>
          <p:nvPr/>
        </p:nvPicPr>
        <p:blipFill>
          <a:blip r:embed="rId4"/>
          <a:stretch>
            <a:fillRect/>
          </a:stretch>
        </p:blipFill>
        <p:spPr>
          <a:xfrm>
            <a:off x="3426725" y="3256940"/>
            <a:ext cx="3514725" cy="2724150"/>
          </a:xfrm>
          <a:prstGeom prst="rect">
            <a:avLst/>
          </a:prstGeom>
        </p:spPr>
      </p:pic>
      <p:sp>
        <p:nvSpPr>
          <p:cNvPr id="19" name="Hộp Văn bản 18">
            <a:extLst>
              <a:ext uri="{FF2B5EF4-FFF2-40B4-BE49-F238E27FC236}">
                <a16:creationId xmlns:a16="http://schemas.microsoft.com/office/drawing/2014/main" id="{7841F452-21DD-454A-9DC3-78DC7A8D0E2E}"/>
              </a:ext>
            </a:extLst>
          </p:cNvPr>
          <p:cNvSpPr txBox="1"/>
          <p:nvPr/>
        </p:nvSpPr>
        <p:spPr>
          <a:xfrm>
            <a:off x="6941451" y="3271220"/>
            <a:ext cx="4745726" cy="1446550"/>
          </a:xfrm>
          <a:prstGeom prst="rect">
            <a:avLst/>
          </a:prstGeom>
          <a:noFill/>
          <a:ln>
            <a:solidFill>
              <a:schemeClr val="accent1"/>
            </a:solidFill>
          </a:ln>
        </p:spPr>
        <p:txBody>
          <a:bodyPr wrap="square">
            <a:spAutoFit/>
          </a:bodyPr>
          <a:lstStyle/>
          <a:p>
            <a:pPr marL="342900" indent="-342900" algn="just">
              <a:buFont typeface="Courier New" panose="02070309020205020404" pitchFamily="49" charset="0"/>
              <a:buChar char="o"/>
            </a:pPr>
            <a:r>
              <a:rPr lang="en-GB" sz="2200" dirty="0"/>
              <a:t>For finer-grained control, the thresh parameter lets you specify a minimum number of non-null values for the row/column to be kept:</a:t>
            </a:r>
            <a:endParaRPr lang="en-US" sz="2200" dirty="0"/>
          </a:p>
        </p:txBody>
      </p:sp>
    </p:spTree>
    <p:extLst>
      <p:ext uri="{BB962C8B-B14F-4D97-AF65-F5344CB8AC3E}">
        <p14:creationId xmlns:p14="http://schemas.microsoft.com/office/powerpoint/2010/main" val="296913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down)">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Handling Missing Data</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32</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904875" y="862266"/>
            <a:ext cx="4526622" cy="461665"/>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000000"/>
                </a:solidFill>
              </a:rPr>
              <a:t>Filling null values</a:t>
            </a:r>
            <a:endParaRPr lang="en-US" sz="2400" b="1" dirty="0"/>
          </a:p>
        </p:txBody>
      </p:sp>
      <p:sp>
        <p:nvSpPr>
          <p:cNvPr id="9" name="Hộp Văn bản 8">
            <a:extLst>
              <a:ext uri="{FF2B5EF4-FFF2-40B4-BE49-F238E27FC236}">
                <a16:creationId xmlns:a16="http://schemas.microsoft.com/office/drawing/2014/main" id="{DFCFBB80-22A4-43AB-A06F-DC6AF74E4D44}"/>
              </a:ext>
            </a:extLst>
          </p:cNvPr>
          <p:cNvSpPr txBox="1"/>
          <p:nvPr/>
        </p:nvSpPr>
        <p:spPr>
          <a:xfrm>
            <a:off x="904875" y="1323931"/>
            <a:ext cx="10868025" cy="2123658"/>
          </a:xfrm>
          <a:prstGeom prst="rect">
            <a:avLst/>
          </a:prstGeom>
          <a:noFill/>
        </p:spPr>
        <p:txBody>
          <a:bodyPr wrap="square">
            <a:spAutoFit/>
          </a:bodyPr>
          <a:lstStyle/>
          <a:p>
            <a:pPr marL="342900" indent="-342900">
              <a:buFont typeface="Courier New" panose="02070309020205020404" pitchFamily="49" charset="0"/>
              <a:buChar char="o"/>
            </a:pPr>
            <a:r>
              <a:rPr lang="en-GB" sz="2200" dirty="0"/>
              <a:t>Sometimes rather than dropping NA values, you'd rather replace them with a valid value. This value might be a single number like zero, or it might be some sort of imputation or interpolation from the good values. </a:t>
            </a:r>
          </a:p>
          <a:p>
            <a:pPr marL="342900" indent="-342900">
              <a:buFont typeface="Courier New" panose="02070309020205020404" pitchFamily="49" charset="0"/>
              <a:buChar char="o"/>
            </a:pPr>
            <a:r>
              <a:rPr lang="en-GB" sz="2200" dirty="0"/>
              <a:t>You could do this in-place using the </a:t>
            </a:r>
            <a:r>
              <a:rPr lang="en-GB" sz="2200" dirty="0" err="1"/>
              <a:t>isnull</a:t>
            </a:r>
            <a:r>
              <a:rPr lang="en-GB" sz="2200" dirty="0"/>
              <a:t>() method as a mask, but because it is such a common operation Pandas provides the </a:t>
            </a:r>
            <a:r>
              <a:rPr lang="en-GB" sz="2200" dirty="0" err="1"/>
              <a:t>fillna</a:t>
            </a:r>
            <a:r>
              <a:rPr lang="en-GB" sz="2200" dirty="0"/>
              <a:t>() method, which returns a copy of the array with the null values replaced.</a:t>
            </a:r>
            <a:endParaRPr lang="en-US" sz="2200" dirty="0"/>
          </a:p>
        </p:txBody>
      </p:sp>
      <p:pic>
        <p:nvPicPr>
          <p:cNvPr id="10" name="Hình ảnh 9">
            <a:extLst>
              <a:ext uri="{FF2B5EF4-FFF2-40B4-BE49-F238E27FC236}">
                <a16:creationId xmlns:a16="http://schemas.microsoft.com/office/drawing/2014/main" id="{92EC878E-A578-4A16-AF4D-BD15180CDC6D}"/>
              </a:ext>
            </a:extLst>
          </p:cNvPr>
          <p:cNvPicPr>
            <a:picLocks noChangeAspect="1"/>
          </p:cNvPicPr>
          <p:nvPr/>
        </p:nvPicPr>
        <p:blipFill>
          <a:blip r:embed="rId2"/>
          <a:stretch>
            <a:fillRect/>
          </a:stretch>
        </p:blipFill>
        <p:spPr>
          <a:xfrm>
            <a:off x="904875" y="3602617"/>
            <a:ext cx="5591175" cy="2857500"/>
          </a:xfrm>
          <a:prstGeom prst="rect">
            <a:avLst/>
          </a:prstGeom>
        </p:spPr>
      </p:pic>
      <p:pic>
        <p:nvPicPr>
          <p:cNvPr id="14" name="Hình ảnh 13">
            <a:extLst>
              <a:ext uri="{FF2B5EF4-FFF2-40B4-BE49-F238E27FC236}">
                <a16:creationId xmlns:a16="http://schemas.microsoft.com/office/drawing/2014/main" id="{D2111F96-F891-40BB-AF36-10C8AC19117C}"/>
              </a:ext>
            </a:extLst>
          </p:cNvPr>
          <p:cNvPicPr>
            <a:picLocks noChangeAspect="1"/>
          </p:cNvPicPr>
          <p:nvPr/>
        </p:nvPicPr>
        <p:blipFill>
          <a:blip r:embed="rId3"/>
          <a:stretch>
            <a:fillRect/>
          </a:stretch>
        </p:blipFill>
        <p:spPr>
          <a:xfrm>
            <a:off x="6656369" y="4370918"/>
            <a:ext cx="2238375" cy="2447925"/>
          </a:xfrm>
          <a:prstGeom prst="rect">
            <a:avLst/>
          </a:prstGeom>
        </p:spPr>
      </p:pic>
      <p:sp>
        <p:nvSpPr>
          <p:cNvPr id="17" name="Hộp Văn bản 16">
            <a:extLst>
              <a:ext uri="{FF2B5EF4-FFF2-40B4-BE49-F238E27FC236}">
                <a16:creationId xmlns:a16="http://schemas.microsoft.com/office/drawing/2014/main" id="{07B435E5-3036-4496-B965-6351789DDCFE}"/>
              </a:ext>
            </a:extLst>
          </p:cNvPr>
          <p:cNvSpPr txBox="1"/>
          <p:nvPr/>
        </p:nvSpPr>
        <p:spPr>
          <a:xfrm>
            <a:off x="6656369" y="3524533"/>
            <a:ext cx="5116531" cy="769441"/>
          </a:xfrm>
          <a:prstGeom prst="rect">
            <a:avLst/>
          </a:prstGeom>
          <a:noFill/>
        </p:spPr>
        <p:txBody>
          <a:bodyPr wrap="square">
            <a:spAutoFit/>
          </a:bodyPr>
          <a:lstStyle/>
          <a:p>
            <a:r>
              <a:rPr lang="en-GB" sz="2200" dirty="0"/>
              <a:t>We can fill NA entries with a single value, such as zero:</a:t>
            </a:r>
            <a:endParaRPr lang="en-US" sz="2200" dirty="0"/>
          </a:p>
        </p:txBody>
      </p:sp>
    </p:spTree>
    <p:extLst>
      <p:ext uri="{BB962C8B-B14F-4D97-AF65-F5344CB8AC3E}">
        <p14:creationId xmlns:p14="http://schemas.microsoft.com/office/powerpoint/2010/main" val="413998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barn(inVertical)">
                                      <p:cBhvr>
                                        <p:cTn id="17" dur="500"/>
                                        <p:tgtEl>
                                          <p:spTgt spid="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Handling Missing Data</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33</a:t>
            </a:fld>
            <a:endParaRPr lang="en-US"/>
          </a:p>
        </p:txBody>
      </p:sp>
      <p:sp>
        <p:nvSpPr>
          <p:cNvPr id="9" name="Hộp Văn bản 8">
            <a:extLst>
              <a:ext uri="{FF2B5EF4-FFF2-40B4-BE49-F238E27FC236}">
                <a16:creationId xmlns:a16="http://schemas.microsoft.com/office/drawing/2014/main" id="{357B43FD-D877-4528-A33A-707A45090BF8}"/>
              </a:ext>
            </a:extLst>
          </p:cNvPr>
          <p:cNvSpPr txBox="1"/>
          <p:nvPr/>
        </p:nvSpPr>
        <p:spPr>
          <a:xfrm>
            <a:off x="675526" y="944824"/>
            <a:ext cx="5286910" cy="430887"/>
          </a:xfrm>
          <a:prstGeom prst="rect">
            <a:avLst/>
          </a:prstGeom>
          <a:noFill/>
        </p:spPr>
        <p:txBody>
          <a:bodyPr wrap="square">
            <a:spAutoFit/>
          </a:bodyPr>
          <a:lstStyle/>
          <a:p>
            <a:r>
              <a:rPr lang="en-GB" sz="2200" dirty="0"/>
              <a:t>Forward-fill or a back-fill.</a:t>
            </a:r>
            <a:endParaRPr lang="en-US" sz="2200" dirty="0"/>
          </a:p>
        </p:txBody>
      </p:sp>
      <p:pic>
        <p:nvPicPr>
          <p:cNvPr id="10" name="Hình ảnh 9">
            <a:extLst>
              <a:ext uri="{FF2B5EF4-FFF2-40B4-BE49-F238E27FC236}">
                <a16:creationId xmlns:a16="http://schemas.microsoft.com/office/drawing/2014/main" id="{4A6BA810-60D8-4912-B93F-F686429694B7}"/>
              </a:ext>
            </a:extLst>
          </p:cNvPr>
          <p:cNvPicPr>
            <a:picLocks noChangeAspect="1"/>
          </p:cNvPicPr>
          <p:nvPr/>
        </p:nvPicPr>
        <p:blipFill>
          <a:blip r:embed="rId2"/>
          <a:stretch>
            <a:fillRect/>
          </a:stretch>
        </p:blipFill>
        <p:spPr>
          <a:xfrm>
            <a:off x="704101" y="1375711"/>
            <a:ext cx="3848100" cy="2714625"/>
          </a:xfrm>
          <a:prstGeom prst="rect">
            <a:avLst/>
          </a:prstGeom>
        </p:spPr>
      </p:pic>
      <p:pic>
        <p:nvPicPr>
          <p:cNvPr id="14" name="Hình ảnh 13">
            <a:extLst>
              <a:ext uri="{FF2B5EF4-FFF2-40B4-BE49-F238E27FC236}">
                <a16:creationId xmlns:a16="http://schemas.microsoft.com/office/drawing/2014/main" id="{F4BE8B1B-4A67-41B3-93E1-2123F1ED9D54}"/>
              </a:ext>
            </a:extLst>
          </p:cNvPr>
          <p:cNvPicPr>
            <a:picLocks noChangeAspect="1"/>
          </p:cNvPicPr>
          <p:nvPr/>
        </p:nvPicPr>
        <p:blipFill>
          <a:blip r:embed="rId3"/>
          <a:stretch>
            <a:fillRect/>
          </a:stretch>
        </p:blipFill>
        <p:spPr>
          <a:xfrm>
            <a:off x="732676" y="4090336"/>
            <a:ext cx="3790950" cy="2600325"/>
          </a:xfrm>
          <a:prstGeom prst="rect">
            <a:avLst/>
          </a:prstGeom>
        </p:spPr>
      </p:pic>
      <p:sp>
        <p:nvSpPr>
          <p:cNvPr id="17" name="Hộp Văn bản 16">
            <a:extLst>
              <a:ext uri="{FF2B5EF4-FFF2-40B4-BE49-F238E27FC236}">
                <a16:creationId xmlns:a16="http://schemas.microsoft.com/office/drawing/2014/main" id="{2522B8EB-6982-4C3E-B127-CA12B62DB195}"/>
              </a:ext>
            </a:extLst>
          </p:cNvPr>
          <p:cNvSpPr txBox="1"/>
          <p:nvPr/>
        </p:nvSpPr>
        <p:spPr>
          <a:xfrm>
            <a:off x="5045467" y="1354751"/>
            <a:ext cx="6471007" cy="769441"/>
          </a:xfrm>
          <a:prstGeom prst="rect">
            <a:avLst/>
          </a:prstGeom>
          <a:noFill/>
        </p:spPr>
        <p:txBody>
          <a:bodyPr wrap="square">
            <a:spAutoFit/>
          </a:bodyPr>
          <a:lstStyle/>
          <a:p>
            <a:r>
              <a:rPr lang="en-GB" sz="2200" dirty="0"/>
              <a:t>For </a:t>
            </a:r>
            <a:r>
              <a:rPr lang="en-GB" sz="2200" dirty="0" err="1"/>
              <a:t>DataFrames</a:t>
            </a:r>
            <a:r>
              <a:rPr lang="en-GB" sz="2200" dirty="0"/>
              <a:t>, the options are similar, but we can also specify an axis along which the fills take place:</a:t>
            </a:r>
            <a:endParaRPr lang="en-US" sz="2200" dirty="0"/>
          </a:p>
        </p:txBody>
      </p:sp>
      <p:pic>
        <p:nvPicPr>
          <p:cNvPr id="18" name="Hình ảnh 17">
            <a:extLst>
              <a:ext uri="{FF2B5EF4-FFF2-40B4-BE49-F238E27FC236}">
                <a16:creationId xmlns:a16="http://schemas.microsoft.com/office/drawing/2014/main" id="{791F462F-3C9B-4153-8081-B0C76DD56043}"/>
              </a:ext>
            </a:extLst>
          </p:cNvPr>
          <p:cNvPicPr>
            <a:picLocks noChangeAspect="1"/>
          </p:cNvPicPr>
          <p:nvPr/>
        </p:nvPicPr>
        <p:blipFill>
          <a:blip r:embed="rId4"/>
          <a:stretch>
            <a:fillRect/>
          </a:stretch>
        </p:blipFill>
        <p:spPr>
          <a:xfrm>
            <a:off x="5045467" y="2534119"/>
            <a:ext cx="2752725" cy="2428875"/>
          </a:xfrm>
          <a:prstGeom prst="rect">
            <a:avLst/>
          </a:prstGeom>
        </p:spPr>
      </p:pic>
      <p:pic>
        <p:nvPicPr>
          <p:cNvPr id="20" name="Hình ảnh 19">
            <a:extLst>
              <a:ext uri="{FF2B5EF4-FFF2-40B4-BE49-F238E27FC236}">
                <a16:creationId xmlns:a16="http://schemas.microsoft.com/office/drawing/2014/main" id="{6A66E1E7-16C3-4608-9585-E22B2EC50E99}"/>
              </a:ext>
            </a:extLst>
          </p:cNvPr>
          <p:cNvPicPr>
            <a:picLocks noChangeAspect="1"/>
          </p:cNvPicPr>
          <p:nvPr/>
        </p:nvPicPr>
        <p:blipFill>
          <a:blip r:embed="rId5"/>
          <a:stretch>
            <a:fillRect/>
          </a:stretch>
        </p:blipFill>
        <p:spPr>
          <a:xfrm>
            <a:off x="8143875" y="2534119"/>
            <a:ext cx="3543300" cy="2638425"/>
          </a:xfrm>
          <a:prstGeom prst="rect">
            <a:avLst/>
          </a:prstGeom>
        </p:spPr>
      </p:pic>
      <p:grpSp>
        <p:nvGrpSpPr>
          <p:cNvPr id="2" name="Nhóm 1">
            <a:extLst>
              <a:ext uri="{FF2B5EF4-FFF2-40B4-BE49-F238E27FC236}">
                <a16:creationId xmlns:a16="http://schemas.microsoft.com/office/drawing/2014/main" id="{24E4060B-AF7C-4C63-8831-50CB4F72A221}"/>
              </a:ext>
            </a:extLst>
          </p:cNvPr>
          <p:cNvGrpSpPr/>
          <p:nvPr/>
        </p:nvGrpSpPr>
        <p:grpSpPr>
          <a:xfrm>
            <a:off x="5045467" y="4859676"/>
            <a:ext cx="6727433" cy="1521547"/>
            <a:chOff x="5045467" y="4859676"/>
            <a:chExt cx="6727433" cy="1521547"/>
          </a:xfrm>
        </p:grpSpPr>
        <p:sp>
          <p:nvSpPr>
            <p:cNvPr id="23" name="Hộp Văn bản 22">
              <a:extLst>
                <a:ext uri="{FF2B5EF4-FFF2-40B4-BE49-F238E27FC236}">
                  <a16:creationId xmlns:a16="http://schemas.microsoft.com/office/drawing/2014/main" id="{249F79CD-E37F-44BE-972A-8EF13D283FB9}"/>
                </a:ext>
              </a:extLst>
            </p:cNvPr>
            <p:cNvSpPr txBox="1"/>
            <p:nvPr/>
          </p:nvSpPr>
          <p:spPr>
            <a:xfrm>
              <a:off x="5045467" y="5611782"/>
              <a:ext cx="6727433" cy="769441"/>
            </a:xfrm>
            <a:prstGeom prst="rect">
              <a:avLst/>
            </a:prstGeom>
            <a:noFill/>
            <a:ln>
              <a:solidFill>
                <a:schemeClr val="accent1"/>
              </a:solidFill>
            </a:ln>
          </p:spPr>
          <p:txBody>
            <a:bodyPr wrap="square">
              <a:spAutoFit/>
            </a:bodyPr>
            <a:lstStyle/>
            <a:p>
              <a:r>
                <a:rPr lang="en-GB" sz="2200" dirty="0"/>
                <a:t>Notice that if a previous value is not available during a forward fill, the NA value remains.</a:t>
              </a:r>
              <a:endParaRPr lang="en-US" sz="2200" dirty="0"/>
            </a:p>
          </p:txBody>
        </p:sp>
        <p:grpSp>
          <p:nvGrpSpPr>
            <p:cNvPr id="26" name="Nhóm 25">
              <a:extLst>
                <a:ext uri="{FF2B5EF4-FFF2-40B4-BE49-F238E27FC236}">
                  <a16:creationId xmlns:a16="http://schemas.microsoft.com/office/drawing/2014/main" id="{119AD3DC-D257-46F7-8F7D-E6886375FE44}"/>
                </a:ext>
              </a:extLst>
            </p:cNvPr>
            <p:cNvGrpSpPr/>
            <p:nvPr/>
          </p:nvGrpSpPr>
          <p:grpSpPr>
            <a:xfrm>
              <a:off x="8409187" y="4859676"/>
              <a:ext cx="806731" cy="752105"/>
              <a:chOff x="4034259" y="4839280"/>
              <a:chExt cx="724072" cy="752105"/>
            </a:xfrm>
          </p:grpSpPr>
          <p:sp>
            <p:nvSpPr>
              <p:cNvPr id="27" name="Hình chữ nhật: Góc Tròn 26">
                <a:extLst>
                  <a:ext uri="{FF2B5EF4-FFF2-40B4-BE49-F238E27FC236}">
                    <a16:creationId xmlns:a16="http://schemas.microsoft.com/office/drawing/2014/main" id="{D756F2AD-044C-4D97-8FBD-32636C184640}"/>
                  </a:ext>
                </a:extLst>
              </p:cNvPr>
              <p:cNvSpPr/>
              <p:nvPr/>
            </p:nvSpPr>
            <p:spPr>
              <a:xfrm>
                <a:off x="4260372" y="4839280"/>
                <a:ext cx="497959" cy="3128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Đường kết nối: Cong 27">
                <a:extLst>
                  <a:ext uri="{FF2B5EF4-FFF2-40B4-BE49-F238E27FC236}">
                    <a16:creationId xmlns:a16="http://schemas.microsoft.com/office/drawing/2014/main" id="{BF9D7CA9-8D59-4F48-83DA-B24009E57E58}"/>
                  </a:ext>
                </a:extLst>
              </p:cNvPr>
              <p:cNvCxnSpPr>
                <a:cxnSpLocks/>
                <a:stCxn id="27" idx="2"/>
                <a:endCxn id="23" idx="0"/>
              </p:cNvCxnSpPr>
              <p:nvPr/>
            </p:nvCxnSpPr>
            <p:spPr>
              <a:xfrm rot="5400000">
                <a:off x="4052186" y="5134219"/>
                <a:ext cx="439239" cy="47509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5642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barn(inVertical)">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Effect transition="in" filter="barn(inVertical)">
                                      <p:cBhvr>
                                        <p:cTn id="19" dur="500"/>
                                        <p:tgtEl>
                                          <p:spTgt spid="1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down)">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down)">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down)">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Hierarchical Indexing</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p:txBody>
          <a:bodyPr/>
          <a:lstStyle/>
          <a:p>
            <a:r>
              <a:rPr lang="en-GB" dirty="0"/>
              <a:t>A Multiply Indexed Series</a:t>
            </a:r>
            <a:endParaRPr lang="en-US" dirty="0"/>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34</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904875" y="1373609"/>
            <a:ext cx="4526622" cy="461665"/>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000000"/>
                </a:solidFill>
              </a:rPr>
              <a:t>The bad way</a:t>
            </a:r>
            <a:endParaRPr lang="en-US" sz="2400" b="1" dirty="0"/>
          </a:p>
        </p:txBody>
      </p:sp>
      <p:pic>
        <p:nvPicPr>
          <p:cNvPr id="12" name="Hình ảnh 11">
            <a:extLst>
              <a:ext uri="{FF2B5EF4-FFF2-40B4-BE49-F238E27FC236}">
                <a16:creationId xmlns:a16="http://schemas.microsoft.com/office/drawing/2014/main" id="{3FAE1915-D5BF-44D5-8E09-FA06AD6A1F84}"/>
              </a:ext>
            </a:extLst>
          </p:cNvPr>
          <p:cNvPicPr>
            <a:picLocks noChangeAspect="1"/>
          </p:cNvPicPr>
          <p:nvPr/>
        </p:nvPicPr>
        <p:blipFill>
          <a:blip r:embed="rId2"/>
          <a:stretch>
            <a:fillRect/>
          </a:stretch>
        </p:blipFill>
        <p:spPr>
          <a:xfrm>
            <a:off x="27290" y="1835274"/>
            <a:ext cx="6886575" cy="4591050"/>
          </a:xfrm>
          <a:prstGeom prst="rect">
            <a:avLst/>
          </a:prstGeom>
        </p:spPr>
      </p:pic>
      <p:pic>
        <p:nvPicPr>
          <p:cNvPr id="16" name="Hình ảnh 15">
            <a:extLst>
              <a:ext uri="{FF2B5EF4-FFF2-40B4-BE49-F238E27FC236}">
                <a16:creationId xmlns:a16="http://schemas.microsoft.com/office/drawing/2014/main" id="{EA473637-FE16-4122-9166-63F17485D553}"/>
              </a:ext>
            </a:extLst>
          </p:cNvPr>
          <p:cNvPicPr>
            <a:picLocks noChangeAspect="1"/>
          </p:cNvPicPr>
          <p:nvPr/>
        </p:nvPicPr>
        <p:blipFill>
          <a:blip r:embed="rId3"/>
          <a:stretch>
            <a:fillRect/>
          </a:stretch>
        </p:blipFill>
        <p:spPr>
          <a:xfrm>
            <a:off x="7340617" y="1835274"/>
            <a:ext cx="4086225" cy="2324100"/>
          </a:xfrm>
          <a:prstGeom prst="rect">
            <a:avLst/>
          </a:prstGeom>
        </p:spPr>
      </p:pic>
      <p:sp>
        <p:nvSpPr>
          <p:cNvPr id="19" name="Hộp Văn bản 18">
            <a:extLst>
              <a:ext uri="{FF2B5EF4-FFF2-40B4-BE49-F238E27FC236}">
                <a16:creationId xmlns:a16="http://schemas.microsoft.com/office/drawing/2014/main" id="{9871B2AF-2967-4420-8374-1BEE476107C7}"/>
              </a:ext>
            </a:extLst>
          </p:cNvPr>
          <p:cNvSpPr txBox="1"/>
          <p:nvPr/>
        </p:nvSpPr>
        <p:spPr>
          <a:xfrm>
            <a:off x="7340617" y="988888"/>
            <a:ext cx="4679931" cy="769441"/>
          </a:xfrm>
          <a:prstGeom prst="rect">
            <a:avLst/>
          </a:prstGeom>
          <a:noFill/>
        </p:spPr>
        <p:txBody>
          <a:bodyPr wrap="square">
            <a:spAutoFit/>
          </a:bodyPr>
          <a:lstStyle/>
          <a:p>
            <a:r>
              <a:rPr lang="en-GB" sz="2200" dirty="0"/>
              <a:t>you can straightforwardly index or slice the series based on this multiple index:</a:t>
            </a:r>
            <a:endParaRPr lang="en-US" sz="2200" dirty="0"/>
          </a:p>
        </p:txBody>
      </p:sp>
      <p:pic>
        <p:nvPicPr>
          <p:cNvPr id="20" name="Hình ảnh 19">
            <a:extLst>
              <a:ext uri="{FF2B5EF4-FFF2-40B4-BE49-F238E27FC236}">
                <a16:creationId xmlns:a16="http://schemas.microsoft.com/office/drawing/2014/main" id="{6ADE3482-D54B-4296-8672-B639DE9783EA}"/>
              </a:ext>
            </a:extLst>
          </p:cNvPr>
          <p:cNvPicPr>
            <a:picLocks noChangeAspect="1"/>
          </p:cNvPicPr>
          <p:nvPr/>
        </p:nvPicPr>
        <p:blipFill>
          <a:blip r:embed="rId4"/>
          <a:stretch>
            <a:fillRect/>
          </a:stretch>
        </p:blipFill>
        <p:spPr>
          <a:xfrm>
            <a:off x="6096000" y="4565416"/>
            <a:ext cx="5895975" cy="1781175"/>
          </a:xfrm>
          <a:prstGeom prst="rect">
            <a:avLst/>
          </a:prstGeom>
        </p:spPr>
      </p:pic>
    </p:spTree>
    <p:extLst>
      <p:ext uri="{BB962C8B-B14F-4D97-AF65-F5344CB8AC3E}">
        <p14:creationId xmlns:p14="http://schemas.microsoft.com/office/powerpoint/2010/main" val="309473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arn(inVertical)">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Hierarchical Indexing</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35</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904875" y="893084"/>
            <a:ext cx="5619215" cy="461665"/>
          </a:xfrm>
          <a:prstGeom prst="rect">
            <a:avLst/>
          </a:prstGeom>
          <a:noFill/>
        </p:spPr>
        <p:txBody>
          <a:bodyPr wrap="square">
            <a:spAutoFit/>
          </a:bodyPr>
          <a:lstStyle/>
          <a:p>
            <a:pPr marL="342900" indent="-342900">
              <a:buFont typeface="Arial" panose="020B0604020202020204" pitchFamily="34" charset="0"/>
              <a:buChar char="•"/>
            </a:pPr>
            <a:r>
              <a:rPr lang="en-GB" sz="2400" b="1" dirty="0">
                <a:solidFill>
                  <a:srgbClr val="000000"/>
                </a:solidFill>
              </a:rPr>
              <a:t>The Better Way: Pandas </a:t>
            </a:r>
            <a:r>
              <a:rPr lang="en-GB" sz="2400" b="1" dirty="0" err="1">
                <a:solidFill>
                  <a:srgbClr val="000000"/>
                </a:solidFill>
              </a:rPr>
              <a:t>MultiIndex</a:t>
            </a:r>
            <a:endParaRPr lang="en-US" sz="2400" b="1" dirty="0"/>
          </a:p>
        </p:txBody>
      </p:sp>
      <p:pic>
        <p:nvPicPr>
          <p:cNvPr id="8" name="Hình ảnh 7">
            <a:extLst>
              <a:ext uri="{FF2B5EF4-FFF2-40B4-BE49-F238E27FC236}">
                <a16:creationId xmlns:a16="http://schemas.microsoft.com/office/drawing/2014/main" id="{29683F76-605E-4FB8-8565-93AA5E744A90}"/>
              </a:ext>
            </a:extLst>
          </p:cNvPr>
          <p:cNvPicPr>
            <a:picLocks noChangeAspect="1"/>
          </p:cNvPicPr>
          <p:nvPr/>
        </p:nvPicPr>
        <p:blipFill>
          <a:blip r:embed="rId2"/>
          <a:stretch>
            <a:fillRect/>
          </a:stretch>
        </p:blipFill>
        <p:spPr>
          <a:xfrm>
            <a:off x="852487" y="1439003"/>
            <a:ext cx="5486400" cy="2905125"/>
          </a:xfrm>
          <a:prstGeom prst="rect">
            <a:avLst/>
          </a:prstGeom>
        </p:spPr>
      </p:pic>
      <p:pic>
        <p:nvPicPr>
          <p:cNvPr id="10" name="Hình ảnh 9">
            <a:extLst>
              <a:ext uri="{FF2B5EF4-FFF2-40B4-BE49-F238E27FC236}">
                <a16:creationId xmlns:a16="http://schemas.microsoft.com/office/drawing/2014/main" id="{E99313C0-948D-4150-94D7-75BD06D9A0CB}"/>
              </a:ext>
            </a:extLst>
          </p:cNvPr>
          <p:cNvPicPr>
            <a:picLocks noChangeAspect="1"/>
          </p:cNvPicPr>
          <p:nvPr/>
        </p:nvPicPr>
        <p:blipFill>
          <a:blip r:embed="rId3"/>
          <a:stretch>
            <a:fillRect/>
          </a:stretch>
        </p:blipFill>
        <p:spPr>
          <a:xfrm>
            <a:off x="7201328" y="1439003"/>
            <a:ext cx="3810000" cy="2857500"/>
          </a:xfrm>
          <a:prstGeom prst="rect">
            <a:avLst/>
          </a:prstGeom>
        </p:spPr>
      </p:pic>
      <p:sp>
        <p:nvSpPr>
          <p:cNvPr id="13" name="Hộp Văn bản 12">
            <a:extLst>
              <a:ext uri="{FF2B5EF4-FFF2-40B4-BE49-F238E27FC236}">
                <a16:creationId xmlns:a16="http://schemas.microsoft.com/office/drawing/2014/main" id="{FED67D06-96A9-4DFE-8A30-65E4426B5640}"/>
              </a:ext>
            </a:extLst>
          </p:cNvPr>
          <p:cNvSpPr txBox="1"/>
          <p:nvPr/>
        </p:nvSpPr>
        <p:spPr>
          <a:xfrm>
            <a:off x="708650" y="4529243"/>
            <a:ext cx="6832582" cy="2123658"/>
          </a:xfrm>
          <a:prstGeom prst="rect">
            <a:avLst/>
          </a:prstGeom>
          <a:noFill/>
        </p:spPr>
        <p:txBody>
          <a:bodyPr wrap="square">
            <a:spAutoFit/>
          </a:bodyPr>
          <a:lstStyle/>
          <a:p>
            <a:pPr marL="342900" indent="-342900" algn="just">
              <a:buFont typeface="Courier New" panose="02070309020205020404" pitchFamily="49" charset="0"/>
              <a:buChar char="o"/>
            </a:pPr>
            <a:r>
              <a:rPr lang="en-GB" sz="2200" dirty="0"/>
              <a:t>Here the first two columns of the Series representation show the multiple index values, while the third column shows the data. </a:t>
            </a:r>
          </a:p>
          <a:p>
            <a:pPr marL="342900" indent="-342900" algn="just">
              <a:buFont typeface="Courier New" panose="02070309020205020404" pitchFamily="49" charset="0"/>
              <a:buChar char="o"/>
            </a:pPr>
            <a:r>
              <a:rPr lang="en-GB" sz="2200" dirty="0"/>
              <a:t>Notice that some entries are missing in the first column: in this multi-index representation, any blank entry indicates the same value as the line above it.</a:t>
            </a:r>
            <a:endParaRPr lang="en-US" sz="2200" dirty="0"/>
          </a:p>
        </p:txBody>
      </p:sp>
      <p:pic>
        <p:nvPicPr>
          <p:cNvPr id="14" name="Hình ảnh 13">
            <a:extLst>
              <a:ext uri="{FF2B5EF4-FFF2-40B4-BE49-F238E27FC236}">
                <a16:creationId xmlns:a16="http://schemas.microsoft.com/office/drawing/2014/main" id="{5536EC92-5A23-4B95-928F-154C765FABA0}"/>
              </a:ext>
            </a:extLst>
          </p:cNvPr>
          <p:cNvPicPr>
            <a:picLocks noChangeAspect="1"/>
          </p:cNvPicPr>
          <p:nvPr/>
        </p:nvPicPr>
        <p:blipFill>
          <a:blip r:embed="rId4"/>
          <a:stretch>
            <a:fillRect/>
          </a:stretch>
        </p:blipFill>
        <p:spPr>
          <a:xfrm>
            <a:off x="7724026" y="4529243"/>
            <a:ext cx="3009900" cy="1790700"/>
          </a:xfrm>
          <a:prstGeom prst="rect">
            <a:avLst/>
          </a:prstGeom>
        </p:spPr>
      </p:pic>
    </p:spTree>
    <p:extLst>
      <p:ext uri="{BB962C8B-B14F-4D97-AF65-F5344CB8AC3E}">
        <p14:creationId xmlns:p14="http://schemas.microsoft.com/office/powerpoint/2010/main" val="366509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barn(inVertical)">
                                      <p:cBhvr>
                                        <p:cTn id="17" dur="500"/>
                                        <p:tgtEl>
                                          <p:spTgt spid="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Effect transition="in" filter="barn(inVertical)">
                                      <p:cBhvr>
                                        <p:cTn id="22" dur="500"/>
                                        <p:tgtEl>
                                          <p:spTgt spid="1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Hierarchical Indexing</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36</a:t>
            </a:fld>
            <a:endParaRPr lang="en-US"/>
          </a:p>
        </p:txBody>
      </p:sp>
      <p:sp>
        <p:nvSpPr>
          <p:cNvPr id="8" name="Hộp Văn bản 7">
            <a:extLst>
              <a:ext uri="{FF2B5EF4-FFF2-40B4-BE49-F238E27FC236}">
                <a16:creationId xmlns:a16="http://schemas.microsoft.com/office/drawing/2014/main" id="{4510D08E-B5C2-4C8F-85BF-C9398E391767}"/>
              </a:ext>
            </a:extLst>
          </p:cNvPr>
          <p:cNvSpPr txBox="1"/>
          <p:nvPr/>
        </p:nvSpPr>
        <p:spPr>
          <a:xfrm>
            <a:off x="904875" y="923906"/>
            <a:ext cx="4526622" cy="461665"/>
          </a:xfrm>
          <a:prstGeom prst="rect">
            <a:avLst/>
          </a:prstGeom>
          <a:noFill/>
        </p:spPr>
        <p:txBody>
          <a:bodyPr wrap="square">
            <a:spAutoFit/>
          </a:bodyPr>
          <a:lstStyle/>
          <a:p>
            <a:pPr marL="342900" indent="-342900">
              <a:buFont typeface="Arial" panose="020B0604020202020204" pitchFamily="34" charset="0"/>
              <a:buChar char="•"/>
            </a:pPr>
            <a:r>
              <a:rPr lang="en-US" sz="2400" b="1" dirty="0" err="1">
                <a:solidFill>
                  <a:srgbClr val="000000"/>
                </a:solidFill>
              </a:rPr>
              <a:t>MultiIndex</a:t>
            </a:r>
            <a:r>
              <a:rPr lang="en-US" sz="2400" b="1" dirty="0">
                <a:solidFill>
                  <a:srgbClr val="000000"/>
                </a:solidFill>
              </a:rPr>
              <a:t> as extra dimension</a:t>
            </a:r>
            <a:endParaRPr lang="en-US" sz="2400" b="1" dirty="0"/>
          </a:p>
        </p:txBody>
      </p:sp>
      <p:sp>
        <p:nvSpPr>
          <p:cNvPr id="10" name="Hộp Văn bản 9">
            <a:extLst>
              <a:ext uri="{FF2B5EF4-FFF2-40B4-BE49-F238E27FC236}">
                <a16:creationId xmlns:a16="http://schemas.microsoft.com/office/drawing/2014/main" id="{E773FC6B-BF46-483F-B3AC-5B31955F653E}"/>
              </a:ext>
            </a:extLst>
          </p:cNvPr>
          <p:cNvSpPr txBox="1"/>
          <p:nvPr/>
        </p:nvSpPr>
        <p:spPr>
          <a:xfrm>
            <a:off x="589374" y="1385571"/>
            <a:ext cx="5267325" cy="1107996"/>
          </a:xfrm>
          <a:prstGeom prst="rect">
            <a:avLst/>
          </a:prstGeom>
          <a:noFill/>
        </p:spPr>
        <p:txBody>
          <a:bodyPr wrap="square">
            <a:spAutoFit/>
          </a:bodyPr>
          <a:lstStyle/>
          <a:p>
            <a:pPr algn="just"/>
            <a:r>
              <a:rPr lang="en-GB" sz="2200" dirty="0"/>
              <a:t>The unstack() method will quickly convert a multiply indexed Series into a conventionally indexed </a:t>
            </a:r>
            <a:r>
              <a:rPr lang="en-GB" sz="2200" dirty="0" err="1"/>
              <a:t>DataFrame</a:t>
            </a:r>
            <a:endParaRPr lang="en-US" sz="2200" dirty="0"/>
          </a:p>
        </p:txBody>
      </p:sp>
      <p:pic>
        <p:nvPicPr>
          <p:cNvPr id="11" name="Hình ảnh 10">
            <a:extLst>
              <a:ext uri="{FF2B5EF4-FFF2-40B4-BE49-F238E27FC236}">
                <a16:creationId xmlns:a16="http://schemas.microsoft.com/office/drawing/2014/main" id="{43550D03-CA19-4351-AA4E-226AF32DEC60}"/>
              </a:ext>
            </a:extLst>
          </p:cNvPr>
          <p:cNvPicPr>
            <a:picLocks noChangeAspect="1"/>
          </p:cNvPicPr>
          <p:nvPr/>
        </p:nvPicPr>
        <p:blipFill>
          <a:blip r:embed="rId2"/>
          <a:stretch>
            <a:fillRect/>
          </a:stretch>
        </p:blipFill>
        <p:spPr>
          <a:xfrm>
            <a:off x="904875" y="2761180"/>
            <a:ext cx="3419475" cy="2952750"/>
          </a:xfrm>
          <a:prstGeom prst="rect">
            <a:avLst/>
          </a:prstGeom>
        </p:spPr>
      </p:pic>
      <p:sp>
        <p:nvSpPr>
          <p:cNvPr id="14" name="Hộp Văn bản 13">
            <a:extLst>
              <a:ext uri="{FF2B5EF4-FFF2-40B4-BE49-F238E27FC236}">
                <a16:creationId xmlns:a16="http://schemas.microsoft.com/office/drawing/2014/main" id="{CCB46A68-55A6-46AA-9B07-82A637AA8FD1}"/>
              </a:ext>
            </a:extLst>
          </p:cNvPr>
          <p:cNvSpPr txBox="1"/>
          <p:nvPr/>
        </p:nvSpPr>
        <p:spPr>
          <a:xfrm>
            <a:off x="6417495" y="1400284"/>
            <a:ext cx="5437598" cy="769441"/>
          </a:xfrm>
          <a:prstGeom prst="rect">
            <a:avLst/>
          </a:prstGeom>
          <a:noFill/>
        </p:spPr>
        <p:txBody>
          <a:bodyPr wrap="square">
            <a:spAutoFit/>
          </a:bodyPr>
          <a:lstStyle/>
          <a:p>
            <a:r>
              <a:rPr lang="en-GB" sz="2200" dirty="0"/>
              <a:t>Naturally, the stack() method provides the opposite operation:</a:t>
            </a:r>
            <a:endParaRPr lang="en-US" sz="2200" dirty="0"/>
          </a:p>
        </p:txBody>
      </p:sp>
      <p:pic>
        <p:nvPicPr>
          <p:cNvPr id="15" name="Hình ảnh 14">
            <a:extLst>
              <a:ext uri="{FF2B5EF4-FFF2-40B4-BE49-F238E27FC236}">
                <a16:creationId xmlns:a16="http://schemas.microsoft.com/office/drawing/2014/main" id="{8CFB7AA0-2083-47F7-9B69-2ED05151D4D2}"/>
              </a:ext>
            </a:extLst>
          </p:cNvPr>
          <p:cNvPicPr>
            <a:picLocks noChangeAspect="1"/>
          </p:cNvPicPr>
          <p:nvPr/>
        </p:nvPicPr>
        <p:blipFill>
          <a:blip r:embed="rId3"/>
          <a:stretch>
            <a:fillRect/>
          </a:stretch>
        </p:blipFill>
        <p:spPr>
          <a:xfrm>
            <a:off x="6417495" y="2761179"/>
            <a:ext cx="3810000" cy="2695575"/>
          </a:xfrm>
          <a:prstGeom prst="rect">
            <a:avLst/>
          </a:prstGeom>
        </p:spPr>
      </p:pic>
    </p:spTree>
    <p:extLst>
      <p:ext uri="{BB962C8B-B14F-4D97-AF65-F5344CB8AC3E}">
        <p14:creationId xmlns:p14="http://schemas.microsoft.com/office/powerpoint/2010/main" val="66033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Hierarchical Indexing</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37</a:t>
            </a:fld>
            <a:endParaRPr lang="en-US"/>
          </a:p>
        </p:txBody>
      </p:sp>
      <p:pic>
        <p:nvPicPr>
          <p:cNvPr id="8" name="Hình ảnh 7">
            <a:extLst>
              <a:ext uri="{FF2B5EF4-FFF2-40B4-BE49-F238E27FC236}">
                <a16:creationId xmlns:a16="http://schemas.microsoft.com/office/drawing/2014/main" id="{6C340C23-FF76-4C96-A883-4857B14245C8}"/>
              </a:ext>
            </a:extLst>
          </p:cNvPr>
          <p:cNvPicPr>
            <a:picLocks noChangeAspect="1"/>
          </p:cNvPicPr>
          <p:nvPr/>
        </p:nvPicPr>
        <p:blipFill>
          <a:blip r:embed="rId2"/>
          <a:stretch>
            <a:fillRect/>
          </a:stretch>
        </p:blipFill>
        <p:spPr>
          <a:xfrm>
            <a:off x="488825" y="1047750"/>
            <a:ext cx="7248525" cy="4762500"/>
          </a:xfrm>
          <a:prstGeom prst="rect">
            <a:avLst/>
          </a:prstGeom>
        </p:spPr>
      </p:pic>
      <p:pic>
        <p:nvPicPr>
          <p:cNvPr id="10" name="Hình ảnh 9">
            <a:extLst>
              <a:ext uri="{FF2B5EF4-FFF2-40B4-BE49-F238E27FC236}">
                <a16:creationId xmlns:a16="http://schemas.microsoft.com/office/drawing/2014/main" id="{B338C6AF-0973-4A2A-BC3B-E26A09B84FB9}"/>
              </a:ext>
            </a:extLst>
          </p:cNvPr>
          <p:cNvPicPr>
            <a:picLocks noChangeAspect="1"/>
          </p:cNvPicPr>
          <p:nvPr/>
        </p:nvPicPr>
        <p:blipFill>
          <a:blip r:embed="rId3"/>
          <a:stretch>
            <a:fillRect/>
          </a:stretch>
        </p:blipFill>
        <p:spPr>
          <a:xfrm>
            <a:off x="5582292" y="3100227"/>
            <a:ext cx="5829300" cy="2800350"/>
          </a:xfrm>
          <a:prstGeom prst="rect">
            <a:avLst/>
          </a:prstGeom>
        </p:spPr>
      </p:pic>
    </p:spTree>
    <p:extLst>
      <p:ext uri="{BB962C8B-B14F-4D97-AF65-F5344CB8AC3E}">
        <p14:creationId xmlns:p14="http://schemas.microsoft.com/office/powerpoint/2010/main" val="20249970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Hierarchical Indexing</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p:txBody>
          <a:bodyPr/>
          <a:lstStyle/>
          <a:p>
            <a:r>
              <a:rPr lang="en-GB" dirty="0"/>
              <a:t>Methods of </a:t>
            </a:r>
            <a:r>
              <a:rPr lang="en-GB" dirty="0" err="1"/>
              <a:t>MultiIndex</a:t>
            </a:r>
            <a:r>
              <a:rPr lang="en-GB" dirty="0"/>
              <a:t> Creation</a:t>
            </a:r>
            <a:endParaRPr lang="en-US" dirty="0"/>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38</a:t>
            </a:fld>
            <a:endParaRPr lang="en-US"/>
          </a:p>
        </p:txBody>
      </p:sp>
      <p:pic>
        <p:nvPicPr>
          <p:cNvPr id="6" name="Hình ảnh 5">
            <a:extLst>
              <a:ext uri="{FF2B5EF4-FFF2-40B4-BE49-F238E27FC236}">
                <a16:creationId xmlns:a16="http://schemas.microsoft.com/office/drawing/2014/main" id="{87D1695B-D0ED-40A3-AC91-A90DA2E5E453}"/>
              </a:ext>
            </a:extLst>
          </p:cNvPr>
          <p:cNvPicPr>
            <a:picLocks noChangeAspect="1"/>
          </p:cNvPicPr>
          <p:nvPr/>
        </p:nvPicPr>
        <p:blipFill>
          <a:blip r:embed="rId2"/>
          <a:stretch>
            <a:fillRect/>
          </a:stretch>
        </p:blipFill>
        <p:spPr>
          <a:xfrm>
            <a:off x="155663" y="2651321"/>
            <a:ext cx="6238875" cy="4200525"/>
          </a:xfrm>
          <a:prstGeom prst="rect">
            <a:avLst/>
          </a:prstGeom>
        </p:spPr>
      </p:pic>
      <p:sp>
        <p:nvSpPr>
          <p:cNvPr id="9" name="Hộp Văn bản 8">
            <a:extLst>
              <a:ext uri="{FF2B5EF4-FFF2-40B4-BE49-F238E27FC236}">
                <a16:creationId xmlns:a16="http://schemas.microsoft.com/office/drawing/2014/main" id="{DC513599-5246-42E2-84DE-A0A74D7BBC00}"/>
              </a:ext>
            </a:extLst>
          </p:cNvPr>
          <p:cNvSpPr txBox="1"/>
          <p:nvPr/>
        </p:nvSpPr>
        <p:spPr>
          <a:xfrm>
            <a:off x="155663" y="1369587"/>
            <a:ext cx="6399250" cy="1107996"/>
          </a:xfrm>
          <a:prstGeom prst="rect">
            <a:avLst/>
          </a:prstGeom>
          <a:noFill/>
          <a:ln>
            <a:solidFill>
              <a:schemeClr val="accent1"/>
            </a:solidFill>
          </a:ln>
        </p:spPr>
        <p:txBody>
          <a:bodyPr wrap="square">
            <a:spAutoFit/>
          </a:bodyPr>
          <a:lstStyle/>
          <a:p>
            <a:r>
              <a:rPr lang="en-GB" sz="2200" dirty="0"/>
              <a:t>The most straightforward way to construct a multiply indexed Series or </a:t>
            </a:r>
            <a:r>
              <a:rPr lang="en-GB" sz="2200" dirty="0" err="1"/>
              <a:t>DataFrame</a:t>
            </a:r>
            <a:r>
              <a:rPr lang="en-GB" sz="2200" dirty="0"/>
              <a:t> is to simply pass a list of two or more index arrays to the constructor.</a:t>
            </a:r>
            <a:endParaRPr lang="en-US" sz="2200" dirty="0"/>
          </a:p>
        </p:txBody>
      </p:sp>
      <p:sp>
        <p:nvSpPr>
          <p:cNvPr id="11" name="Hộp Văn bản 10">
            <a:extLst>
              <a:ext uri="{FF2B5EF4-FFF2-40B4-BE49-F238E27FC236}">
                <a16:creationId xmlns:a16="http://schemas.microsoft.com/office/drawing/2014/main" id="{138EC5D1-1A69-4314-B0EA-BA5E82C03431}"/>
              </a:ext>
            </a:extLst>
          </p:cNvPr>
          <p:cNvSpPr txBox="1"/>
          <p:nvPr/>
        </p:nvSpPr>
        <p:spPr>
          <a:xfrm>
            <a:off x="6702337" y="923925"/>
            <a:ext cx="5252984" cy="1446550"/>
          </a:xfrm>
          <a:prstGeom prst="rect">
            <a:avLst/>
          </a:prstGeom>
          <a:noFill/>
          <a:ln>
            <a:solidFill>
              <a:schemeClr val="accent1"/>
            </a:solidFill>
          </a:ln>
        </p:spPr>
        <p:txBody>
          <a:bodyPr wrap="square">
            <a:spAutoFit/>
          </a:bodyPr>
          <a:lstStyle/>
          <a:p>
            <a:r>
              <a:rPr lang="en-GB" sz="2200" dirty="0"/>
              <a:t>Similarly, if you pass a dictionary with appropriate tuples as keys, Pandas will automatically recognize this and use a </a:t>
            </a:r>
            <a:r>
              <a:rPr lang="en-GB" sz="2200" dirty="0" err="1"/>
              <a:t>MultiIndex</a:t>
            </a:r>
            <a:r>
              <a:rPr lang="en-GB" sz="2200" dirty="0"/>
              <a:t> by default:</a:t>
            </a:r>
            <a:endParaRPr lang="en-US" sz="2200" dirty="0"/>
          </a:p>
        </p:txBody>
      </p:sp>
      <p:pic>
        <p:nvPicPr>
          <p:cNvPr id="12" name="Hình ảnh 11">
            <a:extLst>
              <a:ext uri="{FF2B5EF4-FFF2-40B4-BE49-F238E27FC236}">
                <a16:creationId xmlns:a16="http://schemas.microsoft.com/office/drawing/2014/main" id="{2F25ED4A-39F5-45F3-8F8F-DAC877EBE8B9}"/>
              </a:ext>
            </a:extLst>
          </p:cNvPr>
          <p:cNvPicPr>
            <a:picLocks noChangeAspect="1"/>
          </p:cNvPicPr>
          <p:nvPr/>
        </p:nvPicPr>
        <p:blipFill>
          <a:blip r:embed="rId3"/>
          <a:stretch>
            <a:fillRect/>
          </a:stretch>
        </p:blipFill>
        <p:spPr>
          <a:xfrm>
            <a:off x="6702337" y="2473115"/>
            <a:ext cx="5334000" cy="4238625"/>
          </a:xfrm>
          <a:prstGeom prst="rect">
            <a:avLst/>
          </a:prstGeom>
        </p:spPr>
      </p:pic>
    </p:spTree>
    <p:extLst>
      <p:ext uri="{BB962C8B-B14F-4D97-AF65-F5344CB8AC3E}">
        <p14:creationId xmlns:p14="http://schemas.microsoft.com/office/powerpoint/2010/main" val="295695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Hierarchical Indexing</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39</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904874" y="808830"/>
            <a:ext cx="6084281" cy="461665"/>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000000"/>
                </a:solidFill>
              </a:rPr>
              <a:t>Explicit </a:t>
            </a:r>
            <a:r>
              <a:rPr lang="en-US" sz="2400" b="1" dirty="0" err="1">
                <a:solidFill>
                  <a:srgbClr val="000000"/>
                </a:solidFill>
              </a:rPr>
              <a:t>MultiIndex</a:t>
            </a:r>
            <a:r>
              <a:rPr lang="en-US" sz="2400" b="1" dirty="0">
                <a:solidFill>
                  <a:srgbClr val="000000"/>
                </a:solidFill>
              </a:rPr>
              <a:t> constructors</a:t>
            </a:r>
            <a:endParaRPr lang="en-US" sz="2400" b="1" dirty="0"/>
          </a:p>
        </p:txBody>
      </p:sp>
      <p:sp>
        <p:nvSpPr>
          <p:cNvPr id="9" name="Hộp Văn bản 8">
            <a:extLst>
              <a:ext uri="{FF2B5EF4-FFF2-40B4-BE49-F238E27FC236}">
                <a16:creationId xmlns:a16="http://schemas.microsoft.com/office/drawing/2014/main" id="{CA563E0C-C026-41CB-B84F-897874BFE934}"/>
              </a:ext>
            </a:extLst>
          </p:cNvPr>
          <p:cNvSpPr txBox="1"/>
          <p:nvPr/>
        </p:nvSpPr>
        <p:spPr>
          <a:xfrm>
            <a:off x="493106" y="1353341"/>
            <a:ext cx="6271302" cy="1107996"/>
          </a:xfrm>
          <a:prstGeom prst="rect">
            <a:avLst/>
          </a:prstGeom>
          <a:noFill/>
        </p:spPr>
        <p:txBody>
          <a:bodyPr wrap="square">
            <a:spAutoFit/>
          </a:bodyPr>
          <a:lstStyle/>
          <a:p>
            <a:r>
              <a:rPr lang="en-GB" sz="2200" dirty="0"/>
              <a:t>For more flexibility in how the index is constructed, you can instead use the class method constructors available in the </a:t>
            </a:r>
            <a:r>
              <a:rPr lang="en-GB" sz="2200" b="1" dirty="0" err="1">
                <a:solidFill>
                  <a:srgbClr val="FF0000"/>
                </a:solidFill>
              </a:rPr>
              <a:t>pd.MultiIndex</a:t>
            </a:r>
            <a:endParaRPr lang="en-US" sz="2200" b="1" dirty="0">
              <a:solidFill>
                <a:srgbClr val="FF0000"/>
              </a:solidFill>
            </a:endParaRPr>
          </a:p>
        </p:txBody>
      </p:sp>
      <p:pic>
        <p:nvPicPr>
          <p:cNvPr id="14" name="Hình ảnh 13">
            <a:extLst>
              <a:ext uri="{FF2B5EF4-FFF2-40B4-BE49-F238E27FC236}">
                <a16:creationId xmlns:a16="http://schemas.microsoft.com/office/drawing/2014/main" id="{41CDF7C2-5001-4A2C-A256-22FC85700CB4}"/>
              </a:ext>
            </a:extLst>
          </p:cNvPr>
          <p:cNvPicPr>
            <a:picLocks noChangeAspect="1"/>
          </p:cNvPicPr>
          <p:nvPr/>
        </p:nvPicPr>
        <p:blipFill>
          <a:blip r:embed="rId2"/>
          <a:stretch>
            <a:fillRect/>
          </a:stretch>
        </p:blipFill>
        <p:spPr>
          <a:xfrm>
            <a:off x="493106" y="2567324"/>
            <a:ext cx="6496050" cy="2371725"/>
          </a:xfrm>
          <a:prstGeom prst="rect">
            <a:avLst/>
          </a:prstGeom>
        </p:spPr>
      </p:pic>
      <p:grpSp>
        <p:nvGrpSpPr>
          <p:cNvPr id="19" name="Nhóm 18">
            <a:extLst>
              <a:ext uri="{FF2B5EF4-FFF2-40B4-BE49-F238E27FC236}">
                <a16:creationId xmlns:a16="http://schemas.microsoft.com/office/drawing/2014/main" id="{51E1040C-F9E7-44DD-B46B-9D091A7117BD}"/>
              </a:ext>
            </a:extLst>
          </p:cNvPr>
          <p:cNvGrpSpPr/>
          <p:nvPr/>
        </p:nvGrpSpPr>
        <p:grpSpPr>
          <a:xfrm>
            <a:off x="7188967" y="1036497"/>
            <a:ext cx="5076825" cy="4061670"/>
            <a:chOff x="7188967" y="1036497"/>
            <a:chExt cx="5076825" cy="4061670"/>
          </a:xfrm>
        </p:grpSpPr>
        <p:sp>
          <p:nvSpPr>
            <p:cNvPr id="13" name="Hộp Văn bản 12">
              <a:extLst>
                <a:ext uri="{FF2B5EF4-FFF2-40B4-BE49-F238E27FC236}">
                  <a16:creationId xmlns:a16="http://schemas.microsoft.com/office/drawing/2014/main" id="{DB8C8D71-0EB4-4284-BF69-03672666C671}"/>
                </a:ext>
              </a:extLst>
            </p:cNvPr>
            <p:cNvSpPr txBox="1"/>
            <p:nvPr/>
          </p:nvSpPr>
          <p:spPr>
            <a:xfrm>
              <a:off x="7188967" y="1036497"/>
              <a:ext cx="5003033" cy="1107996"/>
            </a:xfrm>
            <a:prstGeom prst="rect">
              <a:avLst/>
            </a:prstGeom>
            <a:noFill/>
            <a:ln>
              <a:solidFill>
                <a:schemeClr val="accent1"/>
              </a:solidFill>
            </a:ln>
          </p:spPr>
          <p:txBody>
            <a:bodyPr wrap="square">
              <a:spAutoFit/>
            </a:bodyPr>
            <a:lstStyle/>
            <a:p>
              <a:r>
                <a:rPr lang="en-GB" sz="2200" dirty="0"/>
                <a:t>You can construct it from a list of tuples giving the multiple index values of each point:</a:t>
              </a:r>
              <a:endParaRPr lang="en-US" sz="2200" dirty="0"/>
            </a:p>
          </p:txBody>
        </p:sp>
        <p:pic>
          <p:nvPicPr>
            <p:cNvPr id="16" name="Hình ảnh 15">
              <a:extLst>
                <a:ext uri="{FF2B5EF4-FFF2-40B4-BE49-F238E27FC236}">
                  <a16:creationId xmlns:a16="http://schemas.microsoft.com/office/drawing/2014/main" id="{72ECB614-C265-4396-BBD4-825109254A12}"/>
                </a:ext>
              </a:extLst>
            </p:cNvPr>
            <p:cNvPicPr>
              <a:picLocks noChangeAspect="1"/>
            </p:cNvPicPr>
            <p:nvPr/>
          </p:nvPicPr>
          <p:blipFill>
            <a:blip r:embed="rId3"/>
            <a:stretch>
              <a:fillRect/>
            </a:stretch>
          </p:blipFill>
          <p:spPr>
            <a:xfrm>
              <a:off x="7188967" y="2193042"/>
              <a:ext cx="5076825" cy="2905125"/>
            </a:xfrm>
            <a:prstGeom prst="rect">
              <a:avLst/>
            </a:prstGeom>
            <a:ln>
              <a:solidFill>
                <a:schemeClr val="accent1"/>
              </a:solidFill>
            </a:ln>
          </p:spPr>
        </p:pic>
      </p:grpSp>
      <p:grpSp>
        <p:nvGrpSpPr>
          <p:cNvPr id="21" name="Nhóm 20">
            <a:extLst>
              <a:ext uri="{FF2B5EF4-FFF2-40B4-BE49-F238E27FC236}">
                <a16:creationId xmlns:a16="http://schemas.microsoft.com/office/drawing/2014/main" id="{E5C874DD-6F3B-40E0-8307-327C5E34148B}"/>
              </a:ext>
            </a:extLst>
          </p:cNvPr>
          <p:cNvGrpSpPr/>
          <p:nvPr/>
        </p:nvGrpSpPr>
        <p:grpSpPr>
          <a:xfrm>
            <a:off x="336076" y="4590396"/>
            <a:ext cx="7221875" cy="2462213"/>
            <a:chOff x="216615" y="4525923"/>
            <a:chExt cx="7048551" cy="2462213"/>
          </a:xfrm>
        </p:grpSpPr>
        <p:pic>
          <p:nvPicPr>
            <p:cNvPr id="18" name="Hình ảnh 17">
              <a:extLst>
                <a:ext uri="{FF2B5EF4-FFF2-40B4-BE49-F238E27FC236}">
                  <a16:creationId xmlns:a16="http://schemas.microsoft.com/office/drawing/2014/main" id="{F88FD8B1-6997-4873-A7EC-63E04F817CBA}"/>
                </a:ext>
              </a:extLst>
            </p:cNvPr>
            <p:cNvPicPr>
              <a:picLocks noChangeAspect="1"/>
            </p:cNvPicPr>
            <p:nvPr/>
          </p:nvPicPr>
          <p:blipFill>
            <a:blip r:embed="rId4"/>
            <a:stretch>
              <a:fillRect/>
            </a:stretch>
          </p:blipFill>
          <p:spPr>
            <a:xfrm>
              <a:off x="216615" y="4525923"/>
              <a:ext cx="5295900" cy="2352675"/>
            </a:xfrm>
            <a:prstGeom prst="rect">
              <a:avLst/>
            </a:prstGeom>
            <a:ln>
              <a:solidFill>
                <a:schemeClr val="accent1"/>
              </a:solidFill>
            </a:ln>
          </p:spPr>
        </p:pic>
        <p:sp>
          <p:nvSpPr>
            <p:cNvPr id="22" name="Hộp Văn bản 21">
              <a:extLst>
                <a:ext uri="{FF2B5EF4-FFF2-40B4-BE49-F238E27FC236}">
                  <a16:creationId xmlns:a16="http://schemas.microsoft.com/office/drawing/2014/main" id="{9278FDD7-64C7-4655-A942-F7F3134E5097}"/>
                </a:ext>
              </a:extLst>
            </p:cNvPr>
            <p:cNvSpPr txBox="1"/>
            <p:nvPr/>
          </p:nvSpPr>
          <p:spPr>
            <a:xfrm>
              <a:off x="5512996" y="4525923"/>
              <a:ext cx="1752170" cy="2462213"/>
            </a:xfrm>
            <a:prstGeom prst="rect">
              <a:avLst/>
            </a:prstGeom>
            <a:noFill/>
            <a:ln>
              <a:solidFill>
                <a:schemeClr val="accent1"/>
              </a:solidFill>
            </a:ln>
          </p:spPr>
          <p:txBody>
            <a:bodyPr wrap="square">
              <a:spAutoFit/>
            </a:bodyPr>
            <a:lstStyle/>
            <a:p>
              <a:r>
                <a:rPr lang="en-GB" sz="2200" dirty="0"/>
                <a:t>You can even construct it from a Cartesian product of single indices:</a:t>
              </a:r>
              <a:endParaRPr lang="en-US" sz="2200" dirty="0"/>
            </a:p>
          </p:txBody>
        </p:sp>
      </p:grpSp>
    </p:spTree>
    <p:extLst>
      <p:ext uri="{BB962C8B-B14F-4D97-AF65-F5344CB8AC3E}">
        <p14:creationId xmlns:p14="http://schemas.microsoft.com/office/powerpoint/2010/main" val="75181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arn(inVertical)">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Introducing Pandas Objects</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p:txBody>
          <a:bodyPr>
            <a:normAutofit/>
          </a:bodyPr>
          <a:lstStyle/>
          <a:p>
            <a:r>
              <a:rPr lang="en-GB" sz="2800" i="1" dirty="0"/>
              <a:t>Series as generalized NumPy array</a:t>
            </a:r>
            <a:endParaRPr lang="en-US" sz="2800" i="1" dirty="0"/>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4</a:t>
            </a:fld>
            <a:endParaRPr lang="en-US"/>
          </a:p>
        </p:txBody>
      </p:sp>
      <p:pic>
        <p:nvPicPr>
          <p:cNvPr id="6" name="Hình ảnh 5">
            <a:extLst>
              <a:ext uri="{FF2B5EF4-FFF2-40B4-BE49-F238E27FC236}">
                <a16:creationId xmlns:a16="http://schemas.microsoft.com/office/drawing/2014/main" id="{DB309AF3-8B61-42FF-BC29-D19BAC2C2275}"/>
              </a:ext>
            </a:extLst>
          </p:cNvPr>
          <p:cNvPicPr>
            <a:picLocks noChangeAspect="1"/>
          </p:cNvPicPr>
          <p:nvPr/>
        </p:nvPicPr>
        <p:blipFill>
          <a:blip r:embed="rId2"/>
          <a:stretch>
            <a:fillRect/>
          </a:stretch>
        </p:blipFill>
        <p:spPr>
          <a:xfrm>
            <a:off x="6500813" y="1468436"/>
            <a:ext cx="5524500" cy="2552700"/>
          </a:xfrm>
          <a:prstGeom prst="rect">
            <a:avLst/>
          </a:prstGeom>
        </p:spPr>
      </p:pic>
      <p:pic>
        <p:nvPicPr>
          <p:cNvPr id="8" name="Hình ảnh 7">
            <a:extLst>
              <a:ext uri="{FF2B5EF4-FFF2-40B4-BE49-F238E27FC236}">
                <a16:creationId xmlns:a16="http://schemas.microsoft.com/office/drawing/2014/main" id="{4A4EDDE5-358D-43C4-A895-CA40A55FB166}"/>
              </a:ext>
            </a:extLst>
          </p:cNvPr>
          <p:cNvPicPr>
            <a:picLocks noChangeAspect="1"/>
          </p:cNvPicPr>
          <p:nvPr/>
        </p:nvPicPr>
        <p:blipFill>
          <a:blip r:embed="rId3"/>
          <a:stretch>
            <a:fillRect/>
          </a:stretch>
        </p:blipFill>
        <p:spPr>
          <a:xfrm>
            <a:off x="6543675" y="4180679"/>
            <a:ext cx="5229225" cy="1000125"/>
          </a:xfrm>
          <a:prstGeom prst="rect">
            <a:avLst/>
          </a:prstGeom>
        </p:spPr>
      </p:pic>
      <p:pic>
        <p:nvPicPr>
          <p:cNvPr id="10" name="Hình ảnh 9">
            <a:extLst>
              <a:ext uri="{FF2B5EF4-FFF2-40B4-BE49-F238E27FC236}">
                <a16:creationId xmlns:a16="http://schemas.microsoft.com/office/drawing/2014/main" id="{72EB07DC-6A67-4248-934B-8A7802218C12}"/>
              </a:ext>
            </a:extLst>
          </p:cNvPr>
          <p:cNvPicPr>
            <a:picLocks noChangeAspect="1"/>
          </p:cNvPicPr>
          <p:nvPr/>
        </p:nvPicPr>
        <p:blipFill>
          <a:blip r:embed="rId4"/>
          <a:stretch>
            <a:fillRect/>
          </a:stretch>
        </p:blipFill>
        <p:spPr>
          <a:xfrm>
            <a:off x="6543675" y="5311771"/>
            <a:ext cx="1714500" cy="923925"/>
          </a:xfrm>
          <a:prstGeom prst="rect">
            <a:avLst/>
          </a:prstGeom>
        </p:spPr>
      </p:pic>
      <p:pic>
        <p:nvPicPr>
          <p:cNvPr id="12" name="Hình ảnh 11">
            <a:extLst>
              <a:ext uri="{FF2B5EF4-FFF2-40B4-BE49-F238E27FC236}">
                <a16:creationId xmlns:a16="http://schemas.microsoft.com/office/drawing/2014/main" id="{E1E33A1D-69F9-4381-A288-FD228AC5E24A}"/>
              </a:ext>
            </a:extLst>
          </p:cNvPr>
          <p:cNvPicPr>
            <a:picLocks noChangeAspect="1"/>
          </p:cNvPicPr>
          <p:nvPr/>
        </p:nvPicPr>
        <p:blipFill>
          <a:blip r:embed="rId5"/>
          <a:stretch>
            <a:fillRect/>
          </a:stretch>
        </p:blipFill>
        <p:spPr>
          <a:xfrm>
            <a:off x="271462" y="1468436"/>
            <a:ext cx="6067425" cy="2590800"/>
          </a:xfrm>
          <a:prstGeom prst="rect">
            <a:avLst/>
          </a:prstGeom>
        </p:spPr>
      </p:pic>
      <p:pic>
        <p:nvPicPr>
          <p:cNvPr id="14" name="Hình ảnh 13">
            <a:extLst>
              <a:ext uri="{FF2B5EF4-FFF2-40B4-BE49-F238E27FC236}">
                <a16:creationId xmlns:a16="http://schemas.microsoft.com/office/drawing/2014/main" id="{CCF25F73-9ACD-4BD4-892F-3058BCCEB24D}"/>
              </a:ext>
            </a:extLst>
          </p:cNvPr>
          <p:cNvPicPr>
            <a:picLocks noChangeAspect="1"/>
          </p:cNvPicPr>
          <p:nvPr/>
        </p:nvPicPr>
        <p:blipFill>
          <a:blip r:embed="rId6"/>
          <a:stretch>
            <a:fillRect/>
          </a:stretch>
        </p:blipFill>
        <p:spPr>
          <a:xfrm>
            <a:off x="291176" y="4180679"/>
            <a:ext cx="5638800" cy="1009650"/>
          </a:xfrm>
          <a:prstGeom prst="rect">
            <a:avLst/>
          </a:prstGeom>
        </p:spPr>
      </p:pic>
      <p:pic>
        <p:nvPicPr>
          <p:cNvPr id="16" name="Hình ảnh 15">
            <a:extLst>
              <a:ext uri="{FF2B5EF4-FFF2-40B4-BE49-F238E27FC236}">
                <a16:creationId xmlns:a16="http://schemas.microsoft.com/office/drawing/2014/main" id="{129C9291-CBB7-4B83-85BA-4C1D6D19447D}"/>
              </a:ext>
            </a:extLst>
          </p:cNvPr>
          <p:cNvPicPr>
            <a:picLocks noChangeAspect="1"/>
          </p:cNvPicPr>
          <p:nvPr/>
        </p:nvPicPr>
        <p:blipFill>
          <a:blip r:embed="rId7"/>
          <a:stretch>
            <a:fillRect/>
          </a:stretch>
        </p:blipFill>
        <p:spPr>
          <a:xfrm>
            <a:off x="271462" y="5311772"/>
            <a:ext cx="1638300" cy="923925"/>
          </a:xfrm>
          <a:prstGeom prst="rect">
            <a:avLst/>
          </a:prstGeom>
        </p:spPr>
      </p:pic>
      <p:pic>
        <p:nvPicPr>
          <p:cNvPr id="20" name="Hình ảnh 19">
            <a:extLst>
              <a:ext uri="{FF2B5EF4-FFF2-40B4-BE49-F238E27FC236}">
                <a16:creationId xmlns:a16="http://schemas.microsoft.com/office/drawing/2014/main" id="{8E9D32E4-038B-4C5B-9725-B618E27FDBCB}"/>
              </a:ext>
            </a:extLst>
          </p:cNvPr>
          <p:cNvPicPr>
            <a:picLocks noChangeAspect="1"/>
          </p:cNvPicPr>
          <p:nvPr/>
        </p:nvPicPr>
        <p:blipFill>
          <a:blip r:embed="rId8"/>
          <a:stretch>
            <a:fillRect/>
          </a:stretch>
        </p:blipFill>
        <p:spPr>
          <a:xfrm>
            <a:off x="2140743" y="5311771"/>
            <a:ext cx="2085975" cy="1485900"/>
          </a:xfrm>
          <a:prstGeom prst="rect">
            <a:avLst/>
          </a:prstGeom>
        </p:spPr>
      </p:pic>
      <p:pic>
        <p:nvPicPr>
          <p:cNvPr id="22" name="Hình ảnh 21">
            <a:extLst>
              <a:ext uri="{FF2B5EF4-FFF2-40B4-BE49-F238E27FC236}">
                <a16:creationId xmlns:a16="http://schemas.microsoft.com/office/drawing/2014/main" id="{1E568877-68B3-46B5-ABEF-A05C5E661768}"/>
              </a:ext>
            </a:extLst>
          </p:cNvPr>
          <p:cNvPicPr>
            <a:picLocks noChangeAspect="1"/>
          </p:cNvPicPr>
          <p:nvPr/>
        </p:nvPicPr>
        <p:blipFill rotWithShape="1">
          <a:blip r:embed="rId9"/>
          <a:srcRect b="14754"/>
          <a:stretch/>
        </p:blipFill>
        <p:spPr>
          <a:xfrm>
            <a:off x="8510909" y="5311772"/>
            <a:ext cx="1971675" cy="1485900"/>
          </a:xfrm>
          <a:prstGeom prst="rect">
            <a:avLst/>
          </a:prstGeom>
        </p:spPr>
      </p:pic>
    </p:spTree>
    <p:extLst>
      <p:ext uri="{BB962C8B-B14F-4D97-AF65-F5344CB8AC3E}">
        <p14:creationId xmlns:p14="http://schemas.microsoft.com/office/powerpoint/2010/main" val="136974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arn(inVertic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arn(inVertical)">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Hierarchical Indexing</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40</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904875" y="851991"/>
            <a:ext cx="4526622" cy="461665"/>
          </a:xfrm>
          <a:prstGeom prst="rect">
            <a:avLst/>
          </a:prstGeom>
          <a:noFill/>
        </p:spPr>
        <p:txBody>
          <a:bodyPr wrap="square">
            <a:spAutoFit/>
          </a:bodyPr>
          <a:lstStyle/>
          <a:p>
            <a:pPr marL="342900" indent="-342900">
              <a:buFont typeface="Arial" panose="020B0604020202020204" pitchFamily="34" charset="0"/>
              <a:buChar char="•"/>
            </a:pPr>
            <a:r>
              <a:rPr lang="en-US" sz="2400" b="1" dirty="0" err="1">
                <a:solidFill>
                  <a:srgbClr val="000000"/>
                </a:solidFill>
              </a:rPr>
              <a:t>MultiIndex</a:t>
            </a:r>
            <a:r>
              <a:rPr lang="en-US" sz="2400" b="1" dirty="0">
                <a:solidFill>
                  <a:srgbClr val="000000"/>
                </a:solidFill>
              </a:rPr>
              <a:t> level names</a:t>
            </a:r>
            <a:endParaRPr lang="en-US" sz="2400" b="1" dirty="0"/>
          </a:p>
        </p:txBody>
      </p:sp>
      <p:sp>
        <p:nvSpPr>
          <p:cNvPr id="9" name="Hộp Văn bản 8">
            <a:extLst>
              <a:ext uri="{FF2B5EF4-FFF2-40B4-BE49-F238E27FC236}">
                <a16:creationId xmlns:a16="http://schemas.microsoft.com/office/drawing/2014/main" id="{E1B2B8BD-1AE0-4476-A779-05DCF24EFFB1}"/>
              </a:ext>
            </a:extLst>
          </p:cNvPr>
          <p:cNvSpPr txBox="1"/>
          <p:nvPr/>
        </p:nvSpPr>
        <p:spPr>
          <a:xfrm>
            <a:off x="788541" y="1356817"/>
            <a:ext cx="10266452" cy="430887"/>
          </a:xfrm>
          <a:prstGeom prst="rect">
            <a:avLst/>
          </a:prstGeom>
          <a:noFill/>
        </p:spPr>
        <p:txBody>
          <a:bodyPr wrap="square">
            <a:spAutoFit/>
          </a:bodyPr>
          <a:lstStyle/>
          <a:p>
            <a:r>
              <a:rPr lang="en-GB" sz="2200" dirty="0"/>
              <a:t>Sometimes it is convenient to name the levels of the </a:t>
            </a:r>
            <a:r>
              <a:rPr lang="en-GB" sz="2200" dirty="0" err="1"/>
              <a:t>MultiIndex</a:t>
            </a:r>
            <a:endParaRPr lang="en-US" sz="2200" dirty="0"/>
          </a:p>
        </p:txBody>
      </p:sp>
      <p:pic>
        <p:nvPicPr>
          <p:cNvPr id="10" name="Hình ảnh 9">
            <a:extLst>
              <a:ext uri="{FF2B5EF4-FFF2-40B4-BE49-F238E27FC236}">
                <a16:creationId xmlns:a16="http://schemas.microsoft.com/office/drawing/2014/main" id="{272EA601-9366-4CE2-8667-369D5BFA526D}"/>
              </a:ext>
            </a:extLst>
          </p:cNvPr>
          <p:cNvPicPr>
            <a:picLocks noChangeAspect="1"/>
          </p:cNvPicPr>
          <p:nvPr/>
        </p:nvPicPr>
        <p:blipFill>
          <a:blip r:embed="rId2"/>
          <a:stretch>
            <a:fillRect/>
          </a:stretch>
        </p:blipFill>
        <p:spPr>
          <a:xfrm>
            <a:off x="3695700" y="1936572"/>
            <a:ext cx="4800600" cy="3133725"/>
          </a:xfrm>
          <a:prstGeom prst="rect">
            <a:avLst/>
          </a:prstGeom>
        </p:spPr>
      </p:pic>
      <p:sp>
        <p:nvSpPr>
          <p:cNvPr id="13" name="Hộp Văn bản 12">
            <a:extLst>
              <a:ext uri="{FF2B5EF4-FFF2-40B4-BE49-F238E27FC236}">
                <a16:creationId xmlns:a16="http://schemas.microsoft.com/office/drawing/2014/main" id="{D4CA1E92-27E1-4F8A-8EFF-6C7F42EC5371}"/>
              </a:ext>
            </a:extLst>
          </p:cNvPr>
          <p:cNvSpPr txBox="1"/>
          <p:nvPr/>
        </p:nvSpPr>
        <p:spPr>
          <a:xfrm>
            <a:off x="1107040" y="5501183"/>
            <a:ext cx="10502758" cy="769441"/>
          </a:xfrm>
          <a:prstGeom prst="rect">
            <a:avLst/>
          </a:prstGeom>
          <a:noFill/>
        </p:spPr>
        <p:txBody>
          <a:bodyPr wrap="square">
            <a:spAutoFit/>
          </a:bodyPr>
          <a:lstStyle/>
          <a:p>
            <a:r>
              <a:rPr lang="en-US" sz="2200" dirty="0"/>
              <a:t>With more involved datasets, this can be a useful way to keep track of the meaning of various index values.</a:t>
            </a:r>
          </a:p>
        </p:txBody>
      </p:sp>
    </p:spTree>
    <p:extLst>
      <p:ext uri="{BB962C8B-B14F-4D97-AF65-F5344CB8AC3E}">
        <p14:creationId xmlns:p14="http://schemas.microsoft.com/office/powerpoint/2010/main" val="1771045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Hierarchical Indexing</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41</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904875" y="872536"/>
            <a:ext cx="4526622" cy="461665"/>
          </a:xfrm>
          <a:prstGeom prst="rect">
            <a:avLst/>
          </a:prstGeom>
          <a:noFill/>
        </p:spPr>
        <p:txBody>
          <a:bodyPr wrap="square">
            <a:spAutoFit/>
          </a:bodyPr>
          <a:lstStyle/>
          <a:p>
            <a:pPr marL="342900" indent="-342900">
              <a:buFont typeface="Arial" panose="020B0604020202020204" pitchFamily="34" charset="0"/>
              <a:buChar char="•"/>
            </a:pPr>
            <a:r>
              <a:rPr lang="en-US" sz="2400" b="1" dirty="0" err="1">
                <a:solidFill>
                  <a:srgbClr val="000000"/>
                </a:solidFill>
              </a:rPr>
              <a:t>MultiIndex</a:t>
            </a:r>
            <a:r>
              <a:rPr lang="en-US" sz="2400" b="1" dirty="0">
                <a:solidFill>
                  <a:srgbClr val="000000"/>
                </a:solidFill>
              </a:rPr>
              <a:t> for columns</a:t>
            </a:r>
            <a:endParaRPr lang="en-US" sz="2400" b="1" dirty="0"/>
          </a:p>
        </p:txBody>
      </p:sp>
      <p:sp>
        <p:nvSpPr>
          <p:cNvPr id="9" name="Hộp Văn bản 8">
            <a:extLst>
              <a:ext uri="{FF2B5EF4-FFF2-40B4-BE49-F238E27FC236}">
                <a16:creationId xmlns:a16="http://schemas.microsoft.com/office/drawing/2014/main" id="{891DBB67-D83D-4581-997A-CF26383E92DF}"/>
              </a:ext>
            </a:extLst>
          </p:cNvPr>
          <p:cNvSpPr txBox="1"/>
          <p:nvPr/>
        </p:nvSpPr>
        <p:spPr>
          <a:xfrm>
            <a:off x="287677" y="1572260"/>
            <a:ext cx="6596705" cy="1107996"/>
          </a:xfrm>
          <a:prstGeom prst="rect">
            <a:avLst/>
          </a:prstGeom>
          <a:noFill/>
          <a:ln>
            <a:solidFill>
              <a:schemeClr val="accent1"/>
            </a:solidFill>
          </a:ln>
        </p:spPr>
        <p:txBody>
          <a:bodyPr wrap="square">
            <a:spAutoFit/>
          </a:bodyPr>
          <a:lstStyle/>
          <a:p>
            <a:pPr algn="just"/>
            <a:r>
              <a:rPr lang="en-GB" sz="2200" dirty="0"/>
              <a:t>In a </a:t>
            </a:r>
            <a:r>
              <a:rPr lang="en-GB" sz="2200" dirty="0" err="1"/>
              <a:t>DataFrame</a:t>
            </a:r>
            <a:r>
              <a:rPr lang="en-GB" sz="2200" dirty="0"/>
              <a:t>, the rows and columns are completely symmetric, and just as the rows can have multiple levels of indices, the columns can have multiple levels as well. </a:t>
            </a:r>
            <a:endParaRPr lang="en-US" sz="2200" dirty="0"/>
          </a:p>
        </p:txBody>
      </p:sp>
      <p:pic>
        <p:nvPicPr>
          <p:cNvPr id="10" name="Hình ảnh 9">
            <a:extLst>
              <a:ext uri="{FF2B5EF4-FFF2-40B4-BE49-F238E27FC236}">
                <a16:creationId xmlns:a16="http://schemas.microsoft.com/office/drawing/2014/main" id="{D5B768B2-53E5-492D-9D9B-FDFCB527182A}"/>
              </a:ext>
            </a:extLst>
          </p:cNvPr>
          <p:cNvPicPr>
            <a:picLocks noChangeAspect="1"/>
          </p:cNvPicPr>
          <p:nvPr/>
        </p:nvPicPr>
        <p:blipFill>
          <a:blip r:embed="rId2"/>
          <a:stretch>
            <a:fillRect/>
          </a:stretch>
        </p:blipFill>
        <p:spPr>
          <a:xfrm>
            <a:off x="287677" y="2918316"/>
            <a:ext cx="7530208" cy="3892879"/>
          </a:xfrm>
          <a:prstGeom prst="rect">
            <a:avLst/>
          </a:prstGeom>
        </p:spPr>
      </p:pic>
      <p:pic>
        <p:nvPicPr>
          <p:cNvPr id="12" name="Hình ảnh 11">
            <a:extLst>
              <a:ext uri="{FF2B5EF4-FFF2-40B4-BE49-F238E27FC236}">
                <a16:creationId xmlns:a16="http://schemas.microsoft.com/office/drawing/2014/main" id="{9DAA4FE6-E6C6-40C3-A6A5-FA59D280C399}"/>
              </a:ext>
            </a:extLst>
          </p:cNvPr>
          <p:cNvPicPr>
            <a:picLocks noChangeAspect="1"/>
          </p:cNvPicPr>
          <p:nvPr/>
        </p:nvPicPr>
        <p:blipFill>
          <a:blip r:embed="rId3"/>
          <a:stretch>
            <a:fillRect/>
          </a:stretch>
        </p:blipFill>
        <p:spPr>
          <a:xfrm>
            <a:off x="7087776" y="976233"/>
            <a:ext cx="4599399" cy="2351512"/>
          </a:xfrm>
          <a:prstGeom prst="rect">
            <a:avLst/>
          </a:prstGeom>
          <a:ln>
            <a:solidFill>
              <a:schemeClr val="accent1"/>
            </a:solidFill>
          </a:ln>
        </p:spPr>
      </p:pic>
      <p:pic>
        <p:nvPicPr>
          <p:cNvPr id="14" name="Hình ảnh 13">
            <a:extLst>
              <a:ext uri="{FF2B5EF4-FFF2-40B4-BE49-F238E27FC236}">
                <a16:creationId xmlns:a16="http://schemas.microsoft.com/office/drawing/2014/main" id="{C9F6FC3C-D152-48E6-BAB9-5454909AE9B3}"/>
              </a:ext>
            </a:extLst>
          </p:cNvPr>
          <p:cNvPicPr>
            <a:picLocks noChangeAspect="1"/>
          </p:cNvPicPr>
          <p:nvPr/>
        </p:nvPicPr>
        <p:blipFill>
          <a:blip r:embed="rId4"/>
          <a:stretch>
            <a:fillRect/>
          </a:stretch>
        </p:blipFill>
        <p:spPr>
          <a:xfrm>
            <a:off x="7930150" y="3525070"/>
            <a:ext cx="2914650" cy="3286125"/>
          </a:xfrm>
          <a:prstGeom prst="rect">
            <a:avLst/>
          </a:prstGeom>
        </p:spPr>
      </p:pic>
    </p:spTree>
    <p:extLst>
      <p:ext uri="{BB962C8B-B14F-4D97-AF65-F5344CB8AC3E}">
        <p14:creationId xmlns:p14="http://schemas.microsoft.com/office/powerpoint/2010/main" val="37729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Hierarchical Indexing</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p:txBody>
          <a:bodyPr/>
          <a:lstStyle/>
          <a:p>
            <a:r>
              <a:rPr lang="en-GB" dirty="0"/>
              <a:t>Indexing and Slicing a </a:t>
            </a:r>
            <a:r>
              <a:rPr lang="en-GB" dirty="0" err="1"/>
              <a:t>MultiIndex</a:t>
            </a:r>
            <a:endParaRPr lang="en-US" dirty="0"/>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42</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904875" y="2239003"/>
            <a:ext cx="4526622" cy="461665"/>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000000"/>
                </a:solidFill>
              </a:rPr>
              <a:t>Multiply indexed Series</a:t>
            </a:r>
            <a:endParaRPr lang="en-US" sz="2400" b="1" dirty="0"/>
          </a:p>
        </p:txBody>
      </p:sp>
      <p:sp>
        <p:nvSpPr>
          <p:cNvPr id="7" name="Hộp Văn bản 6">
            <a:extLst>
              <a:ext uri="{FF2B5EF4-FFF2-40B4-BE49-F238E27FC236}">
                <a16:creationId xmlns:a16="http://schemas.microsoft.com/office/drawing/2014/main" id="{6B3C727C-763A-4C09-B97F-3B1BEF4BD0FD}"/>
              </a:ext>
            </a:extLst>
          </p:cNvPr>
          <p:cNvSpPr txBox="1"/>
          <p:nvPr/>
        </p:nvSpPr>
        <p:spPr>
          <a:xfrm>
            <a:off x="806949" y="1468436"/>
            <a:ext cx="10682876" cy="769441"/>
          </a:xfrm>
          <a:prstGeom prst="rect">
            <a:avLst/>
          </a:prstGeom>
          <a:noFill/>
        </p:spPr>
        <p:txBody>
          <a:bodyPr wrap="square">
            <a:spAutoFit/>
          </a:bodyPr>
          <a:lstStyle/>
          <a:p>
            <a:r>
              <a:rPr lang="en-GB" sz="2200" dirty="0"/>
              <a:t>Indexing and slicing on a </a:t>
            </a:r>
            <a:r>
              <a:rPr lang="en-GB" sz="2200" dirty="0" err="1"/>
              <a:t>MultiIndex</a:t>
            </a:r>
            <a:r>
              <a:rPr lang="en-GB" sz="2200" dirty="0"/>
              <a:t> is designed to be intuitive, and it helps if you think about the indices as added dimensions</a:t>
            </a:r>
            <a:endParaRPr lang="en-US" sz="2200" dirty="0"/>
          </a:p>
        </p:txBody>
      </p:sp>
      <p:pic>
        <p:nvPicPr>
          <p:cNvPr id="8" name="Hình ảnh 7">
            <a:extLst>
              <a:ext uri="{FF2B5EF4-FFF2-40B4-BE49-F238E27FC236}">
                <a16:creationId xmlns:a16="http://schemas.microsoft.com/office/drawing/2014/main" id="{11FF61A5-180D-4816-8052-63BE50AE552D}"/>
              </a:ext>
            </a:extLst>
          </p:cNvPr>
          <p:cNvPicPr>
            <a:picLocks noChangeAspect="1"/>
          </p:cNvPicPr>
          <p:nvPr/>
        </p:nvPicPr>
        <p:blipFill>
          <a:blip r:embed="rId2"/>
          <a:stretch>
            <a:fillRect/>
          </a:stretch>
        </p:blipFill>
        <p:spPr>
          <a:xfrm>
            <a:off x="1071669" y="2861781"/>
            <a:ext cx="3781425" cy="2819400"/>
          </a:xfrm>
          <a:prstGeom prst="rect">
            <a:avLst/>
          </a:prstGeom>
        </p:spPr>
      </p:pic>
      <p:pic>
        <p:nvPicPr>
          <p:cNvPr id="10" name="Hình ảnh 9">
            <a:extLst>
              <a:ext uri="{FF2B5EF4-FFF2-40B4-BE49-F238E27FC236}">
                <a16:creationId xmlns:a16="http://schemas.microsoft.com/office/drawing/2014/main" id="{3EBC2AA8-3CBE-49DE-8501-8499B3CCD69B}"/>
              </a:ext>
            </a:extLst>
          </p:cNvPr>
          <p:cNvPicPr>
            <a:picLocks noChangeAspect="1"/>
          </p:cNvPicPr>
          <p:nvPr/>
        </p:nvPicPr>
        <p:blipFill>
          <a:blip r:embed="rId3"/>
          <a:stretch>
            <a:fillRect/>
          </a:stretch>
        </p:blipFill>
        <p:spPr>
          <a:xfrm>
            <a:off x="5060236" y="2971800"/>
            <a:ext cx="3314700" cy="914400"/>
          </a:xfrm>
          <a:prstGeom prst="rect">
            <a:avLst/>
          </a:prstGeom>
        </p:spPr>
      </p:pic>
      <p:pic>
        <p:nvPicPr>
          <p:cNvPr id="12" name="Hình ảnh 11">
            <a:extLst>
              <a:ext uri="{FF2B5EF4-FFF2-40B4-BE49-F238E27FC236}">
                <a16:creationId xmlns:a16="http://schemas.microsoft.com/office/drawing/2014/main" id="{0353D07C-BF42-4955-B4D2-244C6CFE1D48}"/>
              </a:ext>
            </a:extLst>
          </p:cNvPr>
          <p:cNvPicPr>
            <a:picLocks noChangeAspect="1"/>
          </p:cNvPicPr>
          <p:nvPr/>
        </p:nvPicPr>
        <p:blipFill>
          <a:blip r:embed="rId4"/>
          <a:stretch>
            <a:fillRect/>
          </a:stretch>
        </p:blipFill>
        <p:spPr>
          <a:xfrm>
            <a:off x="9332466" y="2855617"/>
            <a:ext cx="2543175" cy="1809750"/>
          </a:xfrm>
          <a:prstGeom prst="rect">
            <a:avLst/>
          </a:prstGeom>
        </p:spPr>
      </p:pic>
      <p:pic>
        <p:nvPicPr>
          <p:cNvPr id="14" name="Hình ảnh 13">
            <a:extLst>
              <a:ext uri="{FF2B5EF4-FFF2-40B4-BE49-F238E27FC236}">
                <a16:creationId xmlns:a16="http://schemas.microsoft.com/office/drawing/2014/main" id="{FEE28CB2-CB89-4E17-B334-4B16C8FA1CCF}"/>
              </a:ext>
            </a:extLst>
          </p:cNvPr>
          <p:cNvPicPr>
            <a:picLocks noChangeAspect="1"/>
          </p:cNvPicPr>
          <p:nvPr/>
        </p:nvPicPr>
        <p:blipFill>
          <a:blip r:embed="rId5"/>
          <a:stretch>
            <a:fillRect/>
          </a:stretch>
        </p:blipFill>
        <p:spPr>
          <a:xfrm>
            <a:off x="4946421" y="4562475"/>
            <a:ext cx="4476750" cy="2295525"/>
          </a:xfrm>
          <a:prstGeom prst="rect">
            <a:avLst/>
          </a:prstGeom>
        </p:spPr>
      </p:pic>
      <p:sp>
        <p:nvSpPr>
          <p:cNvPr id="19" name="Hộp Văn bản 18">
            <a:extLst>
              <a:ext uri="{FF2B5EF4-FFF2-40B4-BE49-F238E27FC236}">
                <a16:creationId xmlns:a16="http://schemas.microsoft.com/office/drawing/2014/main" id="{8AC288EF-3342-451C-A08B-48944DC09B75}"/>
              </a:ext>
            </a:extLst>
          </p:cNvPr>
          <p:cNvSpPr txBox="1"/>
          <p:nvPr/>
        </p:nvSpPr>
        <p:spPr>
          <a:xfrm>
            <a:off x="5060236" y="2162027"/>
            <a:ext cx="6815405" cy="769441"/>
          </a:xfrm>
          <a:prstGeom prst="rect">
            <a:avLst/>
          </a:prstGeom>
          <a:noFill/>
        </p:spPr>
        <p:txBody>
          <a:bodyPr wrap="square">
            <a:spAutoFit/>
          </a:bodyPr>
          <a:lstStyle/>
          <a:p>
            <a:r>
              <a:rPr lang="en-GB" sz="2200" dirty="0"/>
              <a:t>We can access single elements by indexing with multiple terms:</a:t>
            </a:r>
            <a:endParaRPr lang="en-US" sz="2200" dirty="0"/>
          </a:p>
        </p:txBody>
      </p:sp>
    </p:spTree>
    <p:extLst>
      <p:ext uri="{BB962C8B-B14F-4D97-AF65-F5344CB8AC3E}">
        <p14:creationId xmlns:p14="http://schemas.microsoft.com/office/powerpoint/2010/main" val="269955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9">
                                            <p:txEl>
                                              <p:pRg st="0" end="0"/>
                                            </p:txEl>
                                          </p:spTgt>
                                        </p:tgtEl>
                                        <p:attrNameLst>
                                          <p:attrName>style.visibility</p:attrName>
                                        </p:attrNameLst>
                                      </p:cBhvr>
                                      <p:to>
                                        <p:strVal val="visible"/>
                                      </p:to>
                                    </p:set>
                                    <p:animEffect transition="in" filter="barn(inVertical)">
                                      <p:cBhvr>
                                        <p:cTn id="12" dur="500"/>
                                        <p:tgtEl>
                                          <p:spTgt spid="2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Hierarchical Indexing</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43</a:t>
            </a:fld>
            <a:endParaRPr lang="en-US"/>
          </a:p>
        </p:txBody>
      </p:sp>
      <p:pic>
        <p:nvPicPr>
          <p:cNvPr id="8" name="Hình ảnh 7">
            <a:extLst>
              <a:ext uri="{FF2B5EF4-FFF2-40B4-BE49-F238E27FC236}">
                <a16:creationId xmlns:a16="http://schemas.microsoft.com/office/drawing/2014/main" id="{5DFEBF11-CA48-467C-BCD1-88FDECC2DA7D}"/>
              </a:ext>
            </a:extLst>
          </p:cNvPr>
          <p:cNvPicPr>
            <a:picLocks noChangeAspect="1"/>
          </p:cNvPicPr>
          <p:nvPr/>
        </p:nvPicPr>
        <p:blipFill>
          <a:blip r:embed="rId2"/>
          <a:stretch>
            <a:fillRect/>
          </a:stretch>
        </p:blipFill>
        <p:spPr>
          <a:xfrm>
            <a:off x="1295400" y="1100993"/>
            <a:ext cx="2952750" cy="2066925"/>
          </a:xfrm>
          <a:prstGeom prst="rect">
            <a:avLst/>
          </a:prstGeom>
        </p:spPr>
      </p:pic>
      <p:pic>
        <p:nvPicPr>
          <p:cNvPr id="10" name="Hình ảnh 9">
            <a:extLst>
              <a:ext uri="{FF2B5EF4-FFF2-40B4-BE49-F238E27FC236}">
                <a16:creationId xmlns:a16="http://schemas.microsoft.com/office/drawing/2014/main" id="{DA1BA55F-E00D-4378-9E58-1F8CD404D622}"/>
              </a:ext>
            </a:extLst>
          </p:cNvPr>
          <p:cNvPicPr>
            <a:picLocks noChangeAspect="1"/>
          </p:cNvPicPr>
          <p:nvPr/>
        </p:nvPicPr>
        <p:blipFill>
          <a:blip r:embed="rId3"/>
          <a:stretch>
            <a:fillRect/>
          </a:stretch>
        </p:blipFill>
        <p:spPr>
          <a:xfrm>
            <a:off x="1295400" y="3460081"/>
            <a:ext cx="3733800" cy="2057400"/>
          </a:xfrm>
          <a:prstGeom prst="rect">
            <a:avLst/>
          </a:prstGeom>
        </p:spPr>
      </p:pic>
      <p:pic>
        <p:nvPicPr>
          <p:cNvPr id="12" name="Hình ảnh 11">
            <a:extLst>
              <a:ext uri="{FF2B5EF4-FFF2-40B4-BE49-F238E27FC236}">
                <a16:creationId xmlns:a16="http://schemas.microsoft.com/office/drawing/2014/main" id="{DE6966F2-79EE-4BCF-9985-B6429BC560E8}"/>
              </a:ext>
            </a:extLst>
          </p:cNvPr>
          <p:cNvPicPr>
            <a:picLocks noChangeAspect="1"/>
          </p:cNvPicPr>
          <p:nvPr/>
        </p:nvPicPr>
        <p:blipFill>
          <a:blip r:embed="rId4"/>
          <a:stretch>
            <a:fillRect/>
          </a:stretch>
        </p:blipFill>
        <p:spPr>
          <a:xfrm>
            <a:off x="5818003" y="1944885"/>
            <a:ext cx="4000500" cy="2352675"/>
          </a:xfrm>
          <a:prstGeom prst="rect">
            <a:avLst/>
          </a:prstGeom>
        </p:spPr>
      </p:pic>
      <p:sp>
        <p:nvSpPr>
          <p:cNvPr id="15" name="Hộp Văn bản 14">
            <a:extLst>
              <a:ext uri="{FF2B5EF4-FFF2-40B4-BE49-F238E27FC236}">
                <a16:creationId xmlns:a16="http://schemas.microsoft.com/office/drawing/2014/main" id="{03AD2052-53DE-4C28-92EE-29C714554043}"/>
              </a:ext>
            </a:extLst>
          </p:cNvPr>
          <p:cNvSpPr txBox="1"/>
          <p:nvPr/>
        </p:nvSpPr>
        <p:spPr>
          <a:xfrm>
            <a:off x="5818003" y="1161414"/>
            <a:ext cx="5469122" cy="430887"/>
          </a:xfrm>
          <a:prstGeom prst="rect">
            <a:avLst/>
          </a:prstGeom>
          <a:noFill/>
        </p:spPr>
        <p:txBody>
          <a:bodyPr wrap="square">
            <a:spAutoFit/>
          </a:bodyPr>
          <a:lstStyle/>
          <a:p>
            <a:r>
              <a:rPr lang="en-GB" sz="2200" dirty="0"/>
              <a:t>Selection based on fancy indexing also works</a:t>
            </a:r>
            <a:endParaRPr lang="en-US" sz="2200" dirty="0"/>
          </a:p>
        </p:txBody>
      </p:sp>
    </p:spTree>
    <p:extLst>
      <p:ext uri="{BB962C8B-B14F-4D97-AF65-F5344CB8AC3E}">
        <p14:creationId xmlns:p14="http://schemas.microsoft.com/office/powerpoint/2010/main" val="155649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barn(inVertical)">
                                      <p:cBhvr>
                                        <p:cTn id="17" dur="500"/>
                                        <p:tgtEl>
                                          <p:spTgt spid="1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Hierarchical Indexing</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44</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904875" y="862262"/>
            <a:ext cx="4526622" cy="461665"/>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000000"/>
                </a:solidFill>
              </a:rPr>
              <a:t>Multiply indexed </a:t>
            </a:r>
            <a:r>
              <a:rPr lang="en-US" sz="2400" b="1" dirty="0" err="1">
                <a:solidFill>
                  <a:srgbClr val="000000"/>
                </a:solidFill>
              </a:rPr>
              <a:t>DataFrames</a:t>
            </a:r>
            <a:endParaRPr lang="en-US" sz="2400" b="1" dirty="0"/>
          </a:p>
        </p:txBody>
      </p:sp>
      <p:sp>
        <p:nvSpPr>
          <p:cNvPr id="9" name="Hộp Văn bản 8">
            <a:extLst>
              <a:ext uri="{FF2B5EF4-FFF2-40B4-BE49-F238E27FC236}">
                <a16:creationId xmlns:a16="http://schemas.microsoft.com/office/drawing/2014/main" id="{BDAAD11F-24E1-4253-BC03-CE3FDA588FE1}"/>
              </a:ext>
            </a:extLst>
          </p:cNvPr>
          <p:cNvSpPr txBox="1"/>
          <p:nvPr/>
        </p:nvSpPr>
        <p:spPr>
          <a:xfrm>
            <a:off x="904875" y="1323927"/>
            <a:ext cx="5676900" cy="769441"/>
          </a:xfrm>
          <a:prstGeom prst="rect">
            <a:avLst/>
          </a:prstGeom>
          <a:noFill/>
        </p:spPr>
        <p:txBody>
          <a:bodyPr wrap="square">
            <a:spAutoFit/>
          </a:bodyPr>
          <a:lstStyle/>
          <a:p>
            <a:r>
              <a:rPr lang="en-GB" sz="2200" dirty="0"/>
              <a:t>A multiply indexed </a:t>
            </a:r>
            <a:r>
              <a:rPr lang="en-GB" sz="2200" dirty="0" err="1"/>
              <a:t>DataFrame</a:t>
            </a:r>
            <a:r>
              <a:rPr lang="en-GB" sz="2200" dirty="0"/>
              <a:t> behaves in a similar manner.</a:t>
            </a:r>
            <a:endParaRPr lang="en-US" sz="2200" dirty="0"/>
          </a:p>
        </p:txBody>
      </p:sp>
      <p:pic>
        <p:nvPicPr>
          <p:cNvPr id="10" name="Hình ảnh 9">
            <a:extLst>
              <a:ext uri="{FF2B5EF4-FFF2-40B4-BE49-F238E27FC236}">
                <a16:creationId xmlns:a16="http://schemas.microsoft.com/office/drawing/2014/main" id="{BC3E24A2-9A66-49A1-8B4E-167B5DD47AFC}"/>
              </a:ext>
            </a:extLst>
          </p:cNvPr>
          <p:cNvPicPr>
            <a:picLocks noChangeAspect="1"/>
          </p:cNvPicPr>
          <p:nvPr/>
        </p:nvPicPr>
        <p:blipFill>
          <a:blip r:embed="rId2"/>
          <a:stretch>
            <a:fillRect/>
          </a:stretch>
        </p:blipFill>
        <p:spPr>
          <a:xfrm>
            <a:off x="661987" y="2195263"/>
            <a:ext cx="5676900" cy="3800475"/>
          </a:xfrm>
          <a:prstGeom prst="rect">
            <a:avLst/>
          </a:prstGeom>
        </p:spPr>
      </p:pic>
      <p:sp>
        <p:nvSpPr>
          <p:cNvPr id="13" name="Hộp Văn bản 12">
            <a:extLst>
              <a:ext uri="{FF2B5EF4-FFF2-40B4-BE49-F238E27FC236}">
                <a16:creationId xmlns:a16="http://schemas.microsoft.com/office/drawing/2014/main" id="{1519BD21-91E4-46EE-9E49-508D0EB0EB00}"/>
              </a:ext>
            </a:extLst>
          </p:cNvPr>
          <p:cNvSpPr txBox="1"/>
          <p:nvPr/>
        </p:nvSpPr>
        <p:spPr>
          <a:xfrm>
            <a:off x="6698750" y="1236036"/>
            <a:ext cx="5334855" cy="1107996"/>
          </a:xfrm>
          <a:prstGeom prst="rect">
            <a:avLst/>
          </a:prstGeom>
          <a:noFill/>
        </p:spPr>
        <p:txBody>
          <a:bodyPr wrap="square">
            <a:spAutoFit/>
          </a:bodyPr>
          <a:lstStyle/>
          <a:p>
            <a:r>
              <a:rPr lang="en-GB" sz="2200" dirty="0"/>
              <a:t>Remember that columns are primary in a </a:t>
            </a:r>
            <a:r>
              <a:rPr lang="en-GB" sz="2200" dirty="0" err="1"/>
              <a:t>DataFrame</a:t>
            </a:r>
            <a:r>
              <a:rPr lang="en-GB" sz="2200" dirty="0"/>
              <a:t>, and the syntax used for multiply indexed Series applies to the columns.</a:t>
            </a:r>
            <a:endParaRPr lang="en-US" sz="2200" dirty="0"/>
          </a:p>
        </p:txBody>
      </p:sp>
      <p:pic>
        <p:nvPicPr>
          <p:cNvPr id="14" name="Hình ảnh 13">
            <a:extLst>
              <a:ext uri="{FF2B5EF4-FFF2-40B4-BE49-F238E27FC236}">
                <a16:creationId xmlns:a16="http://schemas.microsoft.com/office/drawing/2014/main" id="{8985BFF1-B4A3-4ABA-8016-72690E72B67A}"/>
              </a:ext>
            </a:extLst>
          </p:cNvPr>
          <p:cNvPicPr>
            <a:picLocks noChangeAspect="1"/>
          </p:cNvPicPr>
          <p:nvPr/>
        </p:nvPicPr>
        <p:blipFill>
          <a:blip r:embed="rId3"/>
          <a:stretch>
            <a:fillRect/>
          </a:stretch>
        </p:blipFill>
        <p:spPr>
          <a:xfrm>
            <a:off x="6698750" y="2496245"/>
            <a:ext cx="4495800" cy="2276475"/>
          </a:xfrm>
          <a:prstGeom prst="rect">
            <a:avLst/>
          </a:prstGeom>
        </p:spPr>
      </p:pic>
    </p:spTree>
    <p:extLst>
      <p:ext uri="{BB962C8B-B14F-4D97-AF65-F5344CB8AC3E}">
        <p14:creationId xmlns:p14="http://schemas.microsoft.com/office/powerpoint/2010/main" val="97253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Hierarchical Indexing</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45</a:t>
            </a:fld>
            <a:endParaRPr lang="en-US"/>
          </a:p>
        </p:txBody>
      </p:sp>
      <p:pic>
        <p:nvPicPr>
          <p:cNvPr id="8" name="Hình ảnh 7">
            <a:extLst>
              <a:ext uri="{FF2B5EF4-FFF2-40B4-BE49-F238E27FC236}">
                <a16:creationId xmlns:a16="http://schemas.microsoft.com/office/drawing/2014/main" id="{F2F70B31-634B-4C7F-B0D9-CB9D25798980}"/>
              </a:ext>
            </a:extLst>
          </p:cNvPr>
          <p:cNvPicPr>
            <a:picLocks noChangeAspect="1"/>
          </p:cNvPicPr>
          <p:nvPr/>
        </p:nvPicPr>
        <p:blipFill>
          <a:blip r:embed="rId2"/>
          <a:stretch>
            <a:fillRect/>
          </a:stretch>
        </p:blipFill>
        <p:spPr>
          <a:xfrm>
            <a:off x="904875" y="1021556"/>
            <a:ext cx="3486150" cy="2914650"/>
          </a:xfrm>
          <a:prstGeom prst="rect">
            <a:avLst/>
          </a:prstGeom>
        </p:spPr>
      </p:pic>
      <p:pic>
        <p:nvPicPr>
          <p:cNvPr id="10" name="Hình ảnh 9">
            <a:extLst>
              <a:ext uri="{FF2B5EF4-FFF2-40B4-BE49-F238E27FC236}">
                <a16:creationId xmlns:a16="http://schemas.microsoft.com/office/drawing/2014/main" id="{EEA40710-DC0B-4F6D-8391-9CDA2A3436AB}"/>
              </a:ext>
            </a:extLst>
          </p:cNvPr>
          <p:cNvPicPr>
            <a:picLocks noChangeAspect="1"/>
          </p:cNvPicPr>
          <p:nvPr/>
        </p:nvPicPr>
        <p:blipFill>
          <a:blip r:embed="rId3"/>
          <a:stretch>
            <a:fillRect/>
          </a:stretch>
        </p:blipFill>
        <p:spPr>
          <a:xfrm>
            <a:off x="987604" y="4148932"/>
            <a:ext cx="4619625" cy="2362200"/>
          </a:xfrm>
          <a:prstGeom prst="rect">
            <a:avLst/>
          </a:prstGeom>
        </p:spPr>
      </p:pic>
      <p:sp>
        <p:nvSpPr>
          <p:cNvPr id="13" name="Hộp Văn bản 12">
            <a:extLst>
              <a:ext uri="{FF2B5EF4-FFF2-40B4-BE49-F238E27FC236}">
                <a16:creationId xmlns:a16="http://schemas.microsoft.com/office/drawing/2014/main" id="{099B6DA7-C2E6-4549-97D4-1E6683DEEA3A}"/>
              </a:ext>
            </a:extLst>
          </p:cNvPr>
          <p:cNvSpPr txBox="1"/>
          <p:nvPr/>
        </p:nvSpPr>
        <p:spPr>
          <a:xfrm>
            <a:off x="5650787" y="1140305"/>
            <a:ext cx="6122113" cy="1107996"/>
          </a:xfrm>
          <a:prstGeom prst="rect">
            <a:avLst/>
          </a:prstGeom>
          <a:noFill/>
        </p:spPr>
        <p:txBody>
          <a:bodyPr wrap="square">
            <a:spAutoFit/>
          </a:bodyPr>
          <a:lstStyle/>
          <a:p>
            <a:r>
              <a:rPr lang="en-GB" sz="2200" dirty="0"/>
              <a:t>Working with slices within these index tuples is not especially convenient; trying to create a slice within a tuple will lead to a syntax error:</a:t>
            </a:r>
            <a:endParaRPr lang="en-US" sz="2200" dirty="0"/>
          </a:p>
        </p:txBody>
      </p:sp>
      <p:pic>
        <p:nvPicPr>
          <p:cNvPr id="14" name="Hình ảnh 13">
            <a:extLst>
              <a:ext uri="{FF2B5EF4-FFF2-40B4-BE49-F238E27FC236}">
                <a16:creationId xmlns:a16="http://schemas.microsoft.com/office/drawing/2014/main" id="{112CBE18-5240-4312-B2DB-5EC3D69212AF}"/>
              </a:ext>
            </a:extLst>
          </p:cNvPr>
          <p:cNvPicPr>
            <a:picLocks noChangeAspect="1"/>
          </p:cNvPicPr>
          <p:nvPr/>
        </p:nvPicPr>
        <p:blipFill>
          <a:blip r:embed="rId4"/>
          <a:stretch>
            <a:fillRect/>
          </a:stretch>
        </p:blipFill>
        <p:spPr>
          <a:xfrm>
            <a:off x="5732980" y="2248301"/>
            <a:ext cx="4714875" cy="1752600"/>
          </a:xfrm>
          <a:prstGeom prst="rect">
            <a:avLst/>
          </a:prstGeom>
        </p:spPr>
      </p:pic>
      <p:sp>
        <p:nvSpPr>
          <p:cNvPr id="17" name="Hộp Văn bản 16">
            <a:extLst>
              <a:ext uri="{FF2B5EF4-FFF2-40B4-BE49-F238E27FC236}">
                <a16:creationId xmlns:a16="http://schemas.microsoft.com/office/drawing/2014/main" id="{57C68D81-B8B0-4D9D-996F-263655660967}"/>
              </a:ext>
            </a:extLst>
          </p:cNvPr>
          <p:cNvSpPr txBox="1"/>
          <p:nvPr/>
        </p:nvSpPr>
        <p:spPr>
          <a:xfrm>
            <a:off x="5732980" y="4148932"/>
            <a:ext cx="5954195" cy="1785104"/>
          </a:xfrm>
          <a:prstGeom prst="rect">
            <a:avLst/>
          </a:prstGeom>
          <a:noFill/>
        </p:spPr>
        <p:txBody>
          <a:bodyPr wrap="square">
            <a:spAutoFit/>
          </a:bodyPr>
          <a:lstStyle/>
          <a:p>
            <a:r>
              <a:rPr lang="en-GB" sz="2200" dirty="0"/>
              <a:t>You could get around this by building the desired slice explicitly using Python's built-in slice() function, but a better way in this context is to use an </a:t>
            </a:r>
            <a:r>
              <a:rPr lang="en-GB" sz="2200" dirty="0" err="1"/>
              <a:t>IndexSlice</a:t>
            </a:r>
            <a:r>
              <a:rPr lang="en-GB" sz="2200" dirty="0"/>
              <a:t> object, which Pandas provides for precisely this situation.</a:t>
            </a:r>
            <a:endParaRPr lang="en-US" sz="2200" dirty="0"/>
          </a:p>
        </p:txBody>
      </p:sp>
      <p:pic>
        <p:nvPicPr>
          <p:cNvPr id="18" name="Hình ảnh 17">
            <a:extLst>
              <a:ext uri="{FF2B5EF4-FFF2-40B4-BE49-F238E27FC236}">
                <a16:creationId xmlns:a16="http://schemas.microsoft.com/office/drawing/2014/main" id="{411A280D-D040-4359-BB45-871D5E97BDA9}"/>
              </a:ext>
            </a:extLst>
          </p:cNvPr>
          <p:cNvPicPr>
            <a:picLocks noChangeAspect="1"/>
          </p:cNvPicPr>
          <p:nvPr/>
        </p:nvPicPr>
        <p:blipFill>
          <a:blip r:embed="rId5"/>
          <a:stretch>
            <a:fillRect/>
          </a:stretch>
        </p:blipFill>
        <p:spPr>
          <a:xfrm>
            <a:off x="5717996" y="5962290"/>
            <a:ext cx="5486400" cy="752475"/>
          </a:xfrm>
          <a:prstGeom prst="rect">
            <a:avLst/>
          </a:prstGeom>
        </p:spPr>
      </p:pic>
    </p:spTree>
    <p:extLst>
      <p:ext uri="{BB962C8B-B14F-4D97-AF65-F5344CB8AC3E}">
        <p14:creationId xmlns:p14="http://schemas.microsoft.com/office/powerpoint/2010/main" val="1118796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down)">
                                      <p:cBhvr>
                                        <p:cTn id="27" dur="500"/>
                                        <p:tgtEl>
                                          <p:spTgt spid="1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Hierarchical Indexing</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p:txBody>
          <a:bodyPr/>
          <a:lstStyle/>
          <a:p>
            <a:r>
              <a:rPr lang="en-GB" dirty="0"/>
              <a:t>Rearranging Multi-Indices</a:t>
            </a:r>
            <a:endParaRPr lang="en-US" dirty="0"/>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46</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904875" y="1345148"/>
            <a:ext cx="4526622" cy="461665"/>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000000"/>
                </a:solidFill>
              </a:rPr>
              <a:t>Sorted and unsorted indices</a:t>
            </a:r>
            <a:endParaRPr lang="en-US" sz="2400" b="1" dirty="0"/>
          </a:p>
        </p:txBody>
      </p:sp>
      <p:pic>
        <p:nvPicPr>
          <p:cNvPr id="14" name="Hình ảnh 13">
            <a:extLst>
              <a:ext uri="{FF2B5EF4-FFF2-40B4-BE49-F238E27FC236}">
                <a16:creationId xmlns:a16="http://schemas.microsoft.com/office/drawing/2014/main" id="{2AB50B2E-A2C6-45C7-9ED3-C25BCEF46D19}"/>
              </a:ext>
            </a:extLst>
          </p:cNvPr>
          <p:cNvPicPr>
            <a:picLocks noChangeAspect="1"/>
          </p:cNvPicPr>
          <p:nvPr/>
        </p:nvPicPr>
        <p:blipFill>
          <a:blip r:embed="rId2"/>
          <a:stretch>
            <a:fillRect/>
          </a:stretch>
        </p:blipFill>
        <p:spPr>
          <a:xfrm>
            <a:off x="904875" y="1889659"/>
            <a:ext cx="8248650" cy="3695700"/>
          </a:xfrm>
          <a:prstGeom prst="rect">
            <a:avLst/>
          </a:prstGeom>
        </p:spPr>
      </p:pic>
      <p:pic>
        <p:nvPicPr>
          <p:cNvPr id="16" name="Hình ảnh 15">
            <a:extLst>
              <a:ext uri="{FF2B5EF4-FFF2-40B4-BE49-F238E27FC236}">
                <a16:creationId xmlns:a16="http://schemas.microsoft.com/office/drawing/2014/main" id="{AFB42A7A-617A-4D5E-A706-EB0F8CB5076C}"/>
              </a:ext>
            </a:extLst>
          </p:cNvPr>
          <p:cNvPicPr>
            <a:picLocks noChangeAspect="1"/>
          </p:cNvPicPr>
          <p:nvPr/>
        </p:nvPicPr>
        <p:blipFill>
          <a:blip r:embed="rId3"/>
          <a:stretch>
            <a:fillRect/>
          </a:stretch>
        </p:blipFill>
        <p:spPr>
          <a:xfrm>
            <a:off x="5095874" y="4198441"/>
            <a:ext cx="2486025" cy="1200150"/>
          </a:xfrm>
          <a:prstGeom prst="rect">
            <a:avLst/>
          </a:prstGeom>
        </p:spPr>
      </p:pic>
      <p:sp>
        <p:nvSpPr>
          <p:cNvPr id="19" name="Hộp Văn bản 18">
            <a:extLst>
              <a:ext uri="{FF2B5EF4-FFF2-40B4-BE49-F238E27FC236}">
                <a16:creationId xmlns:a16="http://schemas.microsoft.com/office/drawing/2014/main" id="{727A2FAD-4227-4A00-8B86-2A38A5FBFC15}"/>
              </a:ext>
            </a:extLst>
          </p:cNvPr>
          <p:cNvSpPr txBox="1"/>
          <p:nvPr/>
        </p:nvSpPr>
        <p:spPr>
          <a:xfrm>
            <a:off x="5002764" y="3429000"/>
            <a:ext cx="4714982" cy="769441"/>
          </a:xfrm>
          <a:prstGeom prst="rect">
            <a:avLst/>
          </a:prstGeom>
          <a:noFill/>
        </p:spPr>
        <p:txBody>
          <a:bodyPr wrap="square">
            <a:spAutoFit/>
          </a:bodyPr>
          <a:lstStyle/>
          <a:p>
            <a:r>
              <a:rPr lang="en-GB" sz="2200" dirty="0"/>
              <a:t>If we try to take a partial slice of this index, it will result in an error:</a:t>
            </a:r>
            <a:endParaRPr lang="en-US" sz="2200" dirty="0"/>
          </a:p>
        </p:txBody>
      </p:sp>
      <p:sp>
        <p:nvSpPr>
          <p:cNvPr id="25" name="Hộp Văn bản 24">
            <a:extLst>
              <a:ext uri="{FF2B5EF4-FFF2-40B4-BE49-F238E27FC236}">
                <a16:creationId xmlns:a16="http://schemas.microsoft.com/office/drawing/2014/main" id="{F041FDBE-D5D7-41FC-A189-D5E0F037FE93}"/>
              </a:ext>
            </a:extLst>
          </p:cNvPr>
          <p:cNvSpPr txBox="1"/>
          <p:nvPr/>
        </p:nvSpPr>
        <p:spPr>
          <a:xfrm>
            <a:off x="5095873" y="5614034"/>
            <a:ext cx="6591301" cy="769441"/>
          </a:xfrm>
          <a:prstGeom prst="rect">
            <a:avLst/>
          </a:prstGeom>
          <a:noFill/>
        </p:spPr>
        <p:txBody>
          <a:bodyPr wrap="square">
            <a:spAutoFit/>
          </a:bodyPr>
          <a:lstStyle/>
          <a:p>
            <a:r>
              <a:rPr lang="en-GB" sz="2200" dirty="0"/>
              <a:t>Although it is not entirely clear from the error message, this is the result of the </a:t>
            </a:r>
            <a:r>
              <a:rPr lang="en-GB" sz="2200" dirty="0" err="1"/>
              <a:t>MultiIndex</a:t>
            </a:r>
            <a:r>
              <a:rPr lang="en-GB" sz="2200" dirty="0"/>
              <a:t> not being sorted</a:t>
            </a:r>
            <a:endParaRPr lang="en-US" sz="2200" dirty="0"/>
          </a:p>
        </p:txBody>
      </p:sp>
    </p:spTree>
    <p:extLst>
      <p:ext uri="{BB962C8B-B14F-4D97-AF65-F5344CB8AC3E}">
        <p14:creationId xmlns:p14="http://schemas.microsoft.com/office/powerpoint/2010/main" val="321872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arn(inVertical)">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Hierarchical Indexing</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47</a:t>
            </a:fld>
            <a:endParaRPr lang="en-US"/>
          </a:p>
        </p:txBody>
      </p:sp>
      <p:sp>
        <p:nvSpPr>
          <p:cNvPr id="9" name="Hộp Văn bản 8">
            <a:extLst>
              <a:ext uri="{FF2B5EF4-FFF2-40B4-BE49-F238E27FC236}">
                <a16:creationId xmlns:a16="http://schemas.microsoft.com/office/drawing/2014/main" id="{FE018537-D1C2-40E6-8743-347B23D03C3A}"/>
              </a:ext>
            </a:extLst>
          </p:cNvPr>
          <p:cNvSpPr txBox="1"/>
          <p:nvPr/>
        </p:nvSpPr>
        <p:spPr>
          <a:xfrm>
            <a:off x="747444" y="956168"/>
            <a:ext cx="11025455" cy="1107996"/>
          </a:xfrm>
          <a:prstGeom prst="rect">
            <a:avLst/>
          </a:prstGeom>
          <a:noFill/>
        </p:spPr>
        <p:txBody>
          <a:bodyPr wrap="square">
            <a:spAutoFit/>
          </a:bodyPr>
          <a:lstStyle/>
          <a:p>
            <a:r>
              <a:rPr lang="en-GB" sz="2200" dirty="0"/>
              <a:t>Pandas provides a number of convenience routines to perform this type of sorting; examples are the </a:t>
            </a:r>
            <a:r>
              <a:rPr lang="en-GB" sz="2200" dirty="0" err="1"/>
              <a:t>sort_index</a:t>
            </a:r>
            <a:r>
              <a:rPr lang="en-GB" sz="2200" dirty="0"/>
              <a:t>() and </a:t>
            </a:r>
            <a:r>
              <a:rPr lang="en-GB" sz="2200" dirty="0" err="1"/>
              <a:t>sortlevel</a:t>
            </a:r>
            <a:r>
              <a:rPr lang="en-GB" sz="2200" dirty="0"/>
              <a:t>() methods of the </a:t>
            </a:r>
            <a:r>
              <a:rPr lang="en-GB" sz="2200" dirty="0" err="1"/>
              <a:t>DataFrame</a:t>
            </a:r>
            <a:r>
              <a:rPr lang="en-GB" sz="2200" dirty="0"/>
              <a:t>. We'll use the simplest, </a:t>
            </a:r>
            <a:r>
              <a:rPr lang="en-GB" sz="2200" dirty="0" err="1"/>
              <a:t>sort_index</a:t>
            </a:r>
            <a:r>
              <a:rPr lang="en-GB" sz="2200" dirty="0"/>
              <a:t>(), here:</a:t>
            </a:r>
            <a:endParaRPr lang="en-US" sz="2200" dirty="0"/>
          </a:p>
        </p:txBody>
      </p:sp>
      <p:pic>
        <p:nvPicPr>
          <p:cNvPr id="10" name="Hình ảnh 9">
            <a:extLst>
              <a:ext uri="{FF2B5EF4-FFF2-40B4-BE49-F238E27FC236}">
                <a16:creationId xmlns:a16="http://schemas.microsoft.com/office/drawing/2014/main" id="{9F3A9BDC-E7E9-47FF-A819-F13DB9B2E8BF}"/>
              </a:ext>
            </a:extLst>
          </p:cNvPr>
          <p:cNvPicPr>
            <a:picLocks noChangeAspect="1"/>
          </p:cNvPicPr>
          <p:nvPr/>
        </p:nvPicPr>
        <p:blipFill>
          <a:blip r:embed="rId2"/>
          <a:stretch>
            <a:fillRect/>
          </a:stretch>
        </p:blipFill>
        <p:spPr>
          <a:xfrm>
            <a:off x="747444" y="2211502"/>
            <a:ext cx="3495675" cy="3095625"/>
          </a:xfrm>
          <a:prstGeom prst="rect">
            <a:avLst/>
          </a:prstGeom>
        </p:spPr>
      </p:pic>
      <p:sp>
        <p:nvSpPr>
          <p:cNvPr id="15" name="Hộp Văn bản 14">
            <a:extLst>
              <a:ext uri="{FF2B5EF4-FFF2-40B4-BE49-F238E27FC236}">
                <a16:creationId xmlns:a16="http://schemas.microsoft.com/office/drawing/2014/main" id="{BE23BB0D-4265-48CD-B007-8BA557DC3243}"/>
              </a:ext>
            </a:extLst>
          </p:cNvPr>
          <p:cNvSpPr txBox="1"/>
          <p:nvPr/>
        </p:nvSpPr>
        <p:spPr>
          <a:xfrm>
            <a:off x="5435567" y="2211502"/>
            <a:ext cx="6251607" cy="769441"/>
          </a:xfrm>
          <a:prstGeom prst="rect">
            <a:avLst/>
          </a:prstGeom>
          <a:noFill/>
        </p:spPr>
        <p:txBody>
          <a:bodyPr wrap="square">
            <a:spAutoFit/>
          </a:bodyPr>
          <a:lstStyle/>
          <a:p>
            <a:r>
              <a:rPr lang="en-GB" sz="2200" dirty="0"/>
              <a:t>With the index sorted in this way, partial slicing will work as expected:</a:t>
            </a:r>
            <a:endParaRPr lang="en-US" sz="2200" dirty="0"/>
          </a:p>
        </p:txBody>
      </p:sp>
      <p:pic>
        <p:nvPicPr>
          <p:cNvPr id="16" name="Hình ảnh 15">
            <a:extLst>
              <a:ext uri="{FF2B5EF4-FFF2-40B4-BE49-F238E27FC236}">
                <a16:creationId xmlns:a16="http://schemas.microsoft.com/office/drawing/2014/main" id="{880A3DE8-35E0-43E6-B826-10935D77F324}"/>
              </a:ext>
            </a:extLst>
          </p:cNvPr>
          <p:cNvPicPr>
            <a:picLocks noChangeAspect="1"/>
          </p:cNvPicPr>
          <p:nvPr/>
        </p:nvPicPr>
        <p:blipFill>
          <a:blip r:embed="rId3"/>
          <a:stretch>
            <a:fillRect/>
          </a:stretch>
        </p:blipFill>
        <p:spPr>
          <a:xfrm>
            <a:off x="5435567" y="3254019"/>
            <a:ext cx="3019425" cy="2343150"/>
          </a:xfrm>
          <a:prstGeom prst="rect">
            <a:avLst/>
          </a:prstGeom>
        </p:spPr>
      </p:pic>
    </p:spTree>
    <p:extLst>
      <p:ext uri="{BB962C8B-B14F-4D97-AF65-F5344CB8AC3E}">
        <p14:creationId xmlns:p14="http://schemas.microsoft.com/office/powerpoint/2010/main" val="25239083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Hierarchical Indexing</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48</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832955" y="882809"/>
            <a:ext cx="4526622" cy="461665"/>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000000"/>
                </a:solidFill>
              </a:rPr>
              <a:t>Stacking and unstacking indices</a:t>
            </a:r>
            <a:endParaRPr lang="en-US" sz="2400" b="1" dirty="0"/>
          </a:p>
        </p:txBody>
      </p:sp>
      <p:sp>
        <p:nvSpPr>
          <p:cNvPr id="9" name="Hộp Văn bản 8">
            <a:extLst>
              <a:ext uri="{FF2B5EF4-FFF2-40B4-BE49-F238E27FC236}">
                <a16:creationId xmlns:a16="http://schemas.microsoft.com/office/drawing/2014/main" id="{BF462905-8D47-4036-B896-E8E96A0B3511}"/>
              </a:ext>
            </a:extLst>
          </p:cNvPr>
          <p:cNvSpPr txBox="1"/>
          <p:nvPr/>
        </p:nvSpPr>
        <p:spPr>
          <a:xfrm>
            <a:off x="832955" y="1243845"/>
            <a:ext cx="5263045" cy="1446550"/>
          </a:xfrm>
          <a:prstGeom prst="rect">
            <a:avLst/>
          </a:prstGeom>
          <a:noFill/>
        </p:spPr>
        <p:txBody>
          <a:bodyPr wrap="square">
            <a:spAutoFit/>
          </a:bodyPr>
          <a:lstStyle/>
          <a:p>
            <a:pPr algn="just"/>
            <a:r>
              <a:rPr lang="en-GB" sz="2200" dirty="0"/>
              <a:t>As we saw briefly before, it is possible to convert a dataset from a stacked multi-index to a simple two-dimensional representation, optionally specifying the level to use:</a:t>
            </a:r>
            <a:endParaRPr lang="en-US" sz="2200" dirty="0"/>
          </a:p>
        </p:txBody>
      </p:sp>
      <p:pic>
        <p:nvPicPr>
          <p:cNvPr id="10" name="Hình ảnh 9">
            <a:extLst>
              <a:ext uri="{FF2B5EF4-FFF2-40B4-BE49-F238E27FC236}">
                <a16:creationId xmlns:a16="http://schemas.microsoft.com/office/drawing/2014/main" id="{EF6A40A1-4519-4ACC-AFB0-7A28BE5F69D4}"/>
              </a:ext>
            </a:extLst>
          </p:cNvPr>
          <p:cNvPicPr>
            <a:picLocks noChangeAspect="1"/>
          </p:cNvPicPr>
          <p:nvPr/>
        </p:nvPicPr>
        <p:blipFill>
          <a:blip r:embed="rId2"/>
          <a:stretch>
            <a:fillRect/>
          </a:stretch>
        </p:blipFill>
        <p:spPr>
          <a:xfrm>
            <a:off x="6832425" y="808830"/>
            <a:ext cx="4143375" cy="2390775"/>
          </a:xfrm>
          <a:prstGeom prst="rect">
            <a:avLst/>
          </a:prstGeom>
        </p:spPr>
      </p:pic>
      <p:pic>
        <p:nvPicPr>
          <p:cNvPr id="12" name="Hình ảnh 11">
            <a:extLst>
              <a:ext uri="{FF2B5EF4-FFF2-40B4-BE49-F238E27FC236}">
                <a16:creationId xmlns:a16="http://schemas.microsoft.com/office/drawing/2014/main" id="{1226B18C-6C26-4F17-930B-6F7F7EE51AE6}"/>
              </a:ext>
            </a:extLst>
          </p:cNvPr>
          <p:cNvPicPr>
            <a:picLocks noChangeAspect="1"/>
          </p:cNvPicPr>
          <p:nvPr/>
        </p:nvPicPr>
        <p:blipFill>
          <a:blip r:embed="rId3"/>
          <a:stretch>
            <a:fillRect/>
          </a:stretch>
        </p:blipFill>
        <p:spPr>
          <a:xfrm>
            <a:off x="738135" y="2905018"/>
            <a:ext cx="3429000" cy="2886075"/>
          </a:xfrm>
          <a:prstGeom prst="rect">
            <a:avLst/>
          </a:prstGeom>
        </p:spPr>
      </p:pic>
      <p:sp>
        <p:nvSpPr>
          <p:cNvPr id="15" name="Hộp Văn bản 14">
            <a:extLst>
              <a:ext uri="{FF2B5EF4-FFF2-40B4-BE49-F238E27FC236}">
                <a16:creationId xmlns:a16="http://schemas.microsoft.com/office/drawing/2014/main" id="{E448C861-76F3-4DE7-9A82-9D321276571D}"/>
              </a:ext>
            </a:extLst>
          </p:cNvPr>
          <p:cNvSpPr txBox="1"/>
          <p:nvPr/>
        </p:nvSpPr>
        <p:spPr>
          <a:xfrm>
            <a:off x="4381499" y="3273584"/>
            <a:ext cx="3429001" cy="1446550"/>
          </a:xfrm>
          <a:prstGeom prst="rect">
            <a:avLst/>
          </a:prstGeom>
          <a:noFill/>
          <a:ln>
            <a:solidFill>
              <a:schemeClr val="accent1"/>
            </a:solidFill>
          </a:ln>
        </p:spPr>
        <p:txBody>
          <a:bodyPr wrap="square">
            <a:spAutoFit/>
          </a:bodyPr>
          <a:lstStyle/>
          <a:p>
            <a:pPr algn="just"/>
            <a:r>
              <a:rPr lang="en-GB" sz="2200" dirty="0"/>
              <a:t>The opposite of unstack() is stack(), which here can be used to recover the original series:</a:t>
            </a:r>
            <a:endParaRPr lang="en-US" sz="2200" dirty="0"/>
          </a:p>
        </p:txBody>
      </p:sp>
      <p:pic>
        <p:nvPicPr>
          <p:cNvPr id="16" name="Hình ảnh 15">
            <a:extLst>
              <a:ext uri="{FF2B5EF4-FFF2-40B4-BE49-F238E27FC236}">
                <a16:creationId xmlns:a16="http://schemas.microsoft.com/office/drawing/2014/main" id="{F1706659-653C-45FA-812E-3AB9F58C6046}"/>
              </a:ext>
            </a:extLst>
          </p:cNvPr>
          <p:cNvPicPr>
            <a:picLocks noChangeAspect="1"/>
          </p:cNvPicPr>
          <p:nvPr/>
        </p:nvPicPr>
        <p:blipFill>
          <a:blip r:embed="rId4"/>
          <a:stretch>
            <a:fillRect/>
          </a:stretch>
        </p:blipFill>
        <p:spPr>
          <a:xfrm>
            <a:off x="7886700" y="3273584"/>
            <a:ext cx="3800475" cy="2905125"/>
          </a:xfrm>
          <a:prstGeom prst="rect">
            <a:avLst/>
          </a:prstGeom>
        </p:spPr>
      </p:pic>
    </p:spTree>
    <p:extLst>
      <p:ext uri="{BB962C8B-B14F-4D97-AF65-F5344CB8AC3E}">
        <p14:creationId xmlns:p14="http://schemas.microsoft.com/office/powerpoint/2010/main" val="342807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inVertical)">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Hierarchical Indexing</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49</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802133" y="868270"/>
            <a:ext cx="4526622" cy="461665"/>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000000"/>
                </a:solidFill>
              </a:rPr>
              <a:t>Index setting and resetting</a:t>
            </a:r>
            <a:endParaRPr lang="en-US" sz="2400" b="1" dirty="0"/>
          </a:p>
        </p:txBody>
      </p:sp>
      <p:sp>
        <p:nvSpPr>
          <p:cNvPr id="7" name="Hộp Văn bản 6">
            <a:extLst>
              <a:ext uri="{FF2B5EF4-FFF2-40B4-BE49-F238E27FC236}">
                <a16:creationId xmlns:a16="http://schemas.microsoft.com/office/drawing/2014/main" id="{B4B214B8-B381-450A-84DD-519B1522EF16}"/>
              </a:ext>
            </a:extLst>
          </p:cNvPr>
          <p:cNvSpPr txBox="1"/>
          <p:nvPr/>
        </p:nvSpPr>
        <p:spPr>
          <a:xfrm>
            <a:off x="709666" y="1578893"/>
            <a:ext cx="6162675" cy="1107996"/>
          </a:xfrm>
          <a:prstGeom prst="rect">
            <a:avLst/>
          </a:prstGeom>
          <a:noFill/>
          <a:ln>
            <a:solidFill>
              <a:schemeClr val="accent1"/>
            </a:solidFill>
          </a:ln>
        </p:spPr>
        <p:txBody>
          <a:bodyPr wrap="square">
            <a:spAutoFit/>
          </a:bodyPr>
          <a:lstStyle/>
          <a:p>
            <a:pPr algn="just"/>
            <a:r>
              <a:rPr lang="en-GB" sz="2200" dirty="0"/>
              <a:t>Another way to rearrange hierarchical data is to turn the index labels into columns; this can be accomplished with the </a:t>
            </a:r>
            <a:r>
              <a:rPr lang="en-GB" sz="2200" dirty="0" err="1"/>
              <a:t>reset_index</a:t>
            </a:r>
            <a:r>
              <a:rPr lang="en-GB" sz="2200" dirty="0"/>
              <a:t> method</a:t>
            </a:r>
            <a:endParaRPr lang="en-US" sz="2200" dirty="0"/>
          </a:p>
        </p:txBody>
      </p:sp>
      <p:pic>
        <p:nvPicPr>
          <p:cNvPr id="8" name="Hình ảnh 7">
            <a:extLst>
              <a:ext uri="{FF2B5EF4-FFF2-40B4-BE49-F238E27FC236}">
                <a16:creationId xmlns:a16="http://schemas.microsoft.com/office/drawing/2014/main" id="{BD602FBD-B37E-40CD-AFD8-BA9FCA5957C4}"/>
              </a:ext>
            </a:extLst>
          </p:cNvPr>
          <p:cNvPicPr>
            <a:picLocks noChangeAspect="1"/>
          </p:cNvPicPr>
          <p:nvPr/>
        </p:nvPicPr>
        <p:blipFill rotWithShape="1">
          <a:blip r:embed="rId2"/>
          <a:srcRect b="4460"/>
          <a:stretch/>
        </p:blipFill>
        <p:spPr>
          <a:xfrm>
            <a:off x="709666" y="2935847"/>
            <a:ext cx="6162675" cy="3922153"/>
          </a:xfrm>
          <a:prstGeom prst="rect">
            <a:avLst/>
          </a:prstGeom>
        </p:spPr>
      </p:pic>
      <p:pic>
        <p:nvPicPr>
          <p:cNvPr id="10" name="Hình ảnh 9">
            <a:extLst>
              <a:ext uri="{FF2B5EF4-FFF2-40B4-BE49-F238E27FC236}">
                <a16:creationId xmlns:a16="http://schemas.microsoft.com/office/drawing/2014/main" id="{77C7E5FD-3187-45B2-9FCA-00096EC9BD19}"/>
              </a:ext>
            </a:extLst>
          </p:cNvPr>
          <p:cNvPicPr>
            <a:picLocks noChangeAspect="1"/>
          </p:cNvPicPr>
          <p:nvPr/>
        </p:nvPicPr>
        <p:blipFill>
          <a:blip r:embed="rId3"/>
          <a:stretch>
            <a:fillRect/>
          </a:stretch>
        </p:blipFill>
        <p:spPr>
          <a:xfrm>
            <a:off x="7058025" y="2628900"/>
            <a:ext cx="5133975" cy="4229100"/>
          </a:xfrm>
          <a:prstGeom prst="rect">
            <a:avLst/>
          </a:prstGeom>
        </p:spPr>
      </p:pic>
      <p:sp>
        <p:nvSpPr>
          <p:cNvPr id="13" name="Hộp Văn bản 12">
            <a:extLst>
              <a:ext uri="{FF2B5EF4-FFF2-40B4-BE49-F238E27FC236}">
                <a16:creationId xmlns:a16="http://schemas.microsoft.com/office/drawing/2014/main" id="{666514BD-E7A6-4248-AA0C-82293D51787F}"/>
              </a:ext>
            </a:extLst>
          </p:cNvPr>
          <p:cNvSpPr txBox="1"/>
          <p:nvPr/>
        </p:nvSpPr>
        <p:spPr>
          <a:xfrm>
            <a:off x="7058025" y="1099103"/>
            <a:ext cx="4714875" cy="1446550"/>
          </a:xfrm>
          <a:prstGeom prst="rect">
            <a:avLst/>
          </a:prstGeom>
          <a:noFill/>
          <a:ln>
            <a:solidFill>
              <a:schemeClr val="accent1"/>
            </a:solidFill>
          </a:ln>
        </p:spPr>
        <p:txBody>
          <a:bodyPr wrap="square">
            <a:spAutoFit/>
          </a:bodyPr>
          <a:lstStyle/>
          <a:p>
            <a:pPr algn="just"/>
            <a:r>
              <a:rPr lang="en-GB" sz="2200" dirty="0"/>
              <a:t>Often when working with data in the real world, the raw input data looks like this and it's useful to build a </a:t>
            </a:r>
            <a:r>
              <a:rPr lang="en-GB" sz="2200" dirty="0" err="1"/>
              <a:t>MultiIndex</a:t>
            </a:r>
            <a:r>
              <a:rPr lang="en-GB" sz="2200" dirty="0"/>
              <a:t> from the column values. </a:t>
            </a:r>
            <a:endParaRPr lang="en-US" sz="2200" dirty="0"/>
          </a:p>
        </p:txBody>
      </p:sp>
    </p:spTree>
    <p:extLst>
      <p:ext uri="{BB962C8B-B14F-4D97-AF65-F5344CB8AC3E}">
        <p14:creationId xmlns:p14="http://schemas.microsoft.com/office/powerpoint/2010/main" val="39761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barn(inVertical)">
                                      <p:cBhvr>
                                        <p:cTn id="17" dur="500"/>
                                        <p:tgtEl>
                                          <p:spTgt spid="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Introducing Pandas Objects</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p:txBody>
          <a:bodyPr>
            <a:normAutofit/>
          </a:bodyPr>
          <a:lstStyle/>
          <a:p>
            <a:r>
              <a:rPr lang="en-US" sz="2800" i="1" dirty="0"/>
              <a:t>Series as specialized dictionary</a:t>
            </a: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5</a:t>
            </a:fld>
            <a:endParaRPr lang="en-US"/>
          </a:p>
        </p:txBody>
      </p:sp>
      <p:pic>
        <p:nvPicPr>
          <p:cNvPr id="6" name="Hình ảnh 5">
            <a:extLst>
              <a:ext uri="{FF2B5EF4-FFF2-40B4-BE49-F238E27FC236}">
                <a16:creationId xmlns:a16="http://schemas.microsoft.com/office/drawing/2014/main" id="{D667562B-F281-4B71-ABFA-D13D7C84A401}"/>
              </a:ext>
            </a:extLst>
          </p:cNvPr>
          <p:cNvPicPr>
            <a:picLocks noChangeAspect="1"/>
          </p:cNvPicPr>
          <p:nvPr/>
        </p:nvPicPr>
        <p:blipFill>
          <a:blip r:embed="rId2"/>
          <a:stretch>
            <a:fillRect/>
          </a:stretch>
        </p:blipFill>
        <p:spPr>
          <a:xfrm>
            <a:off x="1247745" y="1468436"/>
            <a:ext cx="5715000" cy="3971925"/>
          </a:xfrm>
          <a:prstGeom prst="rect">
            <a:avLst/>
          </a:prstGeom>
        </p:spPr>
      </p:pic>
      <p:pic>
        <p:nvPicPr>
          <p:cNvPr id="8" name="Hình ảnh 7">
            <a:extLst>
              <a:ext uri="{FF2B5EF4-FFF2-40B4-BE49-F238E27FC236}">
                <a16:creationId xmlns:a16="http://schemas.microsoft.com/office/drawing/2014/main" id="{EC27C412-F6E0-4E9D-B3EB-9750EEC74898}"/>
              </a:ext>
            </a:extLst>
          </p:cNvPr>
          <p:cNvPicPr>
            <a:picLocks noChangeAspect="1"/>
          </p:cNvPicPr>
          <p:nvPr/>
        </p:nvPicPr>
        <p:blipFill>
          <a:blip r:embed="rId3"/>
          <a:stretch>
            <a:fillRect/>
          </a:stretch>
        </p:blipFill>
        <p:spPr>
          <a:xfrm>
            <a:off x="4589260" y="4497404"/>
            <a:ext cx="6591300" cy="1219200"/>
          </a:xfrm>
          <a:prstGeom prst="rect">
            <a:avLst/>
          </a:prstGeom>
        </p:spPr>
      </p:pic>
      <p:pic>
        <p:nvPicPr>
          <p:cNvPr id="10" name="Hình ảnh 9">
            <a:extLst>
              <a:ext uri="{FF2B5EF4-FFF2-40B4-BE49-F238E27FC236}">
                <a16:creationId xmlns:a16="http://schemas.microsoft.com/office/drawing/2014/main" id="{1DF02E6B-B2BB-406C-BCC1-CDC26C016413}"/>
              </a:ext>
            </a:extLst>
          </p:cNvPr>
          <p:cNvPicPr>
            <a:picLocks noChangeAspect="1"/>
          </p:cNvPicPr>
          <p:nvPr/>
        </p:nvPicPr>
        <p:blipFill>
          <a:blip r:embed="rId4"/>
          <a:stretch>
            <a:fillRect/>
          </a:stretch>
        </p:blipFill>
        <p:spPr>
          <a:xfrm>
            <a:off x="4659894" y="5924550"/>
            <a:ext cx="3505200" cy="933450"/>
          </a:xfrm>
          <a:prstGeom prst="rect">
            <a:avLst/>
          </a:prstGeom>
        </p:spPr>
      </p:pic>
      <p:pic>
        <p:nvPicPr>
          <p:cNvPr id="12" name="Hình ảnh 11">
            <a:extLst>
              <a:ext uri="{FF2B5EF4-FFF2-40B4-BE49-F238E27FC236}">
                <a16:creationId xmlns:a16="http://schemas.microsoft.com/office/drawing/2014/main" id="{E4292C25-D084-435C-BC56-9BF65AD3E2D4}"/>
              </a:ext>
            </a:extLst>
          </p:cNvPr>
          <p:cNvPicPr>
            <a:picLocks noChangeAspect="1"/>
          </p:cNvPicPr>
          <p:nvPr/>
        </p:nvPicPr>
        <p:blipFill>
          <a:blip r:embed="rId5"/>
          <a:stretch>
            <a:fillRect/>
          </a:stretch>
        </p:blipFill>
        <p:spPr>
          <a:xfrm>
            <a:off x="7267362" y="2251108"/>
            <a:ext cx="4705350" cy="2038350"/>
          </a:xfrm>
          <a:prstGeom prst="rect">
            <a:avLst/>
          </a:prstGeom>
        </p:spPr>
      </p:pic>
      <p:sp>
        <p:nvSpPr>
          <p:cNvPr id="11" name="Hộp Văn bản 10">
            <a:extLst>
              <a:ext uri="{FF2B5EF4-FFF2-40B4-BE49-F238E27FC236}">
                <a16:creationId xmlns:a16="http://schemas.microsoft.com/office/drawing/2014/main" id="{4FBB4010-A915-4D9D-9A98-F76BE82B365C}"/>
              </a:ext>
            </a:extLst>
          </p:cNvPr>
          <p:cNvSpPr txBox="1"/>
          <p:nvPr/>
        </p:nvSpPr>
        <p:spPr>
          <a:xfrm>
            <a:off x="7267362" y="1141396"/>
            <a:ext cx="4705350" cy="1107996"/>
          </a:xfrm>
          <a:prstGeom prst="rect">
            <a:avLst/>
          </a:prstGeom>
          <a:noFill/>
        </p:spPr>
        <p:txBody>
          <a:bodyPr wrap="square">
            <a:spAutoFit/>
          </a:bodyPr>
          <a:lstStyle/>
          <a:p>
            <a:r>
              <a:rPr lang="en-GB" sz="2200" dirty="0"/>
              <a:t>Unlike a dictionary, though, the Series also supports array-style operations such as slicing:</a:t>
            </a:r>
            <a:endParaRPr lang="en-US" sz="2200" dirty="0"/>
          </a:p>
        </p:txBody>
      </p:sp>
    </p:spTree>
    <p:extLst>
      <p:ext uri="{BB962C8B-B14F-4D97-AF65-F5344CB8AC3E}">
        <p14:creationId xmlns:p14="http://schemas.microsoft.com/office/powerpoint/2010/main" val="328050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Hierarchical Indexing</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p:txBody>
          <a:bodyPr/>
          <a:lstStyle/>
          <a:p>
            <a:r>
              <a:rPr lang="en-GB" dirty="0"/>
              <a:t>Data Aggregations on Multi-Indices</a:t>
            </a:r>
            <a:endParaRPr lang="en-US" dirty="0"/>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50</a:t>
            </a:fld>
            <a:endParaRPr lang="en-US"/>
          </a:p>
        </p:txBody>
      </p:sp>
      <p:sp>
        <p:nvSpPr>
          <p:cNvPr id="7" name="Hộp Văn bản 6">
            <a:extLst>
              <a:ext uri="{FF2B5EF4-FFF2-40B4-BE49-F238E27FC236}">
                <a16:creationId xmlns:a16="http://schemas.microsoft.com/office/drawing/2014/main" id="{9AF38EAA-C161-423A-A2B9-32B3D9950BF9}"/>
              </a:ext>
            </a:extLst>
          </p:cNvPr>
          <p:cNvSpPr txBox="1"/>
          <p:nvPr/>
        </p:nvSpPr>
        <p:spPr>
          <a:xfrm>
            <a:off x="798816" y="1468436"/>
            <a:ext cx="5011862" cy="430887"/>
          </a:xfrm>
          <a:prstGeom prst="rect">
            <a:avLst/>
          </a:prstGeom>
          <a:noFill/>
        </p:spPr>
        <p:txBody>
          <a:bodyPr wrap="square">
            <a:spAutoFit/>
          </a:bodyPr>
          <a:lstStyle/>
          <a:p>
            <a:r>
              <a:rPr lang="en-GB" sz="2200" dirty="0"/>
              <a:t>Let's return to our health data:</a:t>
            </a:r>
            <a:endParaRPr lang="en-US" sz="2200" dirty="0"/>
          </a:p>
        </p:txBody>
      </p:sp>
      <p:pic>
        <p:nvPicPr>
          <p:cNvPr id="8" name="Hình ảnh 7">
            <a:extLst>
              <a:ext uri="{FF2B5EF4-FFF2-40B4-BE49-F238E27FC236}">
                <a16:creationId xmlns:a16="http://schemas.microsoft.com/office/drawing/2014/main" id="{9C49E16D-3F50-4EEF-B1AE-C63BE5B32CFD}"/>
              </a:ext>
            </a:extLst>
          </p:cNvPr>
          <p:cNvPicPr>
            <a:picLocks noChangeAspect="1"/>
          </p:cNvPicPr>
          <p:nvPr/>
        </p:nvPicPr>
        <p:blipFill>
          <a:blip r:embed="rId3"/>
          <a:stretch>
            <a:fillRect/>
          </a:stretch>
        </p:blipFill>
        <p:spPr>
          <a:xfrm>
            <a:off x="257603" y="2012947"/>
            <a:ext cx="5553075" cy="3705225"/>
          </a:xfrm>
          <a:prstGeom prst="rect">
            <a:avLst/>
          </a:prstGeom>
        </p:spPr>
      </p:pic>
      <p:sp>
        <p:nvSpPr>
          <p:cNvPr id="11" name="Hộp Văn bản 10">
            <a:extLst>
              <a:ext uri="{FF2B5EF4-FFF2-40B4-BE49-F238E27FC236}">
                <a16:creationId xmlns:a16="http://schemas.microsoft.com/office/drawing/2014/main" id="{6D69C359-6BE5-452F-9F98-3EBD6A6DE4BE}"/>
              </a:ext>
            </a:extLst>
          </p:cNvPr>
          <p:cNvSpPr txBox="1"/>
          <p:nvPr/>
        </p:nvSpPr>
        <p:spPr>
          <a:xfrm>
            <a:off x="5907640" y="1222215"/>
            <a:ext cx="6167063" cy="1446550"/>
          </a:xfrm>
          <a:prstGeom prst="rect">
            <a:avLst/>
          </a:prstGeom>
          <a:noFill/>
        </p:spPr>
        <p:txBody>
          <a:bodyPr wrap="square">
            <a:spAutoFit/>
          </a:bodyPr>
          <a:lstStyle/>
          <a:p>
            <a:pPr algn="just"/>
            <a:r>
              <a:rPr lang="en-GB" sz="2200" dirty="0"/>
              <a:t>Perhaps we'd like to average-out the measurements in the two visits each year. We can do this by naming the index level we'd like to explore, in this case the year:</a:t>
            </a:r>
            <a:endParaRPr lang="en-US" sz="2200" dirty="0"/>
          </a:p>
        </p:txBody>
      </p:sp>
      <p:pic>
        <p:nvPicPr>
          <p:cNvPr id="12" name="Hình ảnh 11">
            <a:extLst>
              <a:ext uri="{FF2B5EF4-FFF2-40B4-BE49-F238E27FC236}">
                <a16:creationId xmlns:a16="http://schemas.microsoft.com/office/drawing/2014/main" id="{70ECE3D7-A1E4-4F96-A8C2-B9354BCC5089}"/>
              </a:ext>
            </a:extLst>
          </p:cNvPr>
          <p:cNvPicPr>
            <a:picLocks noChangeAspect="1"/>
          </p:cNvPicPr>
          <p:nvPr/>
        </p:nvPicPr>
        <p:blipFill>
          <a:blip r:embed="rId4"/>
          <a:stretch>
            <a:fillRect/>
          </a:stretch>
        </p:blipFill>
        <p:spPr>
          <a:xfrm>
            <a:off x="6096000" y="2967055"/>
            <a:ext cx="5057775" cy="2314575"/>
          </a:xfrm>
          <a:prstGeom prst="rect">
            <a:avLst/>
          </a:prstGeom>
        </p:spPr>
      </p:pic>
      <p:sp>
        <p:nvSpPr>
          <p:cNvPr id="15" name="Hộp Văn bản 14">
            <a:extLst>
              <a:ext uri="{FF2B5EF4-FFF2-40B4-BE49-F238E27FC236}">
                <a16:creationId xmlns:a16="http://schemas.microsoft.com/office/drawing/2014/main" id="{1B16DFDC-5527-4163-A604-9654AF105163}"/>
              </a:ext>
            </a:extLst>
          </p:cNvPr>
          <p:cNvSpPr txBox="1"/>
          <p:nvPr/>
        </p:nvSpPr>
        <p:spPr>
          <a:xfrm>
            <a:off x="6096000" y="5374921"/>
            <a:ext cx="5553075" cy="1107996"/>
          </a:xfrm>
          <a:prstGeom prst="rect">
            <a:avLst/>
          </a:prstGeom>
          <a:noFill/>
        </p:spPr>
        <p:txBody>
          <a:bodyPr wrap="square">
            <a:spAutoFit/>
          </a:bodyPr>
          <a:lstStyle/>
          <a:p>
            <a:r>
              <a:rPr lang="en-US" sz="2200" dirty="0"/>
              <a:t>Thus in two lines, we've been able to find the average heart rate and temperature measured among all subjects in all visits each year</a:t>
            </a:r>
          </a:p>
        </p:txBody>
      </p:sp>
    </p:spTree>
    <p:extLst>
      <p:ext uri="{BB962C8B-B14F-4D97-AF65-F5344CB8AC3E}">
        <p14:creationId xmlns:p14="http://schemas.microsoft.com/office/powerpoint/2010/main" val="39512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Introducing Pandas Objects</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p:txBody>
          <a:bodyPr>
            <a:normAutofit/>
          </a:bodyPr>
          <a:lstStyle/>
          <a:p>
            <a:r>
              <a:rPr lang="en-US" sz="2800" i="1" dirty="0"/>
              <a:t>Constructing Series objects</a:t>
            </a: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6</a:t>
            </a:fld>
            <a:endParaRPr lang="en-US"/>
          </a:p>
        </p:txBody>
      </p:sp>
      <p:sp>
        <p:nvSpPr>
          <p:cNvPr id="6" name="Hộp Văn bản 5">
            <a:extLst>
              <a:ext uri="{FF2B5EF4-FFF2-40B4-BE49-F238E27FC236}">
                <a16:creationId xmlns:a16="http://schemas.microsoft.com/office/drawing/2014/main" id="{983476FE-4EB9-4F48-83BD-A1D2DED6A90A}"/>
              </a:ext>
            </a:extLst>
          </p:cNvPr>
          <p:cNvSpPr txBox="1"/>
          <p:nvPr/>
        </p:nvSpPr>
        <p:spPr>
          <a:xfrm>
            <a:off x="5447123" y="916843"/>
            <a:ext cx="5797193" cy="646331"/>
          </a:xfrm>
          <a:prstGeom prst="rect">
            <a:avLst/>
          </a:prstGeom>
          <a:solidFill>
            <a:schemeClr val="accent4">
              <a:lumMod val="20000"/>
              <a:lumOff val="80000"/>
            </a:schemeClr>
          </a:solidFill>
          <a:ln>
            <a:solidFill>
              <a:srgbClr val="C00000"/>
            </a:solidFill>
          </a:ln>
        </p:spPr>
        <p:txBody>
          <a:bodyPr wrap="square">
            <a:spAutoFit/>
          </a:bodyPr>
          <a:lstStyle/>
          <a:p>
            <a:pPr algn="ctr"/>
            <a:r>
              <a:rPr lang="en-GB" sz="3600" b="0" i="0" dirty="0" err="1">
                <a:solidFill>
                  <a:srgbClr val="000088"/>
                </a:solidFill>
                <a:effectLst/>
                <a:latin typeface="UbuntuMono-Regular"/>
              </a:rPr>
              <a:t>pd</a:t>
            </a:r>
            <a:r>
              <a:rPr lang="en-GB" sz="3600" b="0" i="0" dirty="0" err="1">
                <a:solidFill>
                  <a:srgbClr val="555555"/>
                </a:solidFill>
                <a:effectLst/>
                <a:latin typeface="UbuntuMono-Regular"/>
              </a:rPr>
              <a:t>.</a:t>
            </a:r>
            <a:r>
              <a:rPr lang="en-GB" sz="3600" b="0" i="0" dirty="0" err="1">
                <a:solidFill>
                  <a:srgbClr val="000088"/>
                </a:solidFill>
                <a:effectLst/>
                <a:latin typeface="UbuntuMono-Regular"/>
              </a:rPr>
              <a:t>Series</a:t>
            </a:r>
            <a:r>
              <a:rPr lang="en-GB" sz="3600" b="0" i="0" dirty="0">
                <a:solidFill>
                  <a:srgbClr val="000000"/>
                </a:solidFill>
                <a:effectLst/>
                <a:latin typeface="UbuntuMono-Regular"/>
              </a:rPr>
              <a:t>(</a:t>
            </a:r>
            <a:r>
              <a:rPr lang="en-GB" sz="3600" b="0" i="0" dirty="0">
                <a:solidFill>
                  <a:srgbClr val="000088"/>
                </a:solidFill>
                <a:effectLst/>
                <a:latin typeface="UbuntuMono-Regular"/>
              </a:rPr>
              <a:t>data</a:t>
            </a:r>
            <a:r>
              <a:rPr lang="en-GB" sz="3600" b="0" i="0" dirty="0">
                <a:solidFill>
                  <a:srgbClr val="000000"/>
                </a:solidFill>
                <a:effectLst/>
                <a:latin typeface="UbuntuMono-Regular"/>
              </a:rPr>
              <a:t>, </a:t>
            </a:r>
            <a:r>
              <a:rPr lang="en-GB" sz="3600" b="0" i="0" dirty="0">
                <a:solidFill>
                  <a:srgbClr val="000088"/>
                </a:solidFill>
                <a:effectLst/>
                <a:latin typeface="UbuntuMono-Regular"/>
              </a:rPr>
              <a:t>index</a:t>
            </a:r>
            <a:r>
              <a:rPr lang="en-GB" sz="3600" b="0" i="0" dirty="0">
                <a:solidFill>
                  <a:srgbClr val="555555"/>
                </a:solidFill>
                <a:effectLst/>
                <a:latin typeface="UbuntuMono-Regular"/>
              </a:rPr>
              <a:t>=</a:t>
            </a:r>
            <a:r>
              <a:rPr lang="en-GB" sz="3600" b="0" i="0" dirty="0">
                <a:solidFill>
                  <a:srgbClr val="000088"/>
                </a:solidFill>
                <a:effectLst/>
                <a:latin typeface="UbuntuMono-Regular"/>
              </a:rPr>
              <a:t>index</a:t>
            </a:r>
            <a:r>
              <a:rPr lang="en-GB" sz="3600" b="0" i="0" dirty="0">
                <a:solidFill>
                  <a:srgbClr val="000000"/>
                </a:solidFill>
                <a:effectLst/>
                <a:latin typeface="UbuntuMono-Regular"/>
              </a:rPr>
              <a:t>)</a:t>
            </a:r>
            <a:r>
              <a:rPr lang="en-GB" sz="3600" dirty="0"/>
              <a:t> </a:t>
            </a:r>
            <a:endParaRPr lang="en-US" sz="3600" dirty="0"/>
          </a:p>
        </p:txBody>
      </p:sp>
      <p:pic>
        <p:nvPicPr>
          <p:cNvPr id="8" name="Hình ảnh 7">
            <a:extLst>
              <a:ext uri="{FF2B5EF4-FFF2-40B4-BE49-F238E27FC236}">
                <a16:creationId xmlns:a16="http://schemas.microsoft.com/office/drawing/2014/main" id="{2E449248-90BB-4845-AD31-FDCEAB12EE04}"/>
              </a:ext>
            </a:extLst>
          </p:cNvPr>
          <p:cNvPicPr>
            <a:picLocks noChangeAspect="1"/>
          </p:cNvPicPr>
          <p:nvPr/>
        </p:nvPicPr>
        <p:blipFill>
          <a:blip r:embed="rId2"/>
          <a:stretch>
            <a:fillRect/>
          </a:stretch>
        </p:blipFill>
        <p:spPr>
          <a:xfrm>
            <a:off x="1374382" y="2649547"/>
            <a:ext cx="2914650" cy="1685925"/>
          </a:xfrm>
          <a:prstGeom prst="rect">
            <a:avLst/>
          </a:prstGeom>
        </p:spPr>
      </p:pic>
      <p:pic>
        <p:nvPicPr>
          <p:cNvPr id="10" name="Hình ảnh 9">
            <a:extLst>
              <a:ext uri="{FF2B5EF4-FFF2-40B4-BE49-F238E27FC236}">
                <a16:creationId xmlns:a16="http://schemas.microsoft.com/office/drawing/2014/main" id="{B0397F52-0D4F-4EA0-A767-F5AA23F00FB7}"/>
              </a:ext>
            </a:extLst>
          </p:cNvPr>
          <p:cNvPicPr>
            <a:picLocks noChangeAspect="1"/>
          </p:cNvPicPr>
          <p:nvPr/>
        </p:nvPicPr>
        <p:blipFill>
          <a:blip r:embed="rId3"/>
          <a:stretch>
            <a:fillRect/>
          </a:stretch>
        </p:blipFill>
        <p:spPr>
          <a:xfrm>
            <a:off x="1504415" y="5131975"/>
            <a:ext cx="4829175" cy="1762125"/>
          </a:xfrm>
          <a:prstGeom prst="rect">
            <a:avLst/>
          </a:prstGeom>
        </p:spPr>
      </p:pic>
      <p:pic>
        <p:nvPicPr>
          <p:cNvPr id="12" name="Hình ảnh 11">
            <a:extLst>
              <a:ext uri="{FF2B5EF4-FFF2-40B4-BE49-F238E27FC236}">
                <a16:creationId xmlns:a16="http://schemas.microsoft.com/office/drawing/2014/main" id="{5BBFC7BE-1B44-4BC9-9EF0-B50D9FA6B4D2}"/>
              </a:ext>
            </a:extLst>
          </p:cNvPr>
          <p:cNvPicPr>
            <a:picLocks noChangeAspect="1"/>
          </p:cNvPicPr>
          <p:nvPr/>
        </p:nvPicPr>
        <p:blipFill>
          <a:blip r:embed="rId4"/>
          <a:stretch>
            <a:fillRect/>
          </a:stretch>
        </p:blipFill>
        <p:spPr>
          <a:xfrm>
            <a:off x="6836219" y="2251612"/>
            <a:ext cx="4505325" cy="1819275"/>
          </a:xfrm>
          <a:prstGeom prst="rect">
            <a:avLst/>
          </a:prstGeom>
        </p:spPr>
      </p:pic>
      <p:pic>
        <p:nvPicPr>
          <p:cNvPr id="16" name="Hình ảnh 15">
            <a:extLst>
              <a:ext uri="{FF2B5EF4-FFF2-40B4-BE49-F238E27FC236}">
                <a16:creationId xmlns:a16="http://schemas.microsoft.com/office/drawing/2014/main" id="{DC406983-AAAA-4D19-83DB-E2DFB0F82F98}"/>
              </a:ext>
            </a:extLst>
          </p:cNvPr>
          <p:cNvPicPr>
            <a:picLocks noChangeAspect="1"/>
          </p:cNvPicPr>
          <p:nvPr/>
        </p:nvPicPr>
        <p:blipFill>
          <a:blip r:embed="rId5"/>
          <a:stretch>
            <a:fillRect/>
          </a:stretch>
        </p:blipFill>
        <p:spPr>
          <a:xfrm>
            <a:off x="6890321" y="4178762"/>
            <a:ext cx="4495800" cy="1790700"/>
          </a:xfrm>
          <a:prstGeom prst="rect">
            <a:avLst/>
          </a:prstGeom>
        </p:spPr>
      </p:pic>
      <p:sp>
        <p:nvSpPr>
          <p:cNvPr id="11" name="Hộp Văn bản 10">
            <a:extLst>
              <a:ext uri="{FF2B5EF4-FFF2-40B4-BE49-F238E27FC236}">
                <a16:creationId xmlns:a16="http://schemas.microsoft.com/office/drawing/2014/main" id="{5C3CEEE7-2116-4299-A985-4C224D4D5389}"/>
              </a:ext>
            </a:extLst>
          </p:cNvPr>
          <p:cNvSpPr txBox="1"/>
          <p:nvPr/>
        </p:nvSpPr>
        <p:spPr>
          <a:xfrm>
            <a:off x="2632753" y="1712850"/>
            <a:ext cx="9739901" cy="430887"/>
          </a:xfrm>
          <a:prstGeom prst="rect">
            <a:avLst/>
          </a:prstGeom>
          <a:noFill/>
        </p:spPr>
        <p:txBody>
          <a:bodyPr wrap="square">
            <a:spAutoFit/>
          </a:bodyPr>
          <a:lstStyle/>
          <a:p>
            <a:r>
              <a:rPr lang="en-GB" sz="2200" dirty="0"/>
              <a:t>where index is an optional argument, and data can be one of many entities.</a:t>
            </a:r>
            <a:endParaRPr lang="en-US" sz="2200" dirty="0"/>
          </a:p>
        </p:txBody>
      </p:sp>
      <p:sp>
        <p:nvSpPr>
          <p:cNvPr id="13" name="Hộp Văn bản 12">
            <a:extLst>
              <a:ext uri="{FF2B5EF4-FFF2-40B4-BE49-F238E27FC236}">
                <a16:creationId xmlns:a16="http://schemas.microsoft.com/office/drawing/2014/main" id="{7AB524A6-059E-4B8B-BD51-B1655918B5C1}"/>
              </a:ext>
            </a:extLst>
          </p:cNvPr>
          <p:cNvSpPr txBox="1"/>
          <p:nvPr/>
        </p:nvSpPr>
        <p:spPr>
          <a:xfrm>
            <a:off x="947684" y="4362534"/>
            <a:ext cx="4945400" cy="769441"/>
          </a:xfrm>
          <a:prstGeom prst="rect">
            <a:avLst/>
          </a:prstGeom>
          <a:noFill/>
          <a:ln>
            <a:solidFill>
              <a:schemeClr val="accent1"/>
            </a:solidFill>
          </a:ln>
        </p:spPr>
        <p:txBody>
          <a:bodyPr wrap="square">
            <a:spAutoFit/>
          </a:bodyPr>
          <a:lstStyle/>
          <a:p>
            <a:r>
              <a:rPr lang="en-GB" sz="2200" dirty="0"/>
              <a:t>Data can be a scalar, which is repeated to fill the specified index:</a:t>
            </a:r>
            <a:endParaRPr lang="en-US" sz="2200" dirty="0"/>
          </a:p>
        </p:txBody>
      </p:sp>
      <p:sp>
        <p:nvSpPr>
          <p:cNvPr id="17" name="Hộp Văn bản 16">
            <a:extLst>
              <a:ext uri="{FF2B5EF4-FFF2-40B4-BE49-F238E27FC236}">
                <a16:creationId xmlns:a16="http://schemas.microsoft.com/office/drawing/2014/main" id="{25D2F55B-6199-4AFD-9A03-0993480EEE32}"/>
              </a:ext>
            </a:extLst>
          </p:cNvPr>
          <p:cNvSpPr txBox="1"/>
          <p:nvPr/>
        </p:nvSpPr>
        <p:spPr>
          <a:xfrm>
            <a:off x="6462445" y="6014357"/>
            <a:ext cx="5578867" cy="769441"/>
          </a:xfrm>
          <a:prstGeom prst="rect">
            <a:avLst/>
          </a:prstGeom>
          <a:noFill/>
          <a:ln>
            <a:solidFill>
              <a:schemeClr val="accent1"/>
            </a:solidFill>
          </a:ln>
        </p:spPr>
        <p:txBody>
          <a:bodyPr wrap="square">
            <a:spAutoFit/>
          </a:bodyPr>
          <a:lstStyle/>
          <a:p>
            <a:r>
              <a:rPr lang="en-GB" sz="2200" dirty="0"/>
              <a:t>Notice that in this case, the Series is populated only with the explicitly identified keys.</a:t>
            </a:r>
            <a:endParaRPr lang="en-US" sz="2200" dirty="0"/>
          </a:p>
        </p:txBody>
      </p:sp>
    </p:spTree>
    <p:extLst>
      <p:ext uri="{BB962C8B-B14F-4D97-AF65-F5344CB8AC3E}">
        <p14:creationId xmlns:p14="http://schemas.microsoft.com/office/powerpoint/2010/main" val="69616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inVertic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Introducing Pandas Objects</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p:txBody>
          <a:bodyPr/>
          <a:lstStyle/>
          <a:p>
            <a:r>
              <a:rPr lang="en-US" dirty="0"/>
              <a:t>The Pandas </a:t>
            </a:r>
            <a:r>
              <a:rPr lang="en-US" dirty="0" err="1"/>
              <a:t>DataFrame</a:t>
            </a:r>
            <a:r>
              <a:rPr lang="en-US" dirty="0"/>
              <a:t> Object</a:t>
            </a: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7</a:t>
            </a:fld>
            <a:endParaRPr lang="en-US"/>
          </a:p>
        </p:txBody>
      </p:sp>
      <p:sp>
        <p:nvSpPr>
          <p:cNvPr id="6" name="Hộp Văn bản 5">
            <a:extLst>
              <a:ext uri="{FF2B5EF4-FFF2-40B4-BE49-F238E27FC236}">
                <a16:creationId xmlns:a16="http://schemas.microsoft.com/office/drawing/2014/main" id="{5BC6B310-C194-4B11-B23D-AA7692FA7F7F}"/>
              </a:ext>
            </a:extLst>
          </p:cNvPr>
          <p:cNvSpPr txBox="1"/>
          <p:nvPr/>
        </p:nvSpPr>
        <p:spPr>
          <a:xfrm>
            <a:off x="788541" y="1643094"/>
            <a:ext cx="7248418" cy="523220"/>
          </a:xfrm>
          <a:prstGeom prst="rect">
            <a:avLst/>
          </a:prstGeom>
          <a:noFill/>
        </p:spPr>
        <p:txBody>
          <a:bodyPr wrap="square">
            <a:spAutoFit/>
          </a:bodyPr>
          <a:lstStyle/>
          <a:p>
            <a:r>
              <a:rPr lang="en-GB" sz="2800" b="1" i="1" dirty="0" err="1">
                <a:solidFill>
                  <a:srgbClr val="000000"/>
                </a:solidFill>
                <a:effectLst/>
              </a:rPr>
              <a:t>DataFrame</a:t>
            </a:r>
            <a:r>
              <a:rPr lang="en-GB" sz="2800" b="1" i="1" dirty="0">
                <a:solidFill>
                  <a:srgbClr val="000000"/>
                </a:solidFill>
                <a:effectLst/>
              </a:rPr>
              <a:t> as a generalized NumPy array</a:t>
            </a:r>
            <a:r>
              <a:rPr lang="en-GB" sz="2800" b="1" i="1" dirty="0"/>
              <a:t> </a:t>
            </a:r>
            <a:endParaRPr lang="en-US" sz="2800" b="1" i="1" dirty="0"/>
          </a:p>
        </p:txBody>
      </p:sp>
      <p:pic>
        <p:nvPicPr>
          <p:cNvPr id="8" name="Hình ảnh 7">
            <a:extLst>
              <a:ext uri="{FF2B5EF4-FFF2-40B4-BE49-F238E27FC236}">
                <a16:creationId xmlns:a16="http://schemas.microsoft.com/office/drawing/2014/main" id="{94B807DC-9BAD-48AD-A8FD-92F067F82C5F}"/>
              </a:ext>
            </a:extLst>
          </p:cNvPr>
          <p:cNvPicPr>
            <a:picLocks noChangeAspect="1"/>
          </p:cNvPicPr>
          <p:nvPr/>
        </p:nvPicPr>
        <p:blipFill>
          <a:blip r:embed="rId2"/>
          <a:stretch>
            <a:fillRect/>
          </a:stretch>
        </p:blipFill>
        <p:spPr>
          <a:xfrm>
            <a:off x="590551" y="2231942"/>
            <a:ext cx="4686300" cy="3990975"/>
          </a:xfrm>
          <a:prstGeom prst="rect">
            <a:avLst/>
          </a:prstGeom>
        </p:spPr>
      </p:pic>
      <p:pic>
        <p:nvPicPr>
          <p:cNvPr id="10" name="Hình ảnh 9">
            <a:extLst>
              <a:ext uri="{FF2B5EF4-FFF2-40B4-BE49-F238E27FC236}">
                <a16:creationId xmlns:a16="http://schemas.microsoft.com/office/drawing/2014/main" id="{73402DB3-EEB6-454A-A439-461CD076593B}"/>
              </a:ext>
            </a:extLst>
          </p:cNvPr>
          <p:cNvPicPr>
            <a:picLocks noChangeAspect="1"/>
          </p:cNvPicPr>
          <p:nvPr/>
        </p:nvPicPr>
        <p:blipFill>
          <a:blip r:embed="rId3"/>
          <a:stretch>
            <a:fillRect/>
          </a:stretch>
        </p:blipFill>
        <p:spPr>
          <a:xfrm>
            <a:off x="5474895" y="2187605"/>
            <a:ext cx="6543675" cy="4133850"/>
          </a:xfrm>
          <a:prstGeom prst="rect">
            <a:avLst/>
          </a:prstGeom>
        </p:spPr>
      </p:pic>
      <p:grpSp>
        <p:nvGrpSpPr>
          <p:cNvPr id="11" name="Nhóm 10">
            <a:extLst>
              <a:ext uri="{FF2B5EF4-FFF2-40B4-BE49-F238E27FC236}">
                <a16:creationId xmlns:a16="http://schemas.microsoft.com/office/drawing/2014/main" id="{B7F979B8-487C-4FE7-9AAC-E72041869711}"/>
              </a:ext>
            </a:extLst>
          </p:cNvPr>
          <p:cNvGrpSpPr/>
          <p:nvPr/>
        </p:nvGrpSpPr>
        <p:grpSpPr>
          <a:xfrm>
            <a:off x="6698751" y="2303188"/>
            <a:ext cx="5157626" cy="3919729"/>
            <a:chOff x="6698751" y="2128530"/>
            <a:chExt cx="5157626" cy="3919729"/>
          </a:xfrm>
        </p:grpSpPr>
        <p:grpSp>
          <p:nvGrpSpPr>
            <p:cNvPr id="12" name="Nhóm 11">
              <a:extLst>
                <a:ext uri="{FF2B5EF4-FFF2-40B4-BE49-F238E27FC236}">
                  <a16:creationId xmlns:a16="http://schemas.microsoft.com/office/drawing/2014/main" id="{8B7AD10D-32BC-4CB6-B86B-DA033EDBC955}"/>
                </a:ext>
              </a:extLst>
            </p:cNvPr>
            <p:cNvGrpSpPr/>
            <p:nvPr/>
          </p:nvGrpSpPr>
          <p:grpSpPr>
            <a:xfrm>
              <a:off x="7243282" y="2128530"/>
              <a:ext cx="4613095" cy="1300469"/>
              <a:chOff x="3143869" y="526191"/>
              <a:chExt cx="3434461" cy="1300469"/>
            </a:xfrm>
          </p:grpSpPr>
          <p:sp>
            <p:nvSpPr>
              <p:cNvPr id="14" name="Hình chữ nhật: Góc Tròn 13">
                <a:extLst>
                  <a:ext uri="{FF2B5EF4-FFF2-40B4-BE49-F238E27FC236}">
                    <a16:creationId xmlns:a16="http://schemas.microsoft.com/office/drawing/2014/main" id="{6D77C701-BE75-4D11-86CE-8AA4AB163747}"/>
                  </a:ext>
                </a:extLst>
              </p:cNvPr>
              <p:cNvSpPr/>
              <p:nvPr/>
            </p:nvSpPr>
            <p:spPr>
              <a:xfrm>
                <a:off x="4263191" y="526191"/>
                <a:ext cx="2315139" cy="282069"/>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Đường kết nối: Cong 14">
                <a:extLst>
                  <a:ext uri="{FF2B5EF4-FFF2-40B4-BE49-F238E27FC236}">
                    <a16:creationId xmlns:a16="http://schemas.microsoft.com/office/drawing/2014/main" id="{7D549043-0ED3-44C7-B3D2-77DEAA65EC59}"/>
                  </a:ext>
                </a:extLst>
              </p:cNvPr>
              <p:cNvCxnSpPr>
                <a:cxnSpLocks/>
                <a:stCxn id="14" idx="1"/>
                <a:endCxn id="13" idx="0"/>
              </p:cNvCxnSpPr>
              <p:nvPr/>
            </p:nvCxnSpPr>
            <p:spPr>
              <a:xfrm rot="10800000" flipV="1">
                <a:off x="3143869" y="667225"/>
                <a:ext cx="1119323" cy="1159435"/>
              </a:xfrm>
              <a:prstGeom prst="curvedConnector2">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Hình chữ nhật: Góc Tròn 12">
              <a:extLst>
                <a:ext uri="{FF2B5EF4-FFF2-40B4-BE49-F238E27FC236}">
                  <a16:creationId xmlns:a16="http://schemas.microsoft.com/office/drawing/2014/main" id="{46A7ED8D-4F91-4FA8-88E0-7565841BEBE5}"/>
                </a:ext>
              </a:extLst>
            </p:cNvPr>
            <p:cNvSpPr/>
            <p:nvPr/>
          </p:nvSpPr>
          <p:spPr>
            <a:xfrm>
              <a:off x="6698751" y="3429000"/>
              <a:ext cx="1089060" cy="2619259"/>
            </a:xfrm>
            <a:prstGeom prst="roundRect">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Nhóm 22">
            <a:extLst>
              <a:ext uri="{FF2B5EF4-FFF2-40B4-BE49-F238E27FC236}">
                <a16:creationId xmlns:a16="http://schemas.microsoft.com/office/drawing/2014/main" id="{2CDF4B34-3460-49D3-A805-2ACACC7B9471}"/>
              </a:ext>
            </a:extLst>
          </p:cNvPr>
          <p:cNvGrpSpPr/>
          <p:nvPr/>
        </p:nvGrpSpPr>
        <p:grpSpPr>
          <a:xfrm>
            <a:off x="7903188" y="2616155"/>
            <a:ext cx="2509424" cy="3606762"/>
            <a:chOff x="6700790" y="2441497"/>
            <a:chExt cx="2509424" cy="3606762"/>
          </a:xfrm>
        </p:grpSpPr>
        <p:grpSp>
          <p:nvGrpSpPr>
            <p:cNvPr id="24" name="Nhóm 23">
              <a:extLst>
                <a:ext uri="{FF2B5EF4-FFF2-40B4-BE49-F238E27FC236}">
                  <a16:creationId xmlns:a16="http://schemas.microsoft.com/office/drawing/2014/main" id="{A7FC74C0-447A-41A1-82A9-C06388E07252}"/>
                </a:ext>
              </a:extLst>
            </p:cNvPr>
            <p:cNvGrpSpPr/>
            <p:nvPr/>
          </p:nvGrpSpPr>
          <p:grpSpPr>
            <a:xfrm>
              <a:off x="7150817" y="2441497"/>
              <a:ext cx="2059397" cy="987503"/>
              <a:chOff x="3075030" y="839158"/>
              <a:chExt cx="1533227" cy="987503"/>
            </a:xfrm>
          </p:grpSpPr>
          <p:sp>
            <p:nvSpPr>
              <p:cNvPr id="26" name="Hình chữ nhật: Góc Tròn 25">
                <a:extLst>
                  <a:ext uri="{FF2B5EF4-FFF2-40B4-BE49-F238E27FC236}">
                    <a16:creationId xmlns:a16="http://schemas.microsoft.com/office/drawing/2014/main" id="{EB9F04F4-5E99-4730-9FBF-D40C569C3CDE}"/>
                  </a:ext>
                </a:extLst>
              </p:cNvPr>
              <p:cNvSpPr/>
              <p:nvPr/>
            </p:nvSpPr>
            <p:spPr>
              <a:xfrm>
                <a:off x="3301420" y="839158"/>
                <a:ext cx="1306837" cy="282069"/>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Đường kết nối: Cong 26">
                <a:extLst>
                  <a:ext uri="{FF2B5EF4-FFF2-40B4-BE49-F238E27FC236}">
                    <a16:creationId xmlns:a16="http://schemas.microsoft.com/office/drawing/2014/main" id="{FF22FE23-09A2-4256-88ED-1F92F9D7E00C}"/>
                  </a:ext>
                </a:extLst>
              </p:cNvPr>
              <p:cNvCxnSpPr>
                <a:cxnSpLocks/>
                <a:stCxn id="26" idx="1"/>
                <a:endCxn id="25" idx="0"/>
              </p:cNvCxnSpPr>
              <p:nvPr/>
            </p:nvCxnSpPr>
            <p:spPr>
              <a:xfrm rot="10800000" flipV="1">
                <a:off x="3075030" y="980193"/>
                <a:ext cx="226391" cy="846468"/>
              </a:xfrm>
              <a:prstGeom prst="curvedConnector2">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Hình chữ nhật: Góc Tròn 24">
              <a:extLst>
                <a:ext uri="{FF2B5EF4-FFF2-40B4-BE49-F238E27FC236}">
                  <a16:creationId xmlns:a16="http://schemas.microsoft.com/office/drawing/2014/main" id="{0F85EEE6-E064-4088-964C-AB0E81E555A7}"/>
                </a:ext>
              </a:extLst>
            </p:cNvPr>
            <p:cNvSpPr/>
            <p:nvPr/>
          </p:nvSpPr>
          <p:spPr>
            <a:xfrm>
              <a:off x="6700790" y="3429000"/>
              <a:ext cx="900050" cy="2619259"/>
            </a:xfrm>
            <a:prstGeom prst="roundRect">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Nhóm 44">
            <a:extLst>
              <a:ext uri="{FF2B5EF4-FFF2-40B4-BE49-F238E27FC236}">
                <a16:creationId xmlns:a16="http://schemas.microsoft.com/office/drawing/2014/main" id="{9884ADC5-14D7-4635-BBC1-C4DE43E6144B}"/>
              </a:ext>
            </a:extLst>
          </p:cNvPr>
          <p:cNvGrpSpPr/>
          <p:nvPr/>
        </p:nvGrpSpPr>
        <p:grpSpPr>
          <a:xfrm>
            <a:off x="5257504" y="3603657"/>
            <a:ext cx="1725152" cy="3164682"/>
            <a:chOff x="6399648" y="3268306"/>
            <a:chExt cx="1725152" cy="3164682"/>
          </a:xfrm>
        </p:grpSpPr>
        <p:grpSp>
          <p:nvGrpSpPr>
            <p:cNvPr id="46" name="Nhóm 45">
              <a:extLst>
                <a:ext uri="{FF2B5EF4-FFF2-40B4-BE49-F238E27FC236}">
                  <a16:creationId xmlns:a16="http://schemas.microsoft.com/office/drawing/2014/main" id="{97442A75-5BC8-4DCC-806C-CCCD865B9482}"/>
                </a:ext>
              </a:extLst>
            </p:cNvPr>
            <p:cNvGrpSpPr/>
            <p:nvPr/>
          </p:nvGrpSpPr>
          <p:grpSpPr>
            <a:xfrm>
              <a:off x="6399648" y="5887566"/>
              <a:ext cx="1725152" cy="545422"/>
              <a:chOff x="2515779" y="4285227"/>
              <a:chExt cx="1284379" cy="545422"/>
            </a:xfrm>
          </p:grpSpPr>
          <p:sp>
            <p:nvSpPr>
              <p:cNvPr id="48" name="Hình chữ nhật: Góc Tròn 47">
                <a:extLst>
                  <a:ext uri="{FF2B5EF4-FFF2-40B4-BE49-F238E27FC236}">
                    <a16:creationId xmlns:a16="http://schemas.microsoft.com/office/drawing/2014/main" id="{3EDC6C46-2C9A-4223-AF29-440558A1EBFC}"/>
                  </a:ext>
                </a:extLst>
              </p:cNvPr>
              <p:cNvSpPr/>
              <p:nvPr/>
            </p:nvSpPr>
            <p:spPr>
              <a:xfrm>
                <a:off x="2515779" y="4520373"/>
                <a:ext cx="1284379" cy="310276"/>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States.index</a:t>
                </a:r>
                <a:endParaRPr lang="en-US" sz="2400" dirty="0">
                  <a:solidFill>
                    <a:schemeClr val="tx1"/>
                  </a:solidFill>
                </a:endParaRPr>
              </a:p>
            </p:txBody>
          </p:sp>
          <p:cxnSp>
            <p:nvCxnSpPr>
              <p:cNvPr id="49" name="Đường kết nối: Cong 48">
                <a:extLst>
                  <a:ext uri="{FF2B5EF4-FFF2-40B4-BE49-F238E27FC236}">
                    <a16:creationId xmlns:a16="http://schemas.microsoft.com/office/drawing/2014/main" id="{2C2D91C6-6D56-4B0D-A778-23D859187593}"/>
                  </a:ext>
                </a:extLst>
              </p:cNvPr>
              <p:cNvCxnSpPr>
                <a:cxnSpLocks/>
                <a:stCxn id="48" idx="0"/>
                <a:endCxn id="47" idx="2"/>
              </p:cNvCxnSpPr>
              <p:nvPr/>
            </p:nvCxnSpPr>
            <p:spPr>
              <a:xfrm rot="5400000" flipH="1" flipV="1">
                <a:off x="3043702" y="4399494"/>
                <a:ext cx="235147" cy="6613"/>
              </a:xfrm>
              <a:prstGeom prst="curved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47" name="Hình chữ nhật: Góc Tròn 46">
              <a:extLst>
                <a:ext uri="{FF2B5EF4-FFF2-40B4-BE49-F238E27FC236}">
                  <a16:creationId xmlns:a16="http://schemas.microsoft.com/office/drawing/2014/main" id="{FAAF2267-32FB-4E83-9637-9D074A327922}"/>
                </a:ext>
              </a:extLst>
            </p:cNvPr>
            <p:cNvSpPr/>
            <p:nvPr/>
          </p:nvSpPr>
          <p:spPr>
            <a:xfrm>
              <a:off x="6807377" y="3268306"/>
              <a:ext cx="927457" cy="2619259"/>
            </a:xfrm>
            <a:prstGeom prst="roundRect">
              <a:avLst>
                <a:gd name="adj" fmla="val 7233"/>
              </a:avLst>
            </a:prstGeom>
            <a:solidFill>
              <a:schemeClr val="accent2">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 name="Nhóm 55">
            <a:extLst>
              <a:ext uri="{FF2B5EF4-FFF2-40B4-BE49-F238E27FC236}">
                <a16:creationId xmlns:a16="http://schemas.microsoft.com/office/drawing/2014/main" id="{23E7954F-98A7-40C5-A798-249E76C550EC}"/>
              </a:ext>
            </a:extLst>
          </p:cNvPr>
          <p:cNvGrpSpPr/>
          <p:nvPr/>
        </p:nvGrpSpPr>
        <p:grpSpPr>
          <a:xfrm>
            <a:off x="6698751" y="3614674"/>
            <a:ext cx="4846706" cy="292343"/>
            <a:chOff x="7688495" y="3126923"/>
            <a:chExt cx="4846706" cy="292343"/>
          </a:xfrm>
        </p:grpSpPr>
        <p:grpSp>
          <p:nvGrpSpPr>
            <p:cNvPr id="57" name="Nhóm 56">
              <a:extLst>
                <a:ext uri="{FF2B5EF4-FFF2-40B4-BE49-F238E27FC236}">
                  <a16:creationId xmlns:a16="http://schemas.microsoft.com/office/drawing/2014/main" id="{42F8BC3A-D9CE-410D-962F-D645A6A4476F}"/>
                </a:ext>
              </a:extLst>
            </p:cNvPr>
            <p:cNvGrpSpPr/>
            <p:nvPr/>
          </p:nvGrpSpPr>
          <p:grpSpPr>
            <a:xfrm>
              <a:off x="9989906" y="3126923"/>
              <a:ext cx="2545295" cy="282069"/>
              <a:chOff x="5188735" y="1524584"/>
              <a:chExt cx="1894978" cy="282069"/>
            </a:xfrm>
          </p:grpSpPr>
          <p:sp>
            <p:nvSpPr>
              <p:cNvPr id="59" name="Hình chữ nhật: Góc Tròn 58">
                <a:extLst>
                  <a:ext uri="{FF2B5EF4-FFF2-40B4-BE49-F238E27FC236}">
                    <a16:creationId xmlns:a16="http://schemas.microsoft.com/office/drawing/2014/main" id="{4C6D78B1-D77D-49D8-B45C-CED2A0C28343}"/>
                  </a:ext>
                </a:extLst>
              </p:cNvPr>
              <p:cNvSpPr/>
              <p:nvPr/>
            </p:nvSpPr>
            <p:spPr>
              <a:xfrm>
                <a:off x="5516919" y="1524584"/>
                <a:ext cx="1566794" cy="282069"/>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States.column</a:t>
                </a:r>
                <a:endParaRPr lang="en-US" sz="2400" dirty="0">
                  <a:solidFill>
                    <a:schemeClr val="tx1"/>
                  </a:solidFill>
                </a:endParaRPr>
              </a:p>
            </p:txBody>
          </p:sp>
          <p:cxnSp>
            <p:nvCxnSpPr>
              <p:cNvPr id="60" name="Đường kết nối: Cong 59">
                <a:extLst>
                  <a:ext uri="{FF2B5EF4-FFF2-40B4-BE49-F238E27FC236}">
                    <a16:creationId xmlns:a16="http://schemas.microsoft.com/office/drawing/2014/main" id="{6E172127-FFB4-41CD-967D-8B7875DD1F69}"/>
                  </a:ext>
                </a:extLst>
              </p:cNvPr>
              <p:cNvCxnSpPr>
                <a:cxnSpLocks/>
                <a:stCxn id="59" idx="1"/>
                <a:endCxn id="58" idx="3"/>
              </p:cNvCxnSpPr>
              <p:nvPr/>
            </p:nvCxnSpPr>
            <p:spPr>
              <a:xfrm rot="10800000" flipV="1">
                <a:off x="5188735" y="1665619"/>
                <a:ext cx="328184" cy="10274"/>
              </a:xfrm>
              <a:prstGeom prst="curved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58" name="Hình chữ nhật: Góc Tròn 57">
              <a:extLst>
                <a:ext uri="{FF2B5EF4-FFF2-40B4-BE49-F238E27FC236}">
                  <a16:creationId xmlns:a16="http://schemas.microsoft.com/office/drawing/2014/main" id="{F9BCA6DB-40F3-48CE-90B9-05DE2CF12DAF}"/>
                </a:ext>
              </a:extLst>
            </p:cNvPr>
            <p:cNvSpPr/>
            <p:nvPr/>
          </p:nvSpPr>
          <p:spPr>
            <a:xfrm>
              <a:off x="7688495" y="3137197"/>
              <a:ext cx="2301411" cy="282069"/>
            </a:xfrm>
            <a:prstGeom prst="roundRect">
              <a:avLst>
                <a:gd name="adj" fmla="val 0"/>
              </a:avLst>
            </a:prstGeom>
            <a:solidFill>
              <a:schemeClr val="accent2">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504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arn(inVertical)">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barn(inVertical)">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barn(inVertical)">
                                      <p:cBhvr>
                                        <p:cTn id="3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Introducing Pandas Objects</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a:xfrm>
            <a:off x="904875" y="1005713"/>
            <a:ext cx="9621961" cy="544511"/>
          </a:xfrm>
        </p:spPr>
        <p:txBody>
          <a:bodyPr>
            <a:normAutofit/>
          </a:bodyPr>
          <a:lstStyle/>
          <a:p>
            <a:r>
              <a:rPr lang="en-US" sz="2800" i="1" dirty="0" err="1"/>
              <a:t>DataFrame</a:t>
            </a:r>
            <a:r>
              <a:rPr lang="en-US" sz="2800" i="1" dirty="0"/>
              <a:t> as specialized dictionary</a:t>
            </a: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8</a:t>
            </a:fld>
            <a:endParaRPr lang="en-US"/>
          </a:p>
        </p:txBody>
      </p:sp>
      <p:pic>
        <p:nvPicPr>
          <p:cNvPr id="6" name="Hình ảnh 5">
            <a:extLst>
              <a:ext uri="{FF2B5EF4-FFF2-40B4-BE49-F238E27FC236}">
                <a16:creationId xmlns:a16="http://schemas.microsoft.com/office/drawing/2014/main" id="{EF4E9D46-26F4-4D81-AC86-EB9A7C0D53CE}"/>
              </a:ext>
            </a:extLst>
          </p:cNvPr>
          <p:cNvPicPr>
            <a:picLocks noChangeAspect="1"/>
          </p:cNvPicPr>
          <p:nvPr/>
        </p:nvPicPr>
        <p:blipFill>
          <a:blip r:embed="rId2"/>
          <a:stretch>
            <a:fillRect/>
          </a:stretch>
        </p:blipFill>
        <p:spPr>
          <a:xfrm>
            <a:off x="1582969" y="1430110"/>
            <a:ext cx="3171825" cy="2295525"/>
          </a:xfrm>
          <a:prstGeom prst="rect">
            <a:avLst/>
          </a:prstGeom>
        </p:spPr>
      </p:pic>
      <p:sp>
        <p:nvSpPr>
          <p:cNvPr id="9" name="Hộp Văn bản 8">
            <a:extLst>
              <a:ext uri="{FF2B5EF4-FFF2-40B4-BE49-F238E27FC236}">
                <a16:creationId xmlns:a16="http://schemas.microsoft.com/office/drawing/2014/main" id="{9BF1BF71-1316-4350-A706-BC09F033EC77}"/>
              </a:ext>
            </a:extLst>
          </p:cNvPr>
          <p:cNvSpPr txBox="1"/>
          <p:nvPr/>
        </p:nvSpPr>
        <p:spPr>
          <a:xfrm>
            <a:off x="904874" y="3863048"/>
            <a:ext cx="7929745" cy="892552"/>
          </a:xfrm>
          <a:prstGeom prst="rect">
            <a:avLst/>
          </a:prstGeom>
          <a:noFill/>
        </p:spPr>
        <p:txBody>
          <a:bodyPr wrap="square">
            <a:spAutoFit/>
          </a:bodyPr>
          <a:lstStyle/>
          <a:p>
            <a:r>
              <a:rPr lang="en-GB" sz="2800" b="1" i="1" dirty="0">
                <a:solidFill>
                  <a:srgbClr val="000000"/>
                </a:solidFill>
                <a:effectLst/>
                <a:cs typeface="Arial" panose="020B0604020202020204" pitchFamily="34" charset="0"/>
              </a:rPr>
              <a:t>Constructing </a:t>
            </a:r>
            <a:r>
              <a:rPr lang="en-GB" sz="2800" b="1" i="1" dirty="0" err="1">
                <a:solidFill>
                  <a:srgbClr val="000000"/>
                </a:solidFill>
                <a:effectLst/>
                <a:cs typeface="Arial" panose="020B0604020202020204" pitchFamily="34" charset="0"/>
              </a:rPr>
              <a:t>DataFrame</a:t>
            </a:r>
            <a:r>
              <a:rPr lang="en-GB" sz="2800" b="1" i="1" dirty="0">
                <a:solidFill>
                  <a:srgbClr val="000000"/>
                </a:solidFill>
                <a:effectLst/>
                <a:cs typeface="Arial" panose="020B0604020202020204" pitchFamily="34" charset="0"/>
              </a:rPr>
              <a:t> objects</a:t>
            </a:r>
            <a:br>
              <a:rPr lang="en-GB" sz="2000" b="0" i="0" dirty="0">
                <a:solidFill>
                  <a:srgbClr val="000000"/>
                </a:solidFill>
                <a:effectLst/>
                <a:latin typeface="MyriadPro-SemiboldCond"/>
              </a:rPr>
            </a:br>
            <a:r>
              <a:rPr lang="en-GB" sz="2400" b="0" i="0" dirty="0">
                <a:solidFill>
                  <a:srgbClr val="000000"/>
                </a:solidFill>
                <a:effectLst/>
                <a:latin typeface="MinionPro-Regular"/>
              </a:rPr>
              <a:t>A Pandas </a:t>
            </a:r>
            <a:r>
              <a:rPr lang="en-GB" sz="2400" b="0" i="0" dirty="0" err="1">
                <a:solidFill>
                  <a:srgbClr val="000000"/>
                </a:solidFill>
                <a:effectLst/>
                <a:latin typeface="UbuntuMono-Regular"/>
              </a:rPr>
              <a:t>DataFrame</a:t>
            </a:r>
            <a:r>
              <a:rPr lang="en-GB" sz="2400" b="0" i="0" dirty="0">
                <a:solidFill>
                  <a:srgbClr val="000000"/>
                </a:solidFill>
                <a:effectLst/>
                <a:latin typeface="UbuntuMono-Regular"/>
              </a:rPr>
              <a:t> </a:t>
            </a:r>
            <a:r>
              <a:rPr lang="en-GB" sz="2400" b="0" i="0" dirty="0">
                <a:solidFill>
                  <a:srgbClr val="000000"/>
                </a:solidFill>
                <a:effectLst/>
                <a:latin typeface="MinionPro-Regular"/>
              </a:rPr>
              <a:t>can be constructed in a variety of ways</a:t>
            </a:r>
            <a:r>
              <a:rPr lang="en-GB" sz="2400" dirty="0"/>
              <a:t> </a:t>
            </a:r>
            <a:endParaRPr lang="en-US" sz="2400" dirty="0"/>
          </a:p>
        </p:txBody>
      </p:sp>
      <p:pic>
        <p:nvPicPr>
          <p:cNvPr id="13" name="Hình ảnh 12">
            <a:extLst>
              <a:ext uri="{FF2B5EF4-FFF2-40B4-BE49-F238E27FC236}">
                <a16:creationId xmlns:a16="http://schemas.microsoft.com/office/drawing/2014/main" id="{5B878ECD-2F75-4F20-B8F3-47A9D9E4F92F}"/>
              </a:ext>
            </a:extLst>
          </p:cNvPr>
          <p:cNvPicPr>
            <a:picLocks noChangeAspect="1"/>
          </p:cNvPicPr>
          <p:nvPr/>
        </p:nvPicPr>
        <p:blipFill>
          <a:blip r:embed="rId3"/>
          <a:stretch>
            <a:fillRect/>
          </a:stretch>
        </p:blipFill>
        <p:spPr>
          <a:xfrm>
            <a:off x="2274710" y="5325835"/>
            <a:ext cx="6467475" cy="438150"/>
          </a:xfrm>
          <a:prstGeom prst="rect">
            <a:avLst/>
          </a:prstGeom>
        </p:spPr>
      </p:pic>
      <p:pic>
        <p:nvPicPr>
          <p:cNvPr id="15" name="Hình ảnh 14">
            <a:extLst>
              <a:ext uri="{FF2B5EF4-FFF2-40B4-BE49-F238E27FC236}">
                <a16:creationId xmlns:a16="http://schemas.microsoft.com/office/drawing/2014/main" id="{53C4E233-4CE0-46C8-913F-2433623039CF}"/>
              </a:ext>
            </a:extLst>
          </p:cNvPr>
          <p:cNvPicPr>
            <a:picLocks noChangeAspect="1"/>
          </p:cNvPicPr>
          <p:nvPr/>
        </p:nvPicPr>
        <p:blipFill>
          <a:blip r:embed="rId4"/>
          <a:stretch>
            <a:fillRect/>
          </a:stretch>
        </p:blipFill>
        <p:spPr>
          <a:xfrm>
            <a:off x="8961313" y="4268560"/>
            <a:ext cx="2238375" cy="2552700"/>
          </a:xfrm>
          <a:prstGeom prst="rect">
            <a:avLst/>
          </a:prstGeom>
        </p:spPr>
      </p:pic>
      <p:sp>
        <p:nvSpPr>
          <p:cNvPr id="17" name="Hộp Văn bản 16">
            <a:extLst>
              <a:ext uri="{FF2B5EF4-FFF2-40B4-BE49-F238E27FC236}">
                <a16:creationId xmlns:a16="http://schemas.microsoft.com/office/drawing/2014/main" id="{1FD4F3C4-F679-4F8B-92F6-60959AEAB6E3}"/>
              </a:ext>
            </a:extLst>
          </p:cNvPr>
          <p:cNvSpPr txBox="1"/>
          <p:nvPr/>
        </p:nvSpPr>
        <p:spPr>
          <a:xfrm>
            <a:off x="992312" y="4793913"/>
            <a:ext cx="7248418" cy="461665"/>
          </a:xfrm>
          <a:prstGeom prst="rect">
            <a:avLst/>
          </a:prstGeom>
          <a:noFill/>
        </p:spPr>
        <p:txBody>
          <a:bodyPr wrap="square">
            <a:spAutoFit/>
          </a:bodyPr>
          <a:lstStyle/>
          <a:p>
            <a:pPr marL="342900" indent="-342900">
              <a:buFont typeface="Arial" panose="020B0604020202020204" pitchFamily="34" charset="0"/>
              <a:buChar char="•"/>
            </a:pPr>
            <a:r>
              <a:rPr lang="en-GB" sz="2400" b="1" i="0" dirty="0">
                <a:solidFill>
                  <a:srgbClr val="000000"/>
                </a:solidFill>
                <a:effectLst/>
                <a:latin typeface="MyriadPro-SemiboldCond"/>
              </a:rPr>
              <a:t>From a single Series object. </a:t>
            </a:r>
            <a:endParaRPr lang="en-US" sz="2400" b="1" dirty="0"/>
          </a:p>
        </p:txBody>
      </p:sp>
    </p:spTree>
    <p:extLst>
      <p:ext uri="{BB962C8B-B14F-4D97-AF65-F5344CB8AC3E}">
        <p14:creationId xmlns:p14="http://schemas.microsoft.com/office/powerpoint/2010/main" val="74202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barn(inVertical)">
                                      <p:cBhvr>
                                        <p:cTn id="17" dur="500"/>
                                        <p:tgtEl>
                                          <p:spTgt spid="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inVertic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Introducing Pandas Objects</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9</a:t>
            </a:fld>
            <a:endParaRPr lang="en-US"/>
          </a:p>
        </p:txBody>
      </p:sp>
      <p:sp>
        <p:nvSpPr>
          <p:cNvPr id="17" name="Hộp Văn bản 16">
            <a:extLst>
              <a:ext uri="{FF2B5EF4-FFF2-40B4-BE49-F238E27FC236}">
                <a16:creationId xmlns:a16="http://schemas.microsoft.com/office/drawing/2014/main" id="{1FD4F3C4-F679-4F8B-92F6-60959AEAB6E3}"/>
              </a:ext>
            </a:extLst>
          </p:cNvPr>
          <p:cNvSpPr txBox="1"/>
          <p:nvPr/>
        </p:nvSpPr>
        <p:spPr>
          <a:xfrm>
            <a:off x="904875" y="1095216"/>
            <a:ext cx="7248418" cy="461665"/>
          </a:xfrm>
          <a:prstGeom prst="rect">
            <a:avLst/>
          </a:prstGeom>
          <a:noFill/>
        </p:spPr>
        <p:txBody>
          <a:bodyPr wrap="square">
            <a:spAutoFit/>
          </a:bodyPr>
          <a:lstStyle/>
          <a:p>
            <a:pPr marL="342900" indent="-342900">
              <a:buFont typeface="Arial" panose="020B0604020202020204" pitchFamily="34" charset="0"/>
              <a:buChar char="•"/>
            </a:pPr>
            <a:r>
              <a:rPr lang="en-GB" sz="2400" b="1" dirty="0">
                <a:solidFill>
                  <a:srgbClr val="000000"/>
                </a:solidFill>
                <a:latin typeface="MyriadPro-SemiboldCond"/>
              </a:rPr>
              <a:t>From a list of </a:t>
            </a:r>
            <a:r>
              <a:rPr lang="en-GB" sz="2400" b="1" dirty="0" err="1">
                <a:solidFill>
                  <a:srgbClr val="000000"/>
                </a:solidFill>
                <a:latin typeface="MyriadPro-SemiboldCond"/>
              </a:rPr>
              <a:t>dicts</a:t>
            </a:r>
            <a:endParaRPr lang="en-US" sz="2400" b="1" dirty="0"/>
          </a:p>
        </p:txBody>
      </p:sp>
      <p:pic>
        <p:nvPicPr>
          <p:cNvPr id="12" name="Hình ảnh 11">
            <a:extLst>
              <a:ext uri="{FF2B5EF4-FFF2-40B4-BE49-F238E27FC236}">
                <a16:creationId xmlns:a16="http://schemas.microsoft.com/office/drawing/2014/main" id="{58AEEF09-51E9-4CFA-BE17-4358071F7EA1}"/>
              </a:ext>
            </a:extLst>
          </p:cNvPr>
          <p:cNvPicPr>
            <a:picLocks noChangeAspect="1"/>
          </p:cNvPicPr>
          <p:nvPr/>
        </p:nvPicPr>
        <p:blipFill>
          <a:blip r:embed="rId2"/>
          <a:stretch>
            <a:fillRect/>
          </a:stretch>
        </p:blipFill>
        <p:spPr>
          <a:xfrm>
            <a:off x="1225300" y="1691489"/>
            <a:ext cx="5953125" cy="1552575"/>
          </a:xfrm>
          <a:prstGeom prst="rect">
            <a:avLst/>
          </a:prstGeom>
        </p:spPr>
      </p:pic>
      <p:pic>
        <p:nvPicPr>
          <p:cNvPr id="16" name="Hình ảnh 15">
            <a:extLst>
              <a:ext uri="{FF2B5EF4-FFF2-40B4-BE49-F238E27FC236}">
                <a16:creationId xmlns:a16="http://schemas.microsoft.com/office/drawing/2014/main" id="{AA7188EA-128C-4E4C-AB97-C638DF47AE87}"/>
              </a:ext>
            </a:extLst>
          </p:cNvPr>
          <p:cNvPicPr>
            <a:picLocks noChangeAspect="1"/>
          </p:cNvPicPr>
          <p:nvPr/>
        </p:nvPicPr>
        <p:blipFill>
          <a:blip r:embed="rId3"/>
          <a:stretch>
            <a:fillRect/>
          </a:stretch>
        </p:blipFill>
        <p:spPr>
          <a:xfrm>
            <a:off x="1225300" y="3378672"/>
            <a:ext cx="2781300" cy="2686050"/>
          </a:xfrm>
          <a:prstGeom prst="rect">
            <a:avLst/>
          </a:prstGeom>
        </p:spPr>
      </p:pic>
      <p:pic>
        <p:nvPicPr>
          <p:cNvPr id="19" name="Hình ảnh 18">
            <a:extLst>
              <a:ext uri="{FF2B5EF4-FFF2-40B4-BE49-F238E27FC236}">
                <a16:creationId xmlns:a16="http://schemas.microsoft.com/office/drawing/2014/main" id="{C89BF815-F91F-488C-920A-C9BF5C802275}"/>
              </a:ext>
            </a:extLst>
          </p:cNvPr>
          <p:cNvPicPr>
            <a:picLocks noChangeAspect="1"/>
          </p:cNvPicPr>
          <p:nvPr/>
        </p:nvPicPr>
        <p:blipFill>
          <a:blip r:embed="rId4"/>
          <a:stretch>
            <a:fillRect/>
          </a:stretch>
        </p:blipFill>
        <p:spPr>
          <a:xfrm>
            <a:off x="5108825" y="4262248"/>
            <a:ext cx="5857875" cy="2257425"/>
          </a:xfrm>
          <a:prstGeom prst="rect">
            <a:avLst/>
          </a:prstGeom>
        </p:spPr>
      </p:pic>
      <p:grpSp>
        <p:nvGrpSpPr>
          <p:cNvPr id="20" name="Nhóm 19">
            <a:extLst>
              <a:ext uri="{FF2B5EF4-FFF2-40B4-BE49-F238E27FC236}">
                <a16:creationId xmlns:a16="http://schemas.microsoft.com/office/drawing/2014/main" id="{87F78096-EA99-4E58-BD80-EE2CD5DDDF50}"/>
              </a:ext>
            </a:extLst>
          </p:cNvPr>
          <p:cNvGrpSpPr/>
          <p:nvPr/>
        </p:nvGrpSpPr>
        <p:grpSpPr>
          <a:xfrm>
            <a:off x="6359435" y="5615547"/>
            <a:ext cx="3349644" cy="271795"/>
            <a:chOff x="7688495" y="3137197"/>
            <a:chExt cx="3349644" cy="271795"/>
          </a:xfrm>
        </p:grpSpPr>
        <p:grpSp>
          <p:nvGrpSpPr>
            <p:cNvPr id="21" name="Nhóm 20">
              <a:extLst>
                <a:ext uri="{FF2B5EF4-FFF2-40B4-BE49-F238E27FC236}">
                  <a16:creationId xmlns:a16="http://schemas.microsoft.com/office/drawing/2014/main" id="{765820F9-3391-46C8-B1F9-082A761D2138}"/>
                </a:ext>
              </a:extLst>
            </p:cNvPr>
            <p:cNvGrpSpPr/>
            <p:nvPr/>
          </p:nvGrpSpPr>
          <p:grpSpPr>
            <a:xfrm>
              <a:off x="8253842" y="3137197"/>
              <a:ext cx="2784297" cy="271795"/>
              <a:chOff x="3896232" y="1534858"/>
              <a:chExt cx="2072916" cy="271795"/>
            </a:xfrm>
          </p:grpSpPr>
          <p:sp>
            <p:nvSpPr>
              <p:cNvPr id="23" name="Hình chữ nhật: Góc Tròn 22">
                <a:extLst>
                  <a:ext uri="{FF2B5EF4-FFF2-40B4-BE49-F238E27FC236}">
                    <a16:creationId xmlns:a16="http://schemas.microsoft.com/office/drawing/2014/main" id="{CD0343A5-BEB4-45DB-84D8-6C5D8E2D385D}"/>
                  </a:ext>
                </a:extLst>
              </p:cNvPr>
              <p:cNvSpPr/>
              <p:nvPr/>
            </p:nvSpPr>
            <p:spPr>
              <a:xfrm>
                <a:off x="4293058" y="1534858"/>
                <a:ext cx="1676090" cy="271795"/>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“Not a number”</a:t>
                </a:r>
              </a:p>
            </p:txBody>
          </p:sp>
          <p:cxnSp>
            <p:nvCxnSpPr>
              <p:cNvPr id="24" name="Đường kết nối: Cong 23">
                <a:extLst>
                  <a:ext uri="{FF2B5EF4-FFF2-40B4-BE49-F238E27FC236}">
                    <a16:creationId xmlns:a16="http://schemas.microsoft.com/office/drawing/2014/main" id="{73BD1551-E52C-4364-80B7-1464D66E49E1}"/>
                  </a:ext>
                </a:extLst>
              </p:cNvPr>
              <p:cNvCxnSpPr>
                <a:cxnSpLocks/>
                <a:stCxn id="23" idx="1"/>
                <a:endCxn id="22" idx="3"/>
              </p:cNvCxnSpPr>
              <p:nvPr/>
            </p:nvCxnSpPr>
            <p:spPr>
              <a:xfrm rot="10800000">
                <a:off x="3896232" y="1670756"/>
                <a:ext cx="396826" cy="12700"/>
              </a:xfrm>
              <a:prstGeom prst="curved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Hình chữ nhật: Góc Tròn 21">
              <a:extLst>
                <a:ext uri="{FF2B5EF4-FFF2-40B4-BE49-F238E27FC236}">
                  <a16:creationId xmlns:a16="http://schemas.microsoft.com/office/drawing/2014/main" id="{8909AFFE-B061-4FC8-9CFF-2845933F4F9C}"/>
                </a:ext>
              </a:extLst>
            </p:cNvPr>
            <p:cNvSpPr/>
            <p:nvPr/>
          </p:nvSpPr>
          <p:spPr>
            <a:xfrm>
              <a:off x="7688495" y="3137197"/>
              <a:ext cx="565347" cy="271795"/>
            </a:xfrm>
            <a:prstGeom prst="roundRect">
              <a:avLst>
                <a:gd name="adj" fmla="val 0"/>
              </a:avLst>
            </a:prstGeom>
            <a:solidFill>
              <a:schemeClr val="accent2">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Hộp Văn bản 13">
            <a:extLst>
              <a:ext uri="{FF2B5EF4-FFF2-40B4-BE49-F238E27FC236}">
                <a16:creationId xmlns:a16="http://schemas.microsoft.com/office/drawing/2014/main" id="{38607818-739E-407A-B027-650062092874}"/>
              </a:ext>
            </a:extLst>
          </p:cNvPr>
          <p:cNvSpPr txBox="1"/>
          <p:nvPr/>
        </p:nvSpPr>
        <p:spPr>
          <a:xfrm>
            <a:off x="4943582" y="3429000"/>
            <a:ext cx="6522378" cy="769441"/>
          </a:xfrm>
          <a:prstGeom prst="rect">
            <a:avLst/>
          </a:prstGeom>
          <a:noFill/>
        </p:spPr>
        <p:txBody>
          <a:bodyPr wrap="square">
            <a:spAutoFit/>
          </a:bodyPr>
          <a:lstStyle/>
          <a:p>
            <a:r>
              <a:rPr lang="en-GB" sz="2200" dirty="0"/>
              <a:t>Even if some keys in the dictionary are missing, Pandas will fill them in with </a:t>
            </a:r>
            <a:r>
              <a:rPr lang="en-GB" sz="2200" dirty="0" err="1"/>
              <a:t>NaN</a:t>
            </a:r>
            <a:r>
              <a:rPr lang="en-GB" sz="2200" dirty="0"/>
              <a:t> (i.e., "not a number") values</a:t>
            </a:r>
            <a:endParaRPr lang="en-US" sz="2200" dirty="0"/>
          </a:p>
        </p:txBody>
      </p:sp>
    </p:spTree>
    <p:extLst>
      <p:ext uri="{BB962C8B-B14F-4D97-AF65-F5344CB8AC3E}">
        <p14:creationId xmlns:p14="http://schemas.microsoft.com/office/powerpoint/2010/main" val="122838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barn(inVertical)">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arn(inVertic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arn(inVertical)">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1_Getting Started with Jupyter Noteboo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Getting Started with Jupyter Noteboo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00031268048949939C79BE2556374A" ma:contentTypeVersion="4" ma:contentTypeDescription="Create a new document." ma:contentTypeScope="" ma:versionID="bb24983b6178fdbc9d919ab5b9e90e3d">
  <xsd:schema xmlns:xsd="http://www.w3.org/2001/XMLSchema" xmlns:xs="http://www.w3.org/2001/XMLSchema" xmlns:p="http://schemas.microsoft.com/office/2006/metadata/properties" xmlns:ns2="26a760f6-d32e-42b8-a766-076a0748943c" targetNamespace="http://schemas.microsoft.com/office/2006/metadata/properties" ma:root="true" ma:fieldsID="61acd87afbafa025807c48a087126394" ns2:_="">
    <xsd:import namespace="26a760f6-d32e-42b8-a766-076a0748943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a760f6-d32e-42b8-a766-076a074894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51A2E1-94BE-4655-A059-EB998A73F07C}"/>
</file>

<file path=customXml/itemProps2.xml><?xml version="1.0" encoding="utf-8"?>
<ds:datastoreItem xmlns:ds="http://schemas.openxmlformats.org/officeDocument/2006/customXml" ds:itemID="{34049F91-82B5-4880-BFF0-D60B48299B01}"/>
</file>

<file path=customXml/itemProps3.xml><?xml version="1.0" encoding="utf-8"?>
<ds:datastoreItem xmlns:ds="http://schemas.openxmlformats.org/officeDocument/2006/customXml" ds:itemID="{DBD07493-A877-4954-B9DF-3FCE943CF660}"/>
</file>

<file path=docProps/app.xml><?xml version="1.0" encoding="utf-8"?>
<Properties xmlns="http://schemas.openxmlformats.org/officeDocument/2006/extended-properties" xmlns:vt="http://schemas.openxmlformats.org/officeDocument/2006/docPropsVTypes">
  <Template>2_Classes</Template>
  <TotalTime>7279</TotalTime>
  <Words>2372</Words>
  <Application>Microsoft Office PowerPoint</Application>
  <PresentationFormat>Màn hình rộng</PresentationFormat>
  <Paragraphs>249</Paragraphs>
  <Slides>50</Slides>
  <Notes>1</Notes>
  <HiddenSlides>11</HiddenSlides>
  <MMClips>0</MMClips>
  <ScaleCrop>false</ScaleCrop>
  <HeadingPairs>
    <vt:vector size="6" baseType="variant">
      <vt:variant>
        <vt:lpstr>Phông được Dùng</vt:lpstr>
      </vt:variant>
      <vt:variant>
        <vt:i4>10</vt:i4>
      </vt:variant>
      <vt:variant>
        <vt:lpstr>Chủ đề</vt:lpstr>
      </vt:variant>
      <vt:variant>
        <vt:i4>2</vt:i4>
      </vt:variant>
      <vt:variant>
        <vt:lpstr>Tiêu đề Bản chiếu</vt:lpstr>
      </vt:variant>
      <vt:variant>
        <vt:i4>50</vt:i4>
      </vt:variant>
    </vt:vector>
  </HeadingPairs>
  <TitlesOfParts>
    <vt:vector size="62" baseType="lpstr">
      <vt:lpstr>Arial</vt:lpstr>
      <vt:lpstr>Calibri</vt:lpstr>
      <vt:lpstr>Calibri Light</vt:lpstr>
      <vt:lpstr>Courier New</vt:lpstr>
      <vt:lpstr>Helvetica Neue</vt:lpstr>
      <vt:lpstr>MinionPro-It</vt:lpstr>
      <vt:lpstr>MinionPro-Regular</vt:lpstr>
      <vt:lpstr>MyriadPro-SemiboldCond</vt:lpstr>
      <vt:lpstr>Times New Roman</vt:lpstr>
      <vt:lpstr>UbuntuMono-Regular</vt:lpstr>
      <vt:lpstr>1_Getting Started with Jupyter Notebook</vt:lpstr>
      <vt:lpstr>2_Getting Started with Jupyter Notebook</vt:lpstr>
      <vt:lpstr>Data Manipulation with Pandas </vt:lpstr>
      <vt:lpstr>Data Manipulation with Pandas </vt:lpstr>
      <vt:lpstr>Introducing Pandas Objects</vt:lpstr>
      <vt:lpstr>Introducing Pandas Objects</vt:lpstr>
      <vt:lpstr>Introducing Pandas Objects</vt:lpstr>
      <vt:lpstr>Introducing Pandas Objects</vt:lpstr>
      <vt:lpstr>Introducing Pandas Objects</vt:lpstr>
      <vt:lpstr>Introducing Pandas Objects</vt:lpstr>
      <vt:lpstr>Introducing Pandas Objects</vt:lpstr>
      <vt:lpstr>Introducing Pandas Objects</vt:lpstr>
      <vt:lpstr>Introducing Pandas Objects</vt:lpstr>
      <vt:lpstr>Data indexing and Selection</vt:lpstr>
      <vt:lpstr>Data indexing and Selection</vt:lpstr>
      <vt:lpstr>Data indexing and Selection</vt:lpstr>
      <vt:lpstr>Data indexing and Selection</vt:lpstr>
      <vt:lpstr>Data indexing and Selection</vt:lpstr>
      <vt:lpstr>Data indexing and Selection</vt:lpstr>
      <vt:lpstr>Data indexing and Selection</vt:lpstr>
      <vt:lpstr>Operating on Data in Pandas</vt:lpstr>
      <vt:lpstr>Operating on Data in Pandas</vt:lpstr>
      <vt:lpstr>Operating on Data in Pandas</vt:lpstr>
      <vt:lpstr>Operating on Data in Pandas</vt:lpstr>
      <vt:lpstr>Operating on Data in Pandas</vt:lpstr>
      <vt:lpstr>Operating on Data in Pandas</vt:lpstr>
      <vt:lpstr>Handling Missing Data</vt:lpstr>
      <vt:lpstr>Handling Missing Data</vt:lpstr>
      <vt:lpstr>Handling Missing Data</vt:lpstr>
      <vt:lpstr>Handling Missing Data</vt:lpstr>
      <vt:lpstr>Handling Missing Data</vt:lpstr>
      <vt:lpstr>Handling Missing Data</vt:lpstr>
      <vt:lpstr>Handling Missing Data</vt:lpstr>
      <vt:lpstr>Handling Missing Data</vt:lpstr>
      <vt:lpstr>Handling Missing Data</vt:lpstr>
      <vt:lpstr>Hierarchical Indexing</vt:lpstr>
      <vt:lpstr>Hierarchical Indexing</vt:lpstr>
      <vt:lpstr>Hierarchical Indexing</vt:lpstr>
      <vt:lpstr>Hierarchical Indexing</vt:lpstr>
      <vt:lpstr>Hierarchical Indexing</vt:lpstr>
      <vt:lpstr>Hierarchical Indexing</vt:lpstr>
      <vt:lpstr>Hierarchical Indexing</vt:lpstr>
      <vt:lpstr>Hierarchical Indexing</vt:lpstr>
      <vt:lpstr>Hierarchical Indexing</vt:lpstr>
      <vt:lpstr>Hierarchical Indexing</vt:lpstr>
      <vt:lpstr>Hierarchical Indexing</vt:lpstr>
      <vt:lpstr>Hierarchical Indexing</vt:lpstr>
      <vt:lpstr>Hierarchical Indexing</vt:lpstr>
      <vt:lpstr>Hierarchical Indexing</vt:lpstr>
      <vt:lpstr>Hierarchical Indexing</vt:lpstr>
      <vt:lpstr>Hierarchical Indexing</vt:lpstr>
      <vt:lpstr>Hierarchical Indexing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Functions and classes </dc:title>
  <dc:creator>Nguyen Tuan. Long</dc:creator>
  <cp:lastModifiedBy>NTLONG</cp:lastModifiedBy>
  <cp:revision>1</cp:revision>
  <dcterms:created xsi:type="dcterms:W3CDTF">2020-10-14T13:58:47Z</dcterms:created>
  <dcterms:modified xsi:type="dcterms:W3CDTF">2024-02-23T02:03:32Z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0x0101007A00031268048949939C79BE2556374A</vt:lpwstr>
  </property>
</Properties>
</file>