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48"/>
  </p:notesMasterIdLst>
  <p:sldIdLst>
    <p:sldId id="258" r:id="rId3"/>
    <p:sldId id="263" r:id="rId4"/>
    <p:sldId id="356" r:id="rId5"/>
    <p:sldId id="357" r:id="rId6"/>
    <p:sldId id="358" r:id="rId7"/>
    <p:sldId id="359" r:id="rId8"/>
    <p:sldId id="360" r:id="rId9"/>
    <p:sldId id="361" r:id="rId10"/>
    <p:sldId id="362" r:id="rId11"/>
    <p:sldId id="363" r:id="rId12"/>
    <p:sldId id="364" r:id="rId13"/>
    <p:sldId id="365" r:id="rId14"/>
    <p:sldId id="367" r:id="rId15"/>
    <p:sldId id="368" r:id="rId16"/>
    <p:sldId id="369" r:id="rId17"/>
    <p:sldId id="370" r:id="rId18"/>
    <p:sldId id="371" r:id="rId19"/>
    <p:sldId id="372" r:id="rId20"/>
    <p:sldId id="373"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39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Long" initials="NL" lastIdx="1" clrIdx="0">
    <p:extLst>
      <p:ext uri="{19B8F6BF-5375-455C-9EA6-DF929625EA0E}">
        <p15:presenceInfo xmlns:p15="http://schemas.microsoft.com/office/powerpoint/2012/main" userId="S::ntlong@neu.edu.vn::e4e93a65-ca82-41ec-92c8-0e4fdb0a72a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69B77A-3A80-4779-BAA6-1E0CDA91EC2A}" v="3" dt="2024-03-22T03:22:02.162"/>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94660"/>
  </p:normalViewPr>
  <p:slideViewPr>
    <p:cSldViewPr snapToGrid="0">
      <p:cViewPr varScale="1">
        <p:scale>
          <a:sx n="57" d="100"/>
          <a:sy n="57" d="100"/>
        </p:scale>
        <p:origin x="1204"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8" Type="http://schemas.openxmlformats.org/officeDocument/2006/relationships/customXml" Target="../customXml/item3.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 Id="rId57" Type="http://schemas.openxmlformats.org/officeDocument/2006/relationships/customXml" Target="../customXml/item2.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Long" userId="e4e93a65-ca82-41ec-92c8-0e4fdb0a72ae" providerId="ADAL" clId="{8AA0C872-5D14-48EC-AD86-DFFCF3CBBBF0}"/>
    <pc:docChg chg="undo redo custSel modSld">
      <pc:chgData name="Nguyen Long" userId="e4e93a65-ca82-41ec-92c8-0e4fdb0a72ae" providerId="ADAL" clId="{8AA0C872-5D14-48EC-AD86-DFFCF3CBBBF0}" dt="2021-11-08T10:05:44.458" v="95" actId="1076"/>
      <pc:docMkLst>
        <pc:docMk/>
      </pc:docMkLst>
      <pc:sldChg chg="addSp delSp mod">
        <pc:chgData name="Nguyen Long" userId="e4e93a65-ca82-41ec-92c8-0e4fdb0a72ae" providerId="ADAL" clId="{8AA0C872-5D14-48EC-AD86-DFFCF3CBBBF0}" dt="2021-11-07T13:47:33.361" v="5" actId="22"/>
        <pc:sldMkLst>
          <pc:docMk/>
          <pc:sldMk cId="3352658174" sldId="368"/>
        </pc:sldMkLst>
        <pc:spChg chg="add del">
          <ac:chgData name="Nguyen Long" userId="e4e93a65-ca82-41ec-92c8-0e4fdb0a72ae" providerId="ADAL" clId="{8AA0C872-5D14-48EC-AD86-DFFCF3CBBBF0}" dt="2021-11-07T13:47:27.486" v="1" actId="22"/>
          <ac:spMkLst>
            <pc:docMk/>
            <pc:sldMk cId="3352658174" sldId="368"/>
            <ac:spMk id="11" creationId="{471FF071-752F-4F6E-813F-06387DE3CE76}"/>
          </ac:spMkLst>
        </pc:spChg>
        <pc:spChg chg="add del">
          <ac:chgData name="Nguyen Long" userId="e4e93a65-ca82-41ec-92c8-0e4fdb0a72ae" providerId="ADAL" clId="{8AA0C872-5D14-48EC-AD86-DFFCF3CBBBF0}" dt="2021-11-07T13:47:30.855" v="3" actId="22"/>
          <ac:spMkLst>
            <pc:docMk/>
            <pc:sldMk cId="3352658174" sldId="368"/>
            <ac:spMk id="13" creationId="{68DCE553-D57A-470D-BDE4-85D7A37B0E60}"/>
          </ac:spMkLst>
        </pc:spChg>
        <pc:spChg chg="add del">
          <ac:chgData name="Nguyen Long" userId="e4e93a65-ca82-41ec-92c8-0e4fdb0a72ae" providerId="ADAL" clId="{8AA0C872-5D14-48EC-AD86-DFFCF3CBBBF0}" dt="2021-11-07T13:47:33.361" v="5" actId="22"/>
          <ac:spMkLst>
            <pc:docMk/>
            <pc:sldMk cId="3352658174" sldId="368"/>
            <ac:spMk id="14" creationId="{8F75A57D-461C-4244-9FD8-D9D9D2BC3887}"/>
          </ac:spMkLst>
        </pc:spChg>
      </pc:sldChg>
      <pc:sldChg chg="modSp mod">
        <pc:chgData name="Nguyen Long" userId="e4e93a65-ca82-41ec-92c8-0e4fdb0a72ae" providerId="ADAL" clId="{8AA0C872-5D14-48EC-AD86-DFFCF3CBBBF0}" dt="2021-11-07T13:50:06.100" v="6" actId="20577"/>
        <pc:sldMkLst>
          <pc:docMk/>
          <pc:sldMk cId="1979261025" sldId="377"/>
        </pc:sldMkLst>
        <pc:spChg chg="mod">
          <ac:chgData name="Nguyen Long" userId="e4e93a65-ca82-41ec-92c8-0e4fdb0a72ae" providerId="ADAL" clId="{8AA0C872-5D14-48EC-AD86-DFFCF3CBBBF0}" dt="2021-11-07T13:50:06.100" v="6" actId="20577"/>
          <ac:spMkLst>
            <pc:docMk/>
            <pc:sldMk cId="1979261025" sldId="377"/>
            <ac:spMk id="13" creationId="{933EA539-3976-48ED-98E6-EF37C8F84B51}"/>
          </ac:spMkLst>
        </pc:spChg>
      </pc:sldChg>
      <pc:sldChg chg="addSp delSp modSp mod delAnim modAnim">
        <pc:chgData name="Nguyen Long" userId="e4e93a65-ca82-41ec-92c8-0e4fdb0a72ae" providerId="ADAL" clId="{8AA0C872-5D14-48EC-AD86-DFFCF3CBBBF0}" dt="2021-11-08T09:53:23.417" v="75"/>
        <pc:sldMkLst>
          <pc:docMk/>
          <pc:sldMk cId="732665942" sldId="390"/>
        </pc:sldMkLst>
        <pc:spChg chg="mod">
          <ac:chgData name="Nguyen Long" userId="e4e93a65-ca82-41ec-92c8-0e4fdb0a72ae" providerId="ADAL" clId="{8AA0C872-5D14-48EC-AD86-DFFCF3CBBBF0}" dt="2021-11-08T09:49:12.945" v="33" actId="1076"/>
          <ac:spMkLst>
            <pc:docMk/>
            <pc:sldMk cId="732665942" sldId="390"/>
            <ac:spMk id="11" creationId="{EF03D71E-9BE8-4E68-8D9A-410F6A902E04}"/>
          </ac:spMkLst>
        </pc:spChg>
        <pc:spChg chg="mod ord">
          <ac:chgData name="Nguyen Long" userId="e4e93a65-ca82-41ec-92c8-0e4fdb0a72ae" providerId="ADAL" clId="{8AA0C872-5D14-48EC-AD86-DFFCF3CBBBF0}" dt="2021-11-08T09:51:53.032" v="69" actId="14100"/>
          <ac:spMkLst>
            <pc:docMk/>
            <pc:sldMk cId="732665942" sldId="390"/>
            <ac:spMk id="15" creationId="{811FFC15-9824-48E7-9414-CEA07B73575F}"/>
          </ac:spMkLst>
        </pc:spChg>
        <pc:picChg chg="add del mod ord">
          <ac:chgData name="Nguyen Long" userId="e4e93a65-ca82-41ec-92c8-0e4fdb0a72ae" providerId="ADAL" clId="{8AA0C872-5D14-48EC-AD86-DFFCF3CBBBF0}" dt="2021-11-08T09:49:19.749" v="47" actId="22"/>
          <ac:picMkLst>
            <pc:docMk/>
            <pc:sldMk cId="732665942" sldId="390"/>
            <ac:picMk id="6" creationId="{F8632308-514B-4C85-B47B-95225E050D60}"/>
          </ac:picMkLst>
        </pc:picChg>
        <pc:picChg chg="ord">
          <ac:chgData name="Nguyen Long" userId="e4e93a65-ca82-41ec-92c8-0e4fdb0a72ae" providerId="ADAL" clId="{8AA0C872-5D14-48EC-AD86-DFFCF3CBBBF0}" dt="2021-11-08T09:49:13.804" v="35" actId="167"/>
          <ac:picMkLst>
            <pc:docMk/>
            <pc:sldMk cId="732665942" sldId="390"/>
            <ac:picMk id="8" creationId="{7F5C4060-BFFF-452D-AD88-5D49C248CE4D}"/>
          </ac:picMkLst>
        </pc:picChg>
        <pc:picChg chg="add del mod">
          <ac:chgData name="Nguyen Long" userId="e4e93a65-ca82-41ec-92c8-0e4fdb0a72ae" providerId="ADAL" clId="{8AA0C872-5D14-48EC-AD86-DFFCF3CBBBF0}" dt="2021-11-08T09:51:30.219" v="62" actId="478"/>
          <ac:picMkLst>
            <pc:docMk/>
            <pc:sldMk cId="732665942" sldId="390"/>
            <ac:picMk id="10" creationId="{0633DF1B-3DD3-49C1-AA8E-E6D2AD7703B2}"/>
          </ac:picMkLst>
        </pc:picChg>
        <pc:picChg chg="del">
          <ac:chgData name="Nguyen Long" userId="e4e93a65-ca82-41ec-92c8-0e4fdb0a72ae" providerId="ADAL" clId="{8AA0C872-5D14-48EC-AD86-DFFCF3CBBBF0}" dt="2021-11-08T09:45:49.284" v="9" actId="478"/>
          <ac:picMkLst>
            <pc:docMk/>
            <pc:sldMk cId="732665942" sldId="390"/>
            <ac:picMk id="12" creationId="{3B5B72A2-1ADB-4D6D-8332-FFD8CB832A54}"/>
          </ac:picMkLst>
        </pc:picChg>
        <pc:picChg chg="add mod">
          <ac:chgData name="Nguyen Long" userId="e4e93a65-ca82-41ec-92c8-0e4fdb0a72ae" providerId="ADAL" clId="{8AA0C872-5D14-48EC-AD86-DFFCF3CBBBF0}" dt="2021-11-08T09:51:49.538" v="68" actId="14100"/>
          <ac:picMkLst>
            <pc:docMk/>
            <pc:sldMk cId="732665942" sldId="390"/>
            <ac:picMk id="14" creationId="{4FEF6DCA-0428-4F80-960C-B94D39912A5C}"/>
          </ac:picMkLst>
        </pc:picChg>
        <pc:picChg chg="add mod">
          <ac:chgData name="Nguyen Long" userId="e4e93a65-ca82-41ec-92c8-0e4fdb0a72ae" providerId="ADAL" clId="{8AA0C872-5D14-48EC-AD86-DFFCF3CBBBF0}" dt="2021-11-08T09:52:55.739" v="71" actId="1076"/>
          <ac:picMkLst>
            <pc:docMk/>
            <pc:sldMk cId="732665942" sldId="390"/>
            <ac:picMk id="17" creationId="{B0839163-999E-4D9B-A928-B615D95FA203}"/>
          </ac:picMkLst>
        </pc:picChg>
      </pc:sldChg>
      <pc:sldChg chg="addSp delSp modSp mod delAnim">
        <pc:chgData name="Nguyen Long" userId="e4e93a65-ca82-41ec-92c8-0e4fdb0a72ae" providerId="ADAL" clId="{8AA0C872-5D14-48EC-AD86-DFFCF3CBBBF0}" dt="2021-11-08T10:03:03.660" v="87" actId="1076"/>
        <pc:sldMkLst>
          <pc:docMk/>
          <pc:sldMk cId="1538711619" sldId="391"/>
        </pc:sldMkLst>
        <pc:spChg chg="mod">
          <ac:chgData name="Nguyen Long" userId="e4e93a65-ca82-41ec-92c8-0e4fdb0a72ae" providerId="ADAL" clId="{8AA0C872-5D14-48EC-AD86-DFFCF3CBBBF0}" dt="2021-11-08T10:02:58.933" v="86" actId="14100"/>
          <ac:spMkLst>
            <pc:docMk/>
            <pc:sldMk cId="1538711619" sldId="391"/>
            <ac:spMk id="18" creationId="{ABEE15DC-2163-4C99-8948-2830B62B32DD}"/>
          </ac:spMkLst>
        </pc:spChg>
        <pc:picChg chg="add mod ord">
          <ac:chgData name="Nguyen Long" userId="e4e93a65-ca82-41ec-92c8-0e4fdb0a72ae" providerId="ADAL" clId="{8AA0C872-5D14-48EC-AD86-DFFCF3CBBBF0}" dt="2021-11-08T10:03:03.660" v="87" actId="1076"/>
          <ac:picMkLst>
            <pc:docMk/>
            <pc:sldMk cId="1538711619" sldId="391"/>
            <ac:picMk id="6" creationId="{6EF099DD-7560-44F8-967C-15B67027A089}"/>
          </ac:picMkLst>
        </pc:picChg>
        <pc:picChg chg="ord">
          <ac:chgData name="Nguyen Long" userId="e4e93a65-ca82-41ec-92c8-0e4fdb0a72ae" providerId="ADAL" clId="{8AA0C872-5D14-48EC-AD86-DFFCF3CBBBF0}" dt="2021-11-08T10:02:29.445" v="81" actId="167"/>
          <ac:picMkLst>
            <pc:docMk/>
            <pc:sldMk cId="1538711619" sldId="391"/>
            <ac:picMk id="8" creationId="{6A08A6DC-8EA9-4A01-986C-38D95398AEB7}"/>
          </ac:picMkLst>
        </pc:picChg>
        <pc:picChg chg="del">
          <ac:chgData name="Nguyen Long" userId="e4e93a65-ca82-41ec-92c8-0e4fdb0a72ae" providerId="ADAL" clId="{8AA0C872-5D14-48EC-AD86-DFFCF3CBBBF0}" dt="2021-11-08T10:02:11.563" v="76" actId="478"/>
          <ac:picMkLst>
            <pc:docMk/>
            <pc:sldMk cId="1538711619" sldId="391"/>
            <ac:picMk id="15" creationId="{013026FD-0CD5-4ABC-8274-2048006742CD}"/>
          </ac:picMkLst>
        </pc:picChg>
        <pc:cxnChg chg="mod">
          <ac:chgData name="Nguyen Long" userId="e4e93a65-ca82-41ec-92c8-0e4fdb0a72ae" providerId="ADAL" clId="{8AA0C872-5D14-48EC-AD86-DFFCF3CBBBF0}" dt="2021-11-08T10:02:58.933" v="86" actId="14100"/>
          <ac:cxnSpMkLst>
            <pc:docMk/>
            <pc:sldMk cId="1538711619" sldId="391"/>
            <ac:cxnSpMk id="20" creationId="{C4E48184-F515-4C86-973A-011ECE16E9DD}"/>
          </ac:cxnSpMkLst>
        </pc:cxnChg>
      </pc:sldChg>
      <pc:sldChg chg="addSp delSp modSp mod delAnim delCm modCm">
        <pc:chgData name="Nguyen Long" userId="e4e93a65-ca82-41ec-92c8-0e4fdb0a72ae" providerId="ADAL" clId="{8AA0C872-5D14-48EC-AD86-DFFCF3CBBBF0}" dt="2021-11-08T10:05:44.458" v="95" actId="1076"/>
        <pc:sldMkLst>
          <pc:docMk/>
          <pc:sldMk cId="1612447407" sldId="392"/>
        </pc:sldMkLst>
        <pc:picChg chg="add mod ord">
          <ac:chgData name="Nguyen Long" userId="e4e93a65-ca82-41ec-92c8-0e4fdb0a72ae" providerId="ADAL" clId="{8AA0C872-5D14-48EC-AD86-DFFCF3CBBBF0}" dt="2021-11-08T10:05:44.458" v="95" actId="1076"/>
          <ac:picMkLst>
            <pc:docMk/>
            <pc:sldMk cId="1612447407" sldId="392"/>
            <ac:picMk id="4" creationId="{DF4B091B-E89E-4F59-8B2A-36F49E8A9249}"/>
          </ac:picMkLst>
        </pc:picChg>
        <pc:picChg chg="del">
          <ac:chgData name="Nguyen Long" userId="e4e93a65-ca82-41ec-92c8-0e4fdb0a72ae" providerId="ADAL" clId="{8AA0C872-5D14-48EC-AD86-DFFCF3CBBBF0}" dt="2021-11-08T10:05:19.906" v="88" actId="478"/>
          <ac:picMkLst>
            <pc:docMk/>
            <pc:sldMk cId="1612447407" sldId="392"/>
            <ac:picMk id="8" creationId="{451F498E-85EC-4910-A7A1-2DF25198E376}"/>
          </ac:picMkLst>
        </pc:picChg>
      </pc:sldChg>
    </pc:docChg>
  </pc:docChgLst>
  <pc:docChgLst>
    <pc:chgData name="Nguyen Tuan. Long" userId="e4e93a65-ca82-41ec-92c8-0e4fdb0a72ae" providerId="ADAL" clId="{D269B77A-3A80-4779-BAA6-1E0CDA91EC2A}"/>
    <pc:docChg chg="undo custSel modSld">
      <pc:chgData name="Nguyen Tuan. Long" userId="e4e93a65-ca82-41ec-92c8-0e4fdb0a72ae" providerId="ADAL" clId="{D269B77A-3A80-4779-BAA6-1E0CDA91EC2A}" dt="2024-03-22T03:23:16.396" v="84" actId="478"/>
      <pc:docMkLst>
        <pc:docMk/>
      </pc:docMkLst>
      <pc:sldChg chg="addSp delSp modSp mod addAnim delAnim">
        <pc:chgData name="Nguyen Tuan. Long" userId="e4e93a65-ca82-41ec-92c8-0e4fdb0a72ae" providerId="ADAL" clId="{D269B77A-3A80-4779-BAA6-1E0CDA91EC2A}" dt="2024-03-22T03:23:16.396" v="84" actId="478"/>
        <pc:sldMkLst>
          <pc:docMk/>
          <pc:sldMk cId="3942716466" sldId="393"/>
        </pc:sldMkLst>
        <pc:spChg chg="add del mod">
          <ac:chgData name="Nguyen Tuan. Long" userId="e4e93a65-ca82-41ec-92c8-0e4fdb0a72ae" providerId="ADAL" clId="{D269B77A-3A80-4779-BAA6-1E0CDA91EC2A}" dt="2024-03-22T03:23:16.396" v="84" actId="478"/>
          <ac:spMkLst>
            <pc:docMk/>
            <pc:sldMk cId="3942716466" sldId="393"/>
            <ac:spMk id="6" creationId="{239CA7FF-7CE8-5917-8315-A80E5A201614}"/>
          </ac:spMkLst>
        </pc:spChg>
        <pc:picChg chg="add del mod">
          <ac:chgData name="Nguyen Tuan. Long" userId="e4e93a65-ca82-41ec-92c8-0e4fdb0a72ae" providerId="ADAL" clId="{D269B77A-3A80-4779-BAA6-1E0CDA91EC2A}" dt="2024-03-22T03:20:12.999" v="20" actId="22"/>
          <ac:picMkLst>
            <pc:docMk/>
            <pc:sldMk cId="3942716466" sldId="393"/>
            <ac:picMk id="4" creationId="{4F4CC27F-B783-C22B-AF2E-BED5DC37B330}"/>
          </ac:picMkLst>
        </pc:picChg>
        <pc:picChg chg="add del mod">
          <ac:chgData name="Nguyen Tuan. Long" userId="e4e93a65-ca82-41ec-92c8-0e4fdb0a72ae" providerId="ADAL" clId="{D269B77A-3A80-4779-BAA6-1E0CDA91EC2A}" dt="2024-03-22T03:21:01.689" v="39" actId="1076"/>
          <ac:picMkLst>
            <pc:docMk/>
            <pc:sldMk cId="3942716466" sldId="393"/>
            <ac:picMk id="10" creationId="{F90B7491-2387-41A2-B999-103678272C9B}"/>
          </ac:picMkLst>
        </pc:picChg>
      </pc:sldChg>
    </pc:docChg>
  </pc:docChgLst>
  <pc:docChgLst>
    <pc:chgData name="Nguyen Tuan. Long" userId="e4e93a65-ca82-41ec-92c8-0e4fdb0a72ae" providerId="ADAL" clId="{B1E5227A-A6E6-44D4-8EE7-A3FC84BFB4EB}"/>
    <pc:docChg chg="custSel modSld">
      <pc:chgData name="Nguyen Tuan. Long" userId="e4e93a65-ca82-41ec-92c8-0e4fdb0a72ae" providerId="ADAL" clId="{B1E5227A-A6E6-44D4-8EE7-A3FC84BFB4EB}" dt="2024-02-23T02:09:00.454" v="3" actId="20577"/>
      <pc:docMkLst>
        <pc:docMk/>
      </pc:docMkLst>
      <pc:sldChg chg="addSp modSp mod">
        <pc:chgData name="Nguyen Tuan. Long" userId="e4e93a65-ca82-41ec-92c8-0e4fdb0a72ae" providerId="ADAL" clId="{B1E5227A-A6E6-44D4-8EE7-A3FC84BFB4EB}" dt="2024-02-23T02:08:52.257" v="2" actId="27636"/>
        <pc:sldMkLst>
          <pc:docMk/>
          <pc:sldMk cId="1829236185" sldId="258"/>
        </pc:sldMkLst>
        <pc:spChg chg="mod">
          <ac:chgData name="Nguyen Tuan. Long" userId="e4e93a65-ca82-41ec-92c8-0e4fdb0a72ae" providerId="ADAL" clId="{B1E5227A-A6E6-44D4-8EE7-A3FC84BFB4EB}" dt="2024-02-23T02:08:52.257" v="2" actId="27636"/>
          <ac:spMkLst>
            <pc:docMk/>
            <pc:sldMk cId="1829236185" sldId="258"/>
            <ac:spMk id="2" creationId="{80FE5516-7451-46AD-A1E8-26D02D286C28}"/>
          </ac:spMkLst>
        </pc:spChg>
        <pc:spChg chg="add mod">
          <ac:chgData name="Nguyen Tuan. Long" userId="e4e93a65-ca82-41ec-92c8-0e4fdb0a72ae" providerId="ADAL" clId="{B1E5227A-A6E6-44D4-8EE7-A3FC84BFB4EB}" dt="2024-02-23T02:08:40.540" v="0"/>
          <ac:spMkLst>
            <pc:docMk/>
            <pc:sldMk cId="1829236185" sldId="258"/>
            <ac:spMk id="3" creationId="{E47A92A5-6716-B0BC-9A90-0BA17CB377CE}"/>
          </ac:spMkLst>
        </pc:spChg>
      </pc:sldChg>
      <pc:sldChg chg="modSp mod">
        <pc:chgData name="Nguyen Tuan. Long" userId="e4e93a65-ca82-41ec-92c8-0e4fdb0a72ae" providerId="ADAL" clId="{B1E5227A-A6E6-44D4-8EE7-A3FC84BFB4EB}" dt="2024-02-23T02:09:00.454" v="3" actId="20577"/>
        <pc:sldMkLst>
          <pc:docMk/>
          <pc:sldMk cId="2848987940" sldId="263"/>
        </pc:sldMkLst>
        <pc:spChg chg="mod">
          <ac:chgData name="Nguyen Tuan. Long" userId="e4e93a65-ca82-41ec-92c8-0e4fdb0a72ae" providerId="ADAL" clId="{B1E5227A-A6E6-44D4-8EE7-A3FC84BFB4EB}" dt="2024-02-23T02:09:00.454" v="3" actId="20577"/>
          <ac:spMkLst>
            <pc:docMk/>
            <pc:sldMk cId="2848987940" sldId="263"/>
            <ac:spMk id="11" creationId="{F413AA2B-2D90-4655-837E-D9E3CC06BC5C}"/>
          </ac:spMkLst>
        </pc:spChg>
      </pc:sldChg>
    </pc:docChg>
  </pc:docChgLst>
  <pc:docChgLst>
    <pc:chgData name="Nguyen Tuan. Long" userId="e4e93a65-ca82-41ec-92c8-0e4fdb0a72ae" providerId="ADAL" clId="{0A6333E2-7FE3-43F8-97C9-ED9FD8F5593E}"/>
    <pc:docChg chg="undo custSel addSld delSld modSld sldOrd">
      <pc:chgData name="Nguyen Tuan. Long" userId="e4e93a65-ca82-41ec-92c8-0e4fdb0a72ae" providerId="ADAL" clId="{0A6333E2-7FE3-43F8-97C9-ED9FD8F5593E}" dt="2020-12-06T13:10:42.138" v="665"/>
      <pc:docMkLst>
        <pc:docMk/>
      </pc:docMkLst>
      <pc:sldChg chg="modSp">
        <pc:chgData name="Nguyen Tuan. Long" userId="e4e93a65-ca82-41ec-92c8-0e4fdb0a72ae" providerId="ADAL" clId="{0A6333E2-7FE3-43F8-97C9-ED9FD8F5593E}" dt="2020-12-06T04:37:18.126" v="476" actId="20577"/>
        <pc:sldMkLst>
          <pc:docMk/>
          <pc:sldMk cId="2848987940" sldId="263"/>
        </pc:sldMkLst>
        <pc:spChg chg="mod">
          <ac:chgData name="Nguyen Tuan. Long" userId="e4e93a65-ca82-41ec-92c8-0e4fdb0a72ae" providerId="ADAL" clId="{0A6333E2-7FE3-43F8-97C9-ED9FD8F5593E}" dt="2020-12-06T04:37:18.126" v="476" actId="20577"/>
          <ac:spMkLst>
            <pc:docMk/>
            <pc:sldMk cId="2848987940" sldId="263"/>
            <ac:spMk id="13" creationId="{8DCBFF2C-2C51-47AD-942A-27C9869AB267}"/>
          </ac:spMkLst>
        </pc:spChg>
      </pc:sldChg>
      <pc:sldChg chg="modAnim">
        <pc:chgData name="Nguyen Tuan. Long" userId="e4e93a65-ca82-41ec-92c8-0e4fdb0a72ae" providerId="ADAL" clId="{0A6333E2-7FE3-43F8-97C9-ED9FD8F5593E}" dt="2020-12-06T09:12:58.096" v="485"/>
        <pc:sldMkLst>
          <pc:docMk/>
          <pc:sldMk cId="3688182774" sldId="357"/>
        </pc:sldMkLst>
      </pc:sldChg>
      <pc:sldChg chg="modSp mod">
        <pc:chgData name="Nguyen Tuan. Long" userId="e4e93a65-ca82-41ec-92c8-0e4fdb0a72ae" providerId="ADAL" clId="{0A6333E2-7FE3-43F8-97C9-ED9FD8F5593E}" dt="2020-12-06T12:15:30.977" v="519" actId="1076"/>
        <pc:sldMkLst>
          <pc:docMk/>
          <pc:sldMk cId="746980286" sldId="360"/>
        </pc:sldMkLst>
        <pc:spChg chg="mod">
          <ac:chgData name="Nguyen Tuan. Long" userId="e4e93a65-ca82-41ec-92c8-0e4fdb0a72ae" providerId="ADAL" clId="{0A6333E2-7FE3-43F8-97C9-ED9FD8F5593E}" dt="2020-12-06T12:15:08.355" v="516" actId="14100"/>
          <ac:spMkLst>
            <pc:docMk/>
            <pc:sldMk cId="746980286" sldId="360"/>
            <ac:spMk id="9" creationId="{23C9EC59-3A73-4284-B6DD-AC097D69C847}"/>
          </ac:spMkLst>
        </pc:spChg>
        <pc:spChg chg="mod">
          <ac:chgData name="Nguyen Tuan. Long" userId="e4e93a65-ca82-41ec-92c8-0e4fdb0a72ae" providerId="ADAL" clId="{0A6333E2-7FE3-43F8-97C9-ED9FD8F5593E}" dt="2020-12-06T12:15:30.977" v="519" actId="1076"/>
          <ac:spMkLst>
            <pc:docMk/>
            <pc:sldMk cId="746980286" sldId="360"/>
            <ac:spMk id="15" creationId="{699B45D9-4C93-412F-A2D0-AEBCE42C33FF}"/>
          </ac:spMkLst>
        </pc:spChg>
      </pc:sldChg>
      <pc:sldChg chg="modSp mod">
        <pc:chgData name="Nguyen Tuan. Long" userId="e4e93a65-ca82-41ec-92c8-0e4fdb0a72ae" providerId="ADAL" clId="{0A6333E2-7FE3-43F8-97C9-ED9FD8F5593E}" dt="2020-12-06T12:17:40.988" v="520" actId="1036"/>
        <pc:sldMkLst>
          <pc:docMk/>
          <pc:sldMk cId="2222069165" sldId="361"/>
        </pc:sldMkLst>
        <pc:spChg chg="mod">
          <ac:chgData name="Nguyen Tuan. Long" userId="e4e93a65-ca82-41ec-92c8-0e4fdb0a72ae" providerId="ADAL" clId="{0A6333E2-7FE3-43F8-97C9-ED9FD8F5593E}" dt="2020-12-06T09:14:52.541" v="486"/>
          <ac:spMkLst>
            <pc:docMk/>
            <pc:sldMk cId="2222069165" sldId="361"/>
            <ac:spMk id="12" creationId="{C394FA46-1E75-455D-A18D-F13B3DBCD8C0}"/>
          </ac:spMkLst>
        </pc:spChg>
        <pc:picChg chg="mod">
          <ac:chgData name="Nguyen Tuan. Long" userId="e4e93a65-ca82-41ec-92c8-0e4fdb0a72ae" providerId="ADAL" clId="{0A6333E2-7FE3-43F8-97C9-ED9FD8F5593E}" dt="2020-12-06T12:17:40.988" v="520" actId="1036"/>
          <ac:picMkLst>
            <pc:docMk/>
            <pc:sldMk cId="2222069165" sldId="361"/>
            <ac:picMk id="15" creationId="{594BFD3B-437A-48A6-B717-8715C52F4183}"/>
          </ac:picMkLst>
        </pc:picChg>
      </pc:sldChg>
      <pc:sldChg chg="modAnim">
        <pc:chgData name="Nguyen Tuan. Long" userId="e4e93a65-ca82-41ec-92c8-0e4fdb0a72ae" providerId="ADAL" clId="{0A6333E2-7FE3-43F8-97C9-ED9FD8F5593E}" dt="2020-12-06T09:12:30.811" v="482"/>
        <pc:sldMkLst>
          <pc:docMk/>
          <pc:sldMk cId="287204616" sldId="362"/>
        </pc:sldMkLst>
      </pc:sldChg>
      <pc:sldChg chg="addSp modSp mod">
        <pc:chgData name="Nguyen Tuan. Long" userId="e4e93a65-ca82-41ec-92c8-0e4fdb0a72ae" providerId="ADAL" clId="{0A6333E2-7FE3-43F8-97C9-ED9FD8F5593E}" dt="2020-12-06T12:37:36.134" v="647" actId="1037"/>
        <pc:sldMkLst>
          <pc:docMk/>
          <pc:sldMk cId="2470963380" sldId="365"/>
        </pc:sldMkLst>
        <pc:grpChg chg="mod">
          <ac:chgData name="Nguyen Tuan. Long" userId="e4e93a65-ca82-41ec-92c8-0e4fdb0a72ae" providerId="ADAL" clId="{0A6333E2-7FE3-43F8-97C9-ED9FD8F5593E}" dt="2020-12-06T12:37:23.432" v="589" actId="1037"/>
          <ac:grpSpMkLst>
            <pc:docMk/>
            <pc:sldMk cId="2470963380" sldId="365"/>
            <ac:grpSpMk id="17" creationId="{5CF3E901-DC35-48E2-904D-36599AFB292A}"/>
          </ac:grpSpMkLst>
        </pc:grpChg>
        <pc:picChg chg="mod">
          <ac:chgData name="Nguyen Tuan. Long" userId="e4e93a65-ca82-41ec-92c8-0e4fdb0a72ae" providerId="ADAL" clId="{0A6333E2-7FE3-43F8-97C9-ED9FD8F5593E}" dt="2020-12-06T12:37:23.432" v="589" actId="1037"/>
          <ac:picMkLst>
            <pc:docMk/>
            <pc:sldMk cId="2470963380" sldId="365"/>
            <ac:picMk id="6" creationId="{9576D703-5FD2-4D58-BC3D-115503DFC8BB}"/>
          </ac:picMkLst>
        </pc:picChg>
        <pc:picChg chg="add mod">
          <ac:chgData name="Nguyen Tuan. Long" userId="e4e93a65-ca82-41ec-92c8-0e4fdb0a72ae" providerId="ADAL" clId="{0A6333E2-7FE3-43F8-97C9-ED9FD8F5593E}" dt="2020-12-06T12:37:36.134" v="647" actId="1037"/>
          <ac:picMkLst>
            <pc:docMk/>
            <pc:sldMk cId="2470963380" sldId="365"/>
            <ac:picMk id="8" creationId="{3331B6B8-A44B-462F-8347-B355A9C10C91}"/>
          </ac:picMkLst>
        </pc:picChg>
      </pc:sldChg>
      <pc:sldChg chg="modAnim">
        <pc:chgData name="Nguyen Tuan. Long" userId="e4e93a65-ca82-41ec-92c8-0e4fdb0a72ae" providerId="ADAL" clId="{0A6333E2-7FE3-43F8-97C9-ED9FD8F5593E}" dt="2020-12-06T09:19:48.104" v="487"/>
        <pc:sldMkLst>
          <pc:docMk/>
          <pc:sldMk cId="3352658174" sldId="368"/>
        </pc:sldMkLst>
      </pc:sldChg>
      <pc:sldChg chg="modAnim">
        <pc:chgData name="Nguyen Tuan. Long" userId="e4e93a65-ca82-41ec-92c8-0e4fdb0a72ae" providerId="ADAL" clId="{0A6333E2-7FE3-43F8-97C9-ED9FD8F5593E}" dt="2020-12-06T09:21:04.404" v="490"/>
        <pc:sldMkLst>
          <pc:docMk/>
          <pc:sldMk cId="294805405" sldId="369"/>
        </pc:sldMkLst>
      </pc:sldChg>
      <pc:sldChg chg="modAnim">
        <pc:chgData name="Nguyen Tuan. Long" userId="e4e93a65-ca82-41ec-92c8-0e4fdb0a72ae" providerId="ADAL" clId="{0A6333E2-7FE3-43F8-97C9-ED9FD8F5593E}" dt="2020-12-06T09:21:31.837" v="495"/>
        <pc:sldMkLst>
          <pc:docMk/>
          <pc:sldMk cId="1782379782" sldId="371"/>
        </pc:sldMkLst>
      </pc:sldChg>
      <pc:sldChg chg="modAnim">
        <pc:chgData name="Nguyen Tuan. Long" userId="e4e93a65-ca82-41ec-92c8-0e4fdb0a72ae" providerId="ADAL" clId="{0A6333E2-7FE3-43F8-97C9-ED9FD8F5593E}" dt="2020-12-06T09:21:47.958" v="498"/>
        <pc:sldMkLst>
          <pc:docMk/>
          <pc:sldMk cId="50182081" sldId="373"/>
        </pc:sldMkLst>
      </pc:sldChg>
      <pc:sldChg chg="modSp mod">
        <pc:chgData name="Nguyen Tuan. Long" userId="e4e93a65-ca82-41ec-92c8-0e4fdb0a72ae" providerId="ADAL" clId="{0A6333E2-7FE3-43F8-97C9-ED9FD8F5593E}" dt="2020-12-06T13:03:30.217" v="664" actId="14100"/>
        <pc:sldMkLst>
          <pc:docMk/>
          <pc:sldMk cId="1711071679" sldId="376"/>
        </pc:sldMkLst>
        <pc:spChg chg="mod">
          <ac:chgData name="Nguyen Tuan. Long" userId="e4e93a65-ca82-41ec-92c8-0e4fdb0a72ae" providerId="ADAL" clId="{0A6333E2-7FE3-43F8-97C9-ED9FD8F5593E}" dt="2020-12-06T13:03:30.217" v="664" actId="14100"/>
          <ac:spMkLst>
            <pc:docMk/>
            <pc:sldMk cId="1711071679" sldId="376"/>
            <ac:spMk id="15" creationId="{C3EA8180-B271-421D-8317-55F289FE496B}"/>
          </ac:spMkLst>
        </pc:spChg>
        <pc:picChg chg="mod">
          <ac:chgData name="Nguyen Tuan. Long" userId="e4e93a65-ca82-41ec-92c8-0e4fdb0a72ae" providerId="ADAL" clId="{0A6333E2-7FE3-43F8-97C9-ED9FD8F5593E}" dt="2020-12-06T13:03:17.406" v="661" actId="1076"/>
          <ac:picMkLst>
            <pc:docMk/>
            <pc:sldMk cId="1711071679" sldId="376"/>
            <ac:picMk id="12" creationId="{7E830FD8-90FD-42C4-8867-52DB3A52C9B1}"/>
          </ac:picMkLst>
        </pc:picChg>
        <pc:picChg chg="mod">
          <ac:chgData name="Nguyen Tuan. Long" userId="e4e93a65-ca82-41ec-92c8-0e4fdb0a72ae" providerId="ADAL" clId="{0A6333E2-7FE3-43F8-97C9-ED9FD8F5593E}" dt="2020-12-06T13:02:24.656" v="650" actId="1076"/>
          <ac:picMkLst>
            <pc:docMk/>
            <pc:sldMk cId="1711071679" sldId="376"/>
            <ac:picMk id="16" creationId="{AF8C349A-D5D0-4044-9257-9541BA986EE6}"/>
          </ac:picMkLst>
        </pc:picChg>
      </pc:sldChg>
      <pc:sldChg chg="modAnim">
        <pc:chgData name="Nguyen Tuan. Long" userId="e4e93a65-ca82-41ec-92c8-0e4fdb0a72ae" providerId="ADAL" clId="{0A6333E2-7FE3-43F8-97C9-ED9FD8F5593E}" dt="2020-12-06T13:10:42.138" v="665"/>
        <pc:sldMkLst>
          <pc:docMk/>
          <pc:sldMk cId="511860301" sldId="378"/>
        </pc:sldMkLst>
      </pc:sldChg>
      <pc:sldChg chg="modSp mod modAnim">
        <pc:chgData name="Nguyen Tuan. Long" userId="e4e93a65-ca82-41ec-92c8-0e4fdb0a72ae" providerId="ADAL" clId="{0A6333E2-7FE3-43F8-97C9-ED9FD8F5593E}" dt="2020-12-06T09:23:03.476" v="505"/>
        <pc:sldMkLst>
          <pc:docMk/>
          <pc:sldMk cId="1172305505" sldId="381"/>
        </pc:sldMkLst>
        <pc:spChg chg="mod">
          <ac:chgData name="Nguyen Tuan. Long" userId="e4e93a65-ca82-41ec-92c8-0e4fdb0a72ae" providerId="ADAL" clId="{0A6333E2-7FE3-43F8-97C9-ED9FD8F5593E}" dt="2020-12-06T09:22:37.067" v="499" actId="20577"/>
          <ac:spMkLst>
            <pc:docMk/>
            <pc:sldMk cId="1172305505" sldId="381"/>
            <ac:spMk id="13" creationId="{475B8F50-F53D-4DC3-A4A5-6ED5D711B488}"/>
          </ac:spMkLst>
        </pc:spChg>
      </pc:sldChg>
      <pc:sldChg chg="modAnim">
        <pc:chgData name="Nguyen Tuan. Long" userId="e4e93a65-ca82-41ec-92c8-0e4fdb0a72ae" providerId="ADAL" clId="{0A6333E2-7FE3-43F8-97C9-ED9FD8F5593E}" dt="2020-12-06T09:23:26.316" v="507"/>
        <pc:sldMkLst>
          <pc:docMk/>
          <pc:sldMk cId="2690534952" sldId="385"/>
        </pc:sldMkLst>
      </pc:sldChg>
      <pc:sldChg chg="modAnim">
        <pc:chgData name="Nguyen Tuan. Long" userId="e4e93a65-ca82-41ec-92c8-0e4fdb0a72ae" providerId="ADAL" clId="{0A6333E2-7FE3-43F8-97C9-ED9FD8F5593E}" dt="2020-12-06T09:24:04.879" v="510"/>
        <pc:sldMkLst>
          <pc:docMk/>
          <pc:sldMk cId="4242170983" sldId="387"/>
        </pc:sldMkLst>
      </pc:sldChg>
      <pc:sldChg chg="modAnim">
        <pc:chgData name="Nguyen Tuan. Long" userId="e4e93a65-ca82-41ec-92c8-0e4fdb0a72ae" providerId="ADAL" clId="{0A6333E2-7FE3-43F8-97C9-ED9FD8F5593E}" dt="2020-12-06T09:24:17.604" v="512"/>
        <pc:sldMkLst>
          <pc:docMk/>
          <pc:sldMk cId="2587900263" sldId="388"/>
        </pc:sldMkLst>
      </pc:sldChg>
      <pc:sldChg chg="modAnim">
        <pc:chgData name="Nguyen Tuan. Long" userId="e4e93a65-ca82-41ec-92c8-0e4fdb0a72ae" providerId="ADAL" clId="{0A6333E2-7FE3-43F8-97C9-ED9FD8F5593E}" dt="2020-12-06T09:24:28.070" v="514"/>
        <pc:sldMkLst>
          <pc:docMk/>
          <pc:sldMk cId="4280122948" sldId="389"/>
        </pc:sldMkLst>
      </pc:sldChg>
      <pc:sldChg chg="addSp delSp modSp mod modAnim">
        <pc:chgData name="Nguyen Tuan. Long" userId="e4e93a65-ca82-41ec-92c8-0e4fdb0a72ae" providerId="ADAL" clId="{0A6333E2-7FE3-43F8-97C9-ED9FD8F5593E}" dt="2020-12-06T02:51:54.173" v="31"/>
        <pc:sldMkLst>
          <pc:docMk/>
          <pc:sldMk cId="732665942" sldId="390"/>
        </pc:sldMkLst>
        <pc:spChg chg="mod">
          <ac:chgData name="Nguyen Tuan. Long" userId="e4e93a65-ca82-41ec-92c8-0e4fdb0a72ae" providerId="ADAL" clId="{0A6333E2-7FE3-43F8-97C9-ED9FD8F5593E}" dt="2020-12-06T02:44:12.627" v="0"/>
          <ac:spMkLst>
            <pc:docMk/>
            <pc:sldMk cId="732665942" sldId="390"/>
            <ac:spMk id="4" creationId="{EFE970DA-31B3-48D7-84D8-E9CFD5B197FD}"/>
          </ac:spMkLst>
        </pc:spChg>
        <pc:spChg chg="add mod">
          <ac:chgData name="Nguyen Tuan. Long" userId="e4e93a65-ca82-41ec-92c8-0e4fdb0a72ae" providerId="ADAL" clId="{0A6333E2-7FE3-43F8-97C9-ED9FD8F5593E}" dt="2020-12-06T02:45:49.241" v="5" actId="255"/>
          <ac:spMkLst>
            <pc:docMk/>
            <pc:sldMk cId="732665942" sldId="390"/>
            <ac:spMk id="7" creationId="{53E02757-163C-4C7C-9FB1-A3DBA62757BE}"/>
          </ac:spMkLst>
        </pc:spChg>
        <pc:spChg chg="add mod">
          <ac:chgData name="Nguyen Tuan. Long" userId="e4e93a65-ca82-41ec-92c8-0e4fdb0a72ae" providerId="ADAL" clId="{0A6333E2-7FE3-43F8-97C9-ED9FD8F5593E}" dt="2020-12-06T02:51:03.842" v="25" actId="12"/>
          <ac:spMkLst>
            <pc:docMk/>
            <pc:sldMk cId="732665942" sldId="390"/>
            <ac:spMk id="11" creationId="{EF03D71E-9BE8-4E68-8D9A-410F6A902E04}"/>
          </ac:spMkLst>
        </pc:spChg>
        <pc:spChg chg="add mod">
          <ac:chgData name="Nguyen Tuan. Long" userId="e4e93a65-ca82-41ec-92c8-0e4fdb0a72ae" providerId="ADAL" clId="{0A6333E2-7FE3-43F8-97C9-ED9FD8F5593E}" dt="2020-12-06T02:51:15.618" v="26" actId="12"/>
          <ac:spMkLst>
            <pc:docMk/>
            <pc:sldMk cId="732665942" sldId="390"/>
            <ac:spMk id="15" creationId="{811FFC15-9824-48E7-9414-CEA07B73575F}"/>
          </ac:spMkLst>
        </pc:spChg>
        <pc:spChg chg="del">
          <ac:chgData name="Nguyen Tuan. Long" userId="e4e93a65-ca82-41ec-92c8-0e4fdb0a72ae" providerId="ADAL" clId="{0A6333E2-7FE3-43F8-97C9-ED9FD8F5593E}" dt="2020-12-06T02:44:15.217" v="1" actId="478"/>
          <ac:spMkLst>
            <pc:docMk/>
            <pc:sldMk cId="732665942" sldId="390"/>
            <ac:spMk id="29" creationId="{3B44278A-8FC8-4EFB-A5FC-1EB70F6E7976}"/>
          </ac:spMkLst>
        </pc:spChg>
        <pc:picChg chg="add mod">
          <ac:chgData name="Nguyen Tuan. Long" userId="e4e93a65-ca82-41ec-92c8-0e4fdb0a72ae" providerId="ADAL" clId="{0A6333E2-7FE3-43F8-97C9-ED9FD8F5593E}" dt="2020-12-06T02:46:15.964" v="7" actId="1076"/>
          <ac:picMkLst>
            <pc:docMk/>
            <pc:sldMk cId="732665942" sldId="390"/>
            <ac:picMk id="8" creationId="{7F5C4060-BFFF-452D-AD88-5D49C248CE4D}"/>
          </ac:picMkLst>
        </pc:picChg>
        <pc:picChg chg="add mod">
          <ac:chgData name="Nguyen Tuan. Long" userId="e4e93a65-ca82-41ec-92c8-0e4fdb0a72ae" providerId="ADAL" clId="{0A6333E2-7FE3-43F8-97C9-ED9FD8F5593E}" dt="2020-12-06T02:48:58.531" v="15" actId="1076"/>
          <ac:picMkLst>
            <pc:docMk/>
            <pc:sldMk cId="732665942" sldId="390"/>
            <ac:picMk id="12" creationId="{3B5B72A2-1ADB-4D6D-8332-FFD8CB832A54}"/>
          </ac:picMkLst>
        </pc:picChg>
      </pc:sldChg>
      <pc:sldChg chg="addSp delSp modSp mod modAnim">
        <pc:chgData name="Nguyen Tuan. Long" userId="e4e93a65-ca82-41ec-92c8-0e4fdb0a72ae" providerId="ADAL" clId="{0A6333E2-7FE3-43F8-97C9-ED9FD8F5593E}" dt="2020-12-06T03:06:46.601" v="81"/>
        <pc:sldMkLst>
          <pc:docMk/>
          <pc:sldMk cId="1538711619" sldId="391"/>
        </pc:sldMkLst>
        <pc:spChg chg="mod">
          <ac:chgData name="Nguyen Tuan. Long" userId="e4e93a65-ca82-41ec-92c8-0e4fdb0a72ae" providerId="ADAL" clId="{0A6333E2-7FE3-43F8-97C9-ED9FD8F5593E}" dt="2020-12-06T02:52:38.484" v="32"/>
          <ac:spMkLst>
            <pc:docMk/>
            <pc:sldMk cId="1538711619" sldId="391"/>
            <ac:spMk id="4" creationId="{EFE970DA-31B3-48D7-84D8-E9CFD5B197FD}"/>
          </ac:spMkLst>
        </pc:spChg>
        <pc:spChg chg="add mod">
          <ac:chgData name="Nguyen Tuan. Long" userId="e4e93a65-ca82-41ec-92c8-0e4fdb0a72ae" providerId="ADAL" clId="{0A6333E2-7FE3-43F8-97C9-ED9FD8F5593E}" dt="2020-12-06T02:52:56.780" v="37" actId="255"/>
          <ac:spMkLst>
            <pc:docMk/>
            <pc:sldMk cId="1538711619" sldId="391"/>
            <ac:spMk id="7" creationId="{F5B108EB-F26C-4E8E-9487-9594B684AAA7}"/>
          </ac:spMkLst>
        </pc:spChg>
        <pc:spChg chg="add mod">
          <ac:chgData name="Nguyen Tuan. Long" userId="e4e93a65-ca82-41ec-92c8-0e4fdb0a72ae" providerId="ADAL" clId="{0A6333E2-7FE3-43F8-97C9-ED9FD8F5593E}" dt="2020-12-06T03:04:59.302" v="58" actId="1076"/>
          <ac:spMkLst>
            <pc:docMk/>
            <pc:sldMk cId="1538711619" sldId="391"/>
            <ac:spMk id="11" creationId="{9A7728C3-444D-49E6-B0B9-3D52C90BF0CD}"/>
          </ac:spMkLst>
        </pc:spChg>
        <pc:spChg chg="add mod">
          <ac:chgData name="Nguyen Tuan. Long" userId="e4e93a65-ca82-41ec-92c8-0e4fdb0a72ae" providerId="ADAL" clId="{0A6333E2-7FE3-43F8-97C9-ED9FD8F5593E}" dt="2020-12-06T02:56:32.500" v="49"/>
          <ac:spMkLst>
            <pc:docMk/>
            <pc:sldMk cId="1538711619" sldId="391"/>
            <ac:spMk id="12" creationId="{364126A4-0826-4D50-9480-9DAF3488FF0B}"/>
          </ac:spMkLst>
        </pc:spChg>
        <pc:spChg chg="add mod">
          <ac:chgData name="Nguyen Tuan. Long" userId="e4e93a65-ca82-41ec-92c8-0e4fdb0a72ae" providerId="ADAL" clId="{0A6333E2-7FE3-43F8-97C9-ED9FD8F5593E}" dt="2020-12-06T03:06:35.940" v="78" actId="14100"/>
          <ac:spMkLst>
            <pc:docMk/>
            <pc:sldMk cId="1538711619" sldId="391"/>
            <ac:spMk id="14" creationId="{8FA0FF98-C8C4-477F-84C5-9FCF1C9F25D7}"/>
          </ac:spMkLst>
        </pc:spChg>
        <pc:spChg chg="add mod">
          <ac:chgData name="Nguyen Tuan. Long" userId="e4e93a65-ca82-41ec-92c8-0e4fdb0a72ae" providerId="ADAL" clId="{0A6333E2-7FE3-43F8-97C9-ED9FD8F5593E}" dt="2020-12-06T03:06:01.584" v="72" actId="164"/>
          <ac:spMkLst>
            <pc:docMk/>
            <pc:sldMk cId="1538711619" sldId="391"/>
            <ac:spMk id="18" creationId="{ABEE15DC-2163-4C99-8948-2830B62B32DD}"/>
          </ac:spMkLst>
        </pc:spChg>
        <pc:spChg chg="del">
          <ac:chgData name="Nguyen Tuan. Long" userId="e4e93a65-ca82-41ec-92c8-0e4fdb0a72ae" providerId="ADAL" clId="{0A6333E2-7FE3-43F8-97C9-ED9FD8F5593E}" dt="2020-12-06T02:52:40.844" v="33" actId="478"/>
          <ac:spMkLst>
            <pc:docMk/>
            <pc:sldMk cId="1538711619" sldId="391"/>
            <ac:spMk id="29" creationId="{3B44278A-8FC8-4EFB-A5FC-1EB70F6E7976}"/>
          </ac:spMkLst>
        </pc:spChg>
        <pc:grpChg chg="add mod">
          <ac:chgData name="Nguyen Tuan. Long" userId="e4e93a65-ca82-41ec-92c8-0e4fdb0a72ae" providerId="ADAL" clId="{0A6333E2-7FE3-43F8-97C9-ED9FD8F5593E}" dt="2020-12-06T03:06:01.584" v="72" actId="164"/>
          <ac:grpSpMkLst>
            <pc:docMk/>
            <pc:sldMk cId="1538711619" sldId="391"/>
            <ac:grpSpMk id="22" creationId="{E133FC15-7A98-4276-B240-903D240AB98C}"/>
          </ac:grpSpMkLst>
        </pc:grpChg>
        <pc:picChg chg="add mod">
          <ac:chgData name="Nguyen Tuan. Long" userId="e4e93a65-ca82-41ec-92c8-0e4fdb0a72ae" providerId="ADAL" clId="{0A6333E2-7FE3-43F8-97C9-ED9FD8F5593E}" dt="2020-12-06T02:53:21.380" v="39" actId="1076"/>
          <ac:picMkLst>
            <pc:docMk/>
            <pc:sldMk cId="1538711619" sldId="391"/>
            <ac:picMk id="8" creationId="{6A08A6DC-8EA9-4A01-986C-38D95398AEB7}"/>
          </ac:picMkLst>
        </pc:picChg>
        <pc:picChg chg="add mod">
          <ac:chgData name="Nguyen Tuan. Long" userId="e4e93a65-ca82-41ec-92c8-0e4fdb0a72ae" providerId="ADAL" clId="{0A6333E2-7FE3-43F8-97C9-ED9FD8F5593E}" dt="2020-12-06T02:57:49.915" v="55" actId="1076"/>
          <ac:picMkLst>
            <pc:docMk/>
            <pc:sldMk cId="1538711619" sldId="391"/>
            <ac:picMk id="15" creationId="{013026FD-0CD5-4ABC-8274-2048006742CD}"/>
          </ac:picMkLst>
        </pc:picChg>
        <pc:picChg chg="add mod">
          <ac:chgData name="Nguyen Tuan. Long" userId="e4e93a65-ca82-41ec-92c8-0e4fdb0a72ae" providerId="ADAL" clId="{0A6333E2-7FE3-43F8-97C9-ED9FD8F5593E}" dt="2020-12-06T03:06:01.584" v="72" actId="164"/>
          <ac:picMkLst>
            <pc:docMk/>
            <pc:sldMk cId="1538711619" sldId="391"/>
            <ac:picMk id="17" creationId="{483E6935-EF54-4195-B2BE-B84F94EF8A1C}"/>
          </ac:picMkLst>
        </pc:picChg>
        <pc:cxnChg chg="add mod">
          <ac:chgData name="Nguyen Tuan. Long" userId="e4e93a65-ca82-41ec-92c8-0e4fdb0a72ae" providerId="ADAL" clId="{0A6333E2-7FE3-43F8-97C9-ED9FD8F5593E}" dt="2020-12-06T03:06:01.584" v="72" actId="164"/>
          <ac:cxnSpMkLst>
            <pc:docMk/>
            <pc:sldMk cId="1538711619" sldId="391"/>
            <ac:cxnSpMk id="20" creationId="{C4E48184-F515-4C86-973A-011ECE16E9DD}"/>
          </ac:cxnSpMkLst>
        </pc:cxnChg>
      </pc:sldChg>
      <pc:sldChg chg="addSp delSp modSp mod modAnim addCm">
        <pc:chgData name="Nguyen Tuan. Long" userId="e4e93a65-ca82-41ec-92c8-0e4fdb0a72ae" providerId="ADAL" clId="{0A6333E2-7FE3-43F8-97C9-ED9FD8F5593E}" dt="2020-12-06T03:21:33.050" v="136"/>
        <pc:sldMkLst>
          <pc:docMk/>
          <pc:sldMk cId="1612447407" sldId="392"/>
        </pc:sldMkLst>
        <pc:spChg chg="del">
          <ac:chgData name="Nguyen Tuan. Long" userId="e4e93a65-ca82-41ec-92c8-0e4fdb0a72ae" providerId="ADAL" clId="{0A6333E2-7FE3-43F8-97C9-ED9FD8F5593E}" dt="2020-12-06T03:12:38.818" v="83" actId="478"/>
          <ac:spMkLst>
            <pc:docMk/>
            <pc:sldMk cId="1612447407" sldId="392"/>
            <ac:spMk id="4" creationId="{EFE970DA-31B3-48D7-84D8-E9CFD5B197FD}"/>
          </ac:spMkLst>
        </pc:spChg>
        <pc:spChg chg="add del mod">
          <ac:chgData name="Nguyen Tuan. Long" userId="e4e93a65-ca82-41ec-92c8-0e4fdb0a72ae" providerId="ADAL" clId="{0A6333E2-7FE3-43F8-97C9-ED9FD8F5593E}" dt="2020-12-06T03:12:39.978" v="84" actId="478"/>
          <ac:spMkLst>
            <pc:docMk/>
            <pc:sldMk cId="1612447407" sldId="392"/>
            <ac:spMk id="6" creationId="{C4C1882A-C633-4B8E-AFB4-FB3E604F7013}"/>
          </ac:spMkLst>
        </pc:spChg>
        <pc:spChg chg="add del">
          <ac:chgData name="Nguyen Tuan. Long" userId="e4e93a65-ca82-41ec-92c8-0e4fdb0a72ae" providerId="ADAL" clId="{0A6333E2-7FE3-43F8-97C9-ED9FD8F5593E}" dt="2020-12-06T03:18:53.218" v="95" actId="478"/>
          <ac:spMkLst>
            <pc:docMk/>
            <pc:sldMk cId="1612447407" sldId="392"/>
            <ac:spMk id="10" creationId="{FCB202A2-02E9-4A41-B676-5334F63FEDAD}"/>
          </ac:spMkLst>
        </pc:spChg>
        <pc:spChg chg="add mod">
          <ac:chgData name="Nguyen Tuan. Long" userId="e4e93a65-ca82-41ec-92c8-0e4fdb0a72ae" providerId="ADAL" clId="{0A6333E2-7FE3-43F8-97C9-ED9FD8F5593E}" dt="2020-12-06T03:21:20.971" v="133" actId="1036"/>
          <ac:spMkLst>
            <pc:docMk/>
            <pc:sldMk cId="1612447407" sldId="392"/>
            <ac:spMk id="11" creationId="{A33037D1-D0F5-4120-B6BE-297BAE5E541E}"/>
          </ac:spMkLst>
        </pc:spChg>
        <pc:spChg chg="add mod">
          <ac:chgData name="Nguyen Tuan. Long" userId="e4e93a65-ca82-41ec-92c8-0e4fdb0a72ae" providerId="ADAL" clId="{0A6333E2-7FE3-43F8-97C9-ED9FD8F5593E}" dt="2020-12-06T03:20:10.310" v="108" actId="164"/>
          <ac:spMkLst>
            <pc:docMk/>
            <pc:sldMk cId="1612447407" sldId="392"/>
            <ac:spMk id="12" creationId="{A1C01BB8-F9F3-4275-861A-CB643B9DD424}"/>
          </ac:spMkLst>
        </pc:spChg>
        <pc:spChg chg="add mod">
          <ac:chgData name="Nguyen Tuan. Long" userId="e4e93a65-ca82-41ec-92c8-0e4fdb0a72ae" providerId="ADAL" clId="{0A6333E2-7FE3-43F8-97C9-ED9FD8F5593E}" dt="2020-12-06T03:20:10.310" v="108" actId="164"/>
          <ac:spMkLst>
            <pc:docMk/>
            <pc:sldMk cId="1612447407" sldId="392"/>
            <ac:spMk id="13" creationId="{2C4780FB-4E3E-4D42-9F3A-A43AD51E9F41}"/>
          </ac:spMkLst>
        </pc:spChg>
        <pc:spChg chg="del">
          <ac:chgData name="Nguyen Tuan. Long" userId="e4e93a65-ca82-41ec-92c8-0e4fdb0a72ae" providerId="ADAL" clId="{0A6333E2-7FE3-43F8-97C9-ED9FD8F5593E}" dt="2020-12-06T03:12:37.685" v="82" actId="478"/>
          <ac:spMkLst>
            <pc:docMk/>
            <pc:sldMk cId="1612447407" sldId="392"/>
            <ac:spMk id="29" creationId="{3B44278A-8FC8-4EFB-A5FC-1EB70F6E7976}"/>
          </ac:spMkLst>
        </pc:spChg>
        <pc:grpChg chg="add mod">
          <ac:chgData name="Nguyen Tuan. Long" userId="e4e93a65-ca82-41ec-92c8-0e4fdb0a72ae" providerId="ADAL" clId="{0A6333E2-7FE3-43F8-97C9-ED9FD8F5593E}" dt="2020-12-06T03:21:16.272" v="130" actId="1036"/>
          <ac:grpSpMkLst>
            <pc:docMk/>
            <pc:sldMk cId="1612447407" sldId="392"/>
            <ac:grpSpMk id="14" creationId="{6B3475FF-0653-40CC-9A96-4BAF41288DAE}"/>
          </ac:grpSpMkLst>
        </pc:grpChg>
        <pc:picChg chg="add mod">
          <ac:chgData name="Nguyen Tuan. Long" userId="e4e93a65-ca82-41ec-92c8-0e4fdb0a72ae" providerId="ADAL" clId="{0A6333E2-7FE3-43F8-97C9-ED9FD8F5593E}" dt="2020-12-06T03:21:16.272" v="130" actId="1036"/>
          <ac:picMkLst>
            <pc:docMk/>
            <pc:sldMk cId="1612447407" sldId="392"/>
            <ac:picMk id="8" creationId="{451F498E-85EC-4910-A7A1-2DF25198E376}"/>
          </ac:picMkLst>
        </pc:picChg>
        <pc:picChg chg="add mod">
          <ac:chgData name="Nguyen Tuan. Long" userId="e4e93a65-ca82-41ec-92c8-0e4fdb0a72ae" providerId="ADAL" clId="{0A6333E2-7FE3-43F8-97C9-ED9FD8F5593E}" dt="2020-12-06T03:21:07.526" v="111" actId="1076"/>
          <ac:picMkLst>
            <pc:docMk/>
            <pc:sldMk cId="1612447407" sldId="392"/>
            <ac:picMk id="16" creationId="{DE0B8BB6-6712-46FD-813A-A915A05E3802}"/>
          </ac:picMkLst>
        </pc:picChg>
      </pc:sldChg>
      <pc:sldChg chg="addSp delSp modSp mod modAnim">
        <pc:chgData name="Nguyen Tuan. Long" userId="e4e93a65-ca82-41ec-92c8-0e4fdb0a72ae" providerId="ADAL" clId="{0A6333E2-7FE3-43F8-97C9-ED9FD8F5593E}" dt="2020-12-06T03:29:40.124" v="207" actId="20577"/>
        <pc:sldMkLst>
          <pc:docMk/>
          <pc:sldMk cId="3942716466" sldId="393"/>
        </pc:sldMkLst>
        <pc:spChg chg="del">
          <ac:chgData name="Nguyen Tuan. Long" userId="e4e93a65-ca82-41ec-92c8-0e4fdb0a72ae" providerId="ADAL" clId="{0A6333E2-7FE3-43F8-97C9-ED9FD8F5593E}" dt="2020-12-06T03:22:44.898" v="137" actId="478"/>
          <ac:spMkLst>
            <pc:docMk/>
            <pc:sldMk cId="3942716466" sldId="393"/>
            <ac:spMk id="4" creationId="{EFE970DA-31B3-48D7-84D8-E9CFD5B197FD}"/>
          </ac:spMkLst>
        </pc:spChg>
        <pc:spChg chg="add del mod">
          <ac:chgData name="Nguyen Tuan. Long" userId="e4e93a65-ca82-41ec-92c8-0e4fdb0a72ae" providerId="ADAL" clId="{0A6333E2-7FE3-43F8-97C9-ED9FD8F5593E}" dt="2020-12-06T03:22:49.800" v="138" actId="478"/>
          <ac:spMkLst>
            <pc:docMk/>
            <pc:sldMk cId="3942716466" sldId="393"/>
            <ac:spMk id="6" creationId="{BE24207E-0164-4A19-91B5-8DBF6F499ED1}"/>
          </ac:spMkLst>
        </pc:spChg>
        <pc:spChg chg="add mod">
          <ac:chgData name="Nguyen Tuan. Long" userId="e4e93a65-ca82-41ec-92c8-0e4fdb0a72ae" providerId="ADAL" clId="{0A6333E2-7FE3-43F8-97C9-ED9FD8F5593E}" dt="2020-12-06T03:23:29.169" v="178" actId="1035"/>
          <ac:spMkLst>
            <pc:docMk/>
            <pc:sldMk cId="3942716466" sldId="393"/>
            <ac:spMk id="9" creationId="{B6D76088-CC7F-42B1-B6F3-B9ED9C0084FB}"/>
          </ac:spMkLst>
        </pc:spChg>
        <pc:spChg chg="add mod">
          <ac:chgData name="Nguyen Tuan. Long" userId="e4e93a65-ca82-41ec-92c8-0e4fdb0a72ae" providerId="ADAL" clId="{0A6333E2-7FE3-43F8-97C9-ED9FD8F5593E}" dt="2020-12-06T03:29:40.124" v="207" actId="20577"/>
          <ac:spMkLst>
            <pc:docMk/>
            <pc:sldMk cId="3942716466" sldId="393"/>
            <ac:spMk id="13" creationId="{07577BA7-2181-4545-8F88-A4C106E52925}"/>
          </ac:spMkLst>
        </pc:spChg>
        <pc:spChg chg="mod">
          <ac:chgData name="Nguyen Tuan. Long" userId="e4e93a65-ca82-41ec-92c8-0e4fdb0a72ae" providerId="ADAL" clId="{0A6333E2-7FE3-43F8-97C9-ED9FD8F5593E}" dt="2020-12-06T03:23:08.730" v="170"/>
          <ac:spMkLst>
            <pc:docMk/>
            <pc:sldMk cId="3942716466" sldId="393"/>
            <ac:spMk id="29" creationId="{3B44278A-8FC8-4EFB-A5FC-1EB70F6E7976}"/>
          </ac:spMkLst>
        </pc:spChg>
        <pc:picChg chg="add mod">
          <ac:chgData name="Nguyen Tuan. Long" userId="e4e93a65-ca82-41ec-92c8-0e4fdb0a72ae" providerId="ADAL" clId="{0A6333E2-7FE3-43F8-97C9-ED9FD8F5593E}" dt="2020-12-06T03:23:55.666" v="184" actId="1582"/>
          <ac:picMkLst>
            <pc:docMk/>
            <pc:sldMk cId="3942716466" sldId="393"/>
            <ac:picMk id="10" creationId="{F90B7491-2387-41A2-B999-103678272C9B}"/>
          </ac:picMkLst>
        </pc:picChg>
      </pc:sldChg>
      <pc:sldChg chg="addSp delSp modSp mod modAnim">
        <pc:chgData name="Nguyen Tuan. Long" userId="e4e93a65-ca82-41ec-92c8-0e4fdb0a72ae" providerId="ADAL" clId="{0A6333E2-7FE3-43F8-97C9-ED9FD8F5593E}" dt="2020-12-06T03:37:15.188" v="254" actId="123"/>
        <pc:sldMkLst>
          <pc:docMk/>
          <pc:sldMk cId="1255085309" sldId="394"/>
        </pc:sldMkLst>
        <pc:spChg chg="del">
          <ac:chgData name="Nguyen Tuan. Long" userId="e4e93a65-ca82-41ec-92c8-0e4fdb0a72ae" providerId="ADAL" clId="{0A6333E2-7FE3-43F8-97C9-ED9FD8F5593E}" dt="2020-12-06T03:30:08.170" v="209" actId="478"/>
          <ac:spMkLst>
            <pc:docMk/>
            <pc:sldMk cId="1255085309" sldId="394"/>
            <ac:spMk id="4" creationId="{EFE970DA-31B3-48D7-84D8-E9CFD5B197FD}"/>
          </ac:spMkLst>
        </pc:spChg>
        <pc:spChg chg="add del mod">
          <ac:chgData name="Nguyen Tuan. Long" userId="e4e93a65-ca82-41ec-92c8-0e4fdb0a72ae" providerId="ADAL" clId="{0A6333E2-7FE3-43F8-97C9-ED9FD8F5593E}" dt="2020-12-06T03:30:09.601" v="210" actId="478"/>
          <ac:spMkLst>
            <pc:docMk/>
            <pc:sldMk cId="1255085309" sldId="394"/>
            <ac:spMk id="6" creationId="{6E0D462C-C318-496C-B841-1C032F18B1D6}"/>
          </ac:spMkLst>
        </pc:spChg>
        <pc:spChg chg="add mod">
          <ac:chgData name="Nguyen Tuan. Long" userId="e4e93a65-ca82-41ec-92c8-0e4fdb0a72ae" providerId="ADAL" clId="{0A6333E2-7FE3-43F8-97C9-ED9FD8F5593E}" dt="2020-12-06T03:36:34.256" v="235" actId="12"/>
          <ac:spMkLst>
            <pc:docMk/>
            <pc:sldMk cId="1255085309" sldId="394"/>
            <ac:spMk id="11" creationId="{D6AD69DF-EC59-4271-B205-4B4836C50B94}"/>
          </ac:spMkLst>
        </pc:spChg>
        <pc:spChg chg="add mod">
          <ac:chgData name="Nguyen Tuan. Long" userId="e4e93a65-ca82-41ec-92c8-0e4fdb0a72ae" providerId="ADAL" clId="{0A6333E2-7FE3-43F8-97C9-ED9FD8F5593E}" dt="2020-12-06T03:34:54.532" v="226" actId="14100"/>
          <ac:spMkLst>
            <pc:docMk/>
            <pc:sldMk cId="1255085309" sldId="394"/>
            <ac:spMk id="15" creationId="{32FEE682-6AA3-42D9-8BE8-B4A07D45CF41}"/>
          </ac:spMkLst>
        </pc:spChg>
        <pc:spChg chg="add mod">
          <ac:chgData name="Nguyen Tuan. Long" userId="e4e93a65-ca82-41ec-92c8-0e4fdb0a72ae" providerId="ADAL" clId="{0A6333E2-7FE3-43F8-97C9-ED9FD8F5593E}" dt="2020-12-06T03:37:15.188" v="254" actId="123"/>
          <ac:spMkLst>
            <pc:docMk/>
            <pc:sldMk cId="1255085309" sldId="394"/>
            <ac:spMk id="19" creationId="{D13AD2DE-E932-46EB-B471-8726CD7395B3}"/>
          </ac:spMkLst>
        </pc:spChg>
        <pc:spChg chg="del">
          <ac:chgData name="Nguyen Tuan. Long" userId="e4e93a65-ca82-41ec-92c8-0e4fdb0a72ae" providerId="ADAL" clId="{0A6333E2-7FE3-43F8-97C9-ED9FD8F5593E}" dt="2020-12-06T03:30:06.831" v="208" actId="478"/>
          <ac:spMkLst>
            <pc:docMk/>
            <pc:sldMk cId="1255085309" sldId="394"/>
            <ac:spMk id="29" creationId="{3B44278A-8FC8-4EFB-A5FC-1EB70F6E7976}"/>
          </ac:spMkLst>
        </pc:spChg>
        <pc:picChg chg="add del mod">
          <ac:chgData name="Nguyen Tuan. Long" userId="e4e93a65-ca82-41ec-92c8-0e4fdb0a72ae" providerId="ADAL" clId="{0A6333E2-7FE3-43F8-97C9-ED9FD8F5593E}" dt="2020-12-06T03:32:25.109" v="216" actId="478"/>
          <ac:picMkLst>
            <pc:docMk/>
            <pc:sldMk cId="1255085309" sldId="394"/>
            <ac:picMk id="8" creationId="{09A8999B-CAB5-4CF7-A029-C6B33BC50E82}"/>
          </ac:picMkLst>
        </pc:picChg>
        <pc:picChg chg="add mod">
          <ac:chgData name="Nguyen Tuan. Long" userId="e4e93a65-ca82-41ec-92c8-0e4fdb0a72ae" providerId="ADAL" clId="{0A6333E2-7FE3-43F8-97C9-ED9FD8F5593E}" dt="2020-12-06T03:32:41.639" v="219" actId="1076"/>
          <ac:picMkLst>
            <pc:docMk/>
            <pc:sldMk cId="1255085309" sldId="394"/>
            <ac:picMk id="12" creationId="{7A0DB951-1550-4AB8-9A8D-CA18351D6A5E}"/>
          </ac:picMkLst>
        </pc:picChg>
        <pc:picChg chg="add mod">
          <ac:chgData name="Nguyen Tuan. Long" userId="e4e93a65-ca82-41ec-92c8-0e4fdb0a72ae" providerId="ADAL" clId="{0A6333E2-7FE3-43F8-97C9-ED9FD8F5593E}" dt="2020-12-06T03:35:06.907" v="228" actId="1076"/>
          <ac:picMkLst>
            <pc:docMk/>
            <pc:sldMk cId="1255085309" sldId="394"/>
            <ac:picMk id="16" creationId="{8008D69C-00BE-4331-8FC9-9AB6F1AD0A71}"/>
          </ac:picMkLst>
        </pc:picChg>
      </pc:sldChg>
      <pc:sldChg chg="addSp delSp modSp mod ord">
        <pc:chgData name="Nguyen Tuan. Long" userId="e4e93a65-ca82-41ec-92c8-0e4fdb0a72ae" providerId="ADAL" clId="{0A6333E2-7FE3-43F8-97C9-ED9FD8F5593E}" dt="2020-12-06T04:28:20.009" v="427"/>
        <pc:sldMkLst>
          <pc:docMk/>
          <pc:sldMk cId="2861499056" sldId="395"/>
        </pc:sldMkLst>
        <pc:spChg chg="mod">
          <ac:chgData name="Nguyen Tuan. Long" userId="e4e93a65-ca82-41ec-92c8-0e4fdb0a72ae" providerId="ADAL" clId="{0A6333E2-7FE3-43F8-97C9-ED9FD8F5593E}" dt="2020-12-06T03:37:52.688" v="283" actId="20577"/>
          <ac:spMkLst>
            <pc:docMk/>
            <pc:sldMk cId="2861499056" sldId="395"/>
            <ac:spMk id="3" creationId="{62A79EAC-0BC8-4DF7-B963-899AA7EF67BA}"/>
          </ac:spMkLst>
        </pc:spChg>
        <pc:spChg chg="del">
          <ac:chgData name="Nguyen Tuan. Long" userId="e4e93a65-ca82-41ec-92c8-0e4fdb0a72ae" providerId="ADAL" clId="{0A6333E2-7FE3-43F8-97C9-ED9FD8F5593E}" dt="2020-12-06T03:37:40.261" v="256" actId="478"/>
          <ac:spMkLst>
            <pc:docMk/>
            <pc:sldMk cId="2861499056" sldId="395"/>
            <ac:spMk id="4" creationId="{EFE970DA-31B3-48D7-84D8-E9CFD5B197FD}"/>
          </ac:spMkLst>
        </pc:spChg>
        <pc:spChg chg="add del mod">
          <ac:chgData name="Nguyen Tuan. Long" userId="e4e93a65-ca82-41ec-92c8-0e4fdb0a72ae" providerId="ADAL" clId="{0A6333E2-7FE3-43F8-97C9-ED9FD8F5593E}" dt="2020-12-06T03:37:41.302" v="257" actId="478"/>
          <ac:spMkLst>
            <pc:docMk/>
            <pc:sldMk cId="2861499056" sldId="395"/>
            <ac:spMk id="6" creationId="{6E771D70-36D3-436D-AC81-1760B53EC695}"/>
          </ac:spMkLst>
        </pc:spChg>
        <pc:spChg chg="add mod">
          <ac:chgData name="Nguyen Tuan. Long" userId="e4e93a65-ca82-41ec-92c8-0e4fdb0a72ae" providerId="ADAL" clId="{0A6333E2-7FE3-43F8-97C9-ED9FD8F5593E}" dt="2020-12-06T03:43:03.498" v="384" actId="313"/>
          <ac:spMkLst>
            <pc:docMk/>
            <pc:sldMk cId="2861499056" sldId="395"/>
            <ac:spMk id="9" creationId="{E5050DED-7982-436B-A039-1937F7EE6E9F}"/>
          </ac:spMkLst>
        </pc:spChg>
        <pc:spChg chg="add del mod">
          <ac:chgData name="Nguyen Tuan. Long" userId="e4e93a65-ca82-41ec-92c8-0e4fdb0a72ae" providerId="ADAL" clId="{0A6333E2-7FE3-43F8-97C9-ED9FD8F5593E}" dt="2020-12-06T03:38:15.233" v="287" actId="478"/>
          <ac:spMkLst>
            <pc:docMk/>
            <pc:sldMk cId="2861499056" sldId="395"/>
            <ac:spMk id="11" creationId="{B7A8D131-A114-4503-AFC5-F39F7337305E}"/>
          </ac:spMkLst>
        </pc:spChg>
        <pc:spChg chg="add mod">
          <ac:chgData name="Nguyen Tuan. Long" userId="e4e93a65-ca82-41ec-92c8-0e4fdb0a72ae" providerId="ADAL" clId="{0A6333E2-7FE3-43F8-97C9-ED9FD8F5593E}" dt="2020-12-06T03:40:45.778" v="340" actId="255"/>
          <ac:spMkLst>
            <pc:docMk/>
            <pc:sldMk cId="2861499056" sldId="395"/>
            <ac:spMk id="15" creationId="{FC66DCBB-3ABD-4F82-A5AC-272E45D5353F}"/>
          </ac:spMkLst>
        </pc:spChg>
        <pc:spChg chg="add mod">
          <ac:chgData name="Nguyen Tuan. Long" userId="e4e93a65-ca82-41ec-92c8-0e4fdb0a72ae" providerId="ADAL" clId="{0A6333E2-7FE3-43F8-97C9-ED9FD8F5593E}" dt="2020-12-06T04:02:30.183" v="397" actId="20577"/>
          <ac:spMkLst>
            <pc:docMk/>
            <pc:sldMk cId="2861499056" sldId="395"/>
            <ac:spMk id="17" creationId="{40318B8B-4EEE-4C4D-9D1A-DEB897F6EBE3}"/>
          </ac:spMkLst>
        </pc:spChg>
        <pc:spChg chg="del">
          <ac:chgData name="Nguyen Tuan. Long" userId="e4e93a65-ca82-41ec-92c8-0e4fdb0a72ae" providerId="ADAL" clId="{0A6333E2-7FE3-43F8-97C9-ED9FD8F5593E}" dt="2020-12-06T03:37:38.586" v="255" actId="478"/>
          <ac:spMkLst>
            <pc:docMk/>
            <pc:sldMk cId="2861499056" sldId="395"/>
            <ac:spMk id="29" creationId="{3B44278A-8FC8-4EFB-A5FC-1EB70F6E7976}"/>
          </ac:spMkLst>
        </pc:spChg>
        <pc:picChg chg="add mod">
          <ac:chgData name="Nguyen Tuan. Long" userId="e4e93a65-ca82-41ec-92c8-0e4fdb0a72ae" providerId="ADAL" clId="{0A6333E2-7FE3-43F8-97C9-ED9FD8F5593E}" dt="2020-12-06T03:40:55.806" v="372" actId="1035"/>
          <ac:picMkLst>
            <pc:docMk/>
            <pc:sldMk cId="2861499056" sldId="395"/>
            <ac:picMk id="12" creationId="{90793320-BC20-4A78-86A1-3EDF2B9927B7}"/>
          </ac:picMkLst>
        </pc:picChg>
      </pc:sldChg>
      <pc:sldChg chg="addSp delSp modSp mod modAnim">
        <pc:chgData name="Nguyen Tuan. Long" userId="e4e93a65-ca82-41ec-92c8-0e4fdb0a72ae" providerId="ADAL" clId="{0A6333E2-7FE3-43F8-97C9-ED9FD8F5593E}" dt="2020-12-06T04:29:33.090" v="446"/>
        <pc:sldMkLst>
          <pc:docMk/>
          <pc:sldMk cId="1510095340" sldId="396"/>
        </pc:sldMkLst>
        <pc:spChg chg="mod">
          <ac:chgData name="Nguyen Tuan. Long" userId="e4e93a65-ca82-41ec-92c8-0e4fdb0a72ae" providerId="ADAL" clId="{0A6333E2-7FE3-43F8-97C9-ED9FD8F5593E}" dt="2020-12-06T04:06:00.480" v="403" actId="20577"/>
          <ac:spMkLst>
            <pc:docMk/>
            <pc:sldMk cId="1510095340" sldId="396"/>
            <ac:spMk id="3" creationId="{62A79EAC-0BC8-4DF7-B963-899AA7EF67BA}"/>
          </ac:spMkLst>
        </pc:spChg>
        <pc:spChg chg="mod">
          <ac:chgData name="Nguyen Tuan. Long" userId="e4e93a65-ca82-41ec-92c8-0e4fdb0a72ae" providerId="ADAL" clId="{0A6333E2-7FE3-43F8-97C9-ED9FD8F5593E}" dt="2020-12-06T04:08:42.419" v="410" actId="20577"/>
          <ac:spMkLst>
            <pc:docMk/>
            <pc:sldMk cId="1510095340" sldId="396"/>
            <ac:spMk id="4" creationId="{EFE970DA-31B3-48D7-84D8-E9CFD5B197FD}"/>
          </ac:spMkLst>
        </pc:spChg>
        <pc:spChg chg="del">
          <ac:chgData name="Nguyen Tuan. Long" userId="e4e93a65-ca82-41ec-92c8-0e4fdb0a72ae" providerId="ADAL" clId="{0A6333E2-7FE3-43F8-97C9-ED9FD8F5593E}" dt="2020-12-06T04:07:54.620" v="406" actId="478"/>
          <ac:spMkLst>
            <pc:docMk/>
            <pc:sldMk cId="1510095340" sldId="396"/>
            <ac:spMk id="29" creationId="{3B44278A-8FC8-4EFB-A5FC-1EB70F6E7976}"/>
          </ac:spMkLst>
        </pc:spChg>
        <pc:picChg chg="add mod">
          <ac:chgData name="Nguyen Tuan. Long" userId="e4e93a65-ca82-41ec-92c8-0e4fdb0a72ae" providerId="ADAL" clId="{0A6333E2-7FE3-43F8-97C9-ED9FD8F5593E}" dt="2020-12-06T04:15:56.975" v="412" actId="1076"/>
          <ac:picMkLst>
            <pc:docMk/>
            <pc:sldMk cId="1510095340" sldId="396"/>
            <ac:picMk id="6" creationId="{390AF700-6BA4-48D5-A653-2DCF5BEE3C96}"/>
          </ac:picMkLst>
        </pc:picChg>
        <pc:picChg chg="add mod">
          <ac:chgData name="Nguyen Tuan. Long" userId="e4e93a65-ca82-41ec-92c8-0e4fdb0a72ae" providerId="ADAL" clId="{0A6333E2-7FE3-43F8-97C9-ED9FD8F5593E}" dt="2020-12-06T04:16:13.013" v="414" actId="1076"/>
          <ac:picMkLst>
            <pc:docMk/>
            <pc:sldMk cId="1510095340" sldId="396"/>
            <ac:picMk id="8" creationId="{8301797D-DF1E-49CC-884D-C9CEE2C9140A}"/>
          </ac:picMkLst>
        </pc:picChg>
      </pc:sldChg>
      <pc:sldChg chg="del">
        <pc:chgData name="Nguyen Tuan. Long" userId="e4e93a65-ca82-41ec-92c8-0e4fdb0a72ae" providerId="ADAL" clId="{0A6333E2-7FE3-43F8-97C9-ED9FD8F5593E}" dt="2020-12-06T04:06:07.016" v="404" actId="47"/>
        <pc:sldMkLst>
          <pc:docMk/>
          <pc:sldMk cId="592600252" sldId="397"/>
        </pc:sldMkLst>
      </pc:sldChg>
      <pc:sldChg chg="addSp delSp modSp add mod modAnim">
        <pc:chgData name="Nguyen Tuan. Long" userId="e4e93a65-ca82-41ec-92c8-0e4fdb0a72ae" providerId="ADAL" clId="{0A6333E2-7FE3-43F8-97C9-ED9FD8F5593E}" dt="2020-12-06T04:29:36.573" v="447"/>
        <pc:sldMkLst>
          <pc:docMk/>
          <pc:sldMk cId="3706992897" sldId="397"/>
        </pc:sldMkLst>
        <pc:spChg chg="mod">
          <ac:chgData name="Nguyen Tuan. Long" userId="e4e93a65-ca82-41ec-92c8-0e4fdb0a72ae" providerId="ADAL" clId="{0A6333E2-7FE3-43F8-97C9-ED9FD8F5593E}" dt="2020-12-06T04:27:33.404" v="420" actId="20577"/>
          <ac:spMkLst>
            <pc:docMk/>
            <pc:sldMk cId="3706992897" sldId="397"/>
            <ac:spMk id="4" creationId="{EFE970DA-31B3-48D7-84D8-E9CFD5B197FD}"/>
          </ac:spMkLst>
        </pc:spChg>
        <pc:picChg chg="add mod">
          <ac:chgData name="Nguyen Tuan. Long" userId="e4e93a65-ca82-41ec-92c8-0e4fdb0a72ae" providerId="ADAL" clId="{0A6333E2-7FE3-43F8-97C9-ED9FD8F5593E}" dt="2020-12-06T04:27:59.661" v="423" actId="1076"/>
          <ac:picMkLst>
            <pc:docMk/>
            <pc:sldMk cId="3706992897" sldId="397"/>
            <ac:picMk id="7" creationId="{25D7A2BD-843B-4DBD-B75C-48D6CD45F0FE}"/>
          </ac:picMkLst>
        </pc:picChg>
        <pc:picChg chg="del">
          <ac:chgData name="Nguyen Tuan. Long" userId="e4e93a65-ca82-41ec-92c8-0e4fdb0a72ae" providerId="ADAL" clId="{0A6333E2-7FE3-43F8-97C9-ED9FD8F5593E}" dt="2020-12-06T04:27:41.448" v="421" actId="478"/>
          <ac:picMkLst>
            <pc:docMk/>
            <pc:sldMk cId="3706992897" sldId="397"/>
            <ac:picMk id="8" creationId="{8301797D-DF1E-49CC-884D-C9CEE2C9140A}"/>
          </ac:picMkLst>
        </pc:picChg>
      </pc:sldChg>
      <pc:sldChg chg="addSp delSp modSp add mod modAnim">
        <pc:chgData name="Nguyen Tuan. Long" userId="e4e93a65-ca82-41ec-92c8-0e4fdb0a72ae" providerId="ADAL" clId="{0A6333E2-7FE3-43F8-97C9-ED9FD8F5593E}" dt="2020-12-06T04:38:11.577" v="478" actId="20577"/>
        <pc:sldMkLst>
          <pc:docMk/>
          <pc:sldMk cId="1975479440" sldId="398"/>
        </pc:sldMkLst>
        <pc:spChg chg="mod">
          <ac:chgData name="Nguyen Tuan. Long" userId="e4e93a65-ca82-41ec-92c8-0e4fdb0a72ae" providerId="ADAL" clId="{0A6333E2-7FE3-43F8-97C9-ED9FD8F5593E}" dt="2020-12-06T04:38:11.577" v="478" actId="20577"/>
          <ac:spMkLst>
            <pc:docMk/>
            <pc:sldMk cId="1975479440" sldId="398"/>
            <ac:spMk id="4" creationId="{EFE970DA-31B3-48D7-84D8-E9CFD5B197FD}"/>
          </ac:spMkLst>
        </pc:spChg>
        <pc:picChg chg="add mod">
          <ac:chgData name="Nguyen Tuan. Long" userId="e4e93a65-ca82-41ec-92c8-0e4fdb0a72ae" providerId="ADAL" clId="{0A6333E2-7FE3-43F8-97C9-ED9FD8F5593E}" dt="2020-12-06T04:28:41.814" v="430" actId="1076"/>
          <ac:picMkLst>
            <pc:docMk/>
            <pc:sldMk cId="1975479440" sldId="398"/>
            <ac:picMk id="7" creationId="{01C59818-F730-4E11-BF33-13D8978EDD13}"/>
          </ac:picMkLst>
        </pc:picChg>
        <pc:picChg chg="del">
          <ac:chgData name="Nguyen Tuan. Long" userId="e4e93a65-ca82-41ec-92c8-0e4fdb0a72ae" providerId="ADAL" clId="{0A6333E2-7FE3-43F8-97C9-ED9FD8F5593E}" dt="2020-12-06T04:28:27.499" v="428" actId="478"/>
          <ac:picMkLst>
            <pc:docMk/>
            <pc:sldMk cId="1975479440" sldId="398"/>
            <ac:picMk id="8" creationId="{8301797D-DF1E-49CC-884D-C9CEE2C9140A}"/>
          </ac:picMkLst>
        </pc:picChg>
      </pc:sldChg>
      <pc:sldChg chg="del">
        <pc:chgData name="Nguyen Tuan. Long" userId="e4e93a65-ca82-41ec-92c8-0e4fdb0a72ae" providerId="ADAL" clId="{0A6333E2-7FE3-43F8-97C9-ED9FD8F5593E}" dt="2020-12-06T04:06:07.016" v="404" actId="47"/>
        <pc:sldMkLst>
          <pc:docMk/>
          <pc:sldMk cId="3248205618" sldId="398"/>
        </pc:sldMkLst>
      </pc:sldChg>
      <pc:sldChg chg="addSp delSp modSp add mod delAnim">
        <pc:chgData name="Nguyen Tuan. Long" userId="e4e93a65-ca82-41ec-92c8-0e4fdb0a72ae" providerId="ADAL" clId="{0A6333E2-7FE3-43F8-97C9-ED9FD8F5593E}" dt="2020-12-06T04:31:25.086" v="468" actId="255"/>
        <pc:sldMkLst>
          <pc:docMk/>
          <pc:sldMk cId="962635310" sldId="399"/>
        </pc:sldMkLst>
        <pc:spChg chg="mod">
          <ac:chgData name="Nguyen Tuan. Long" userId="e4e93a65-ca82-41ec-92c8-0e4fdb0a72ae" providerId="ADAL" clId="{0A6333E2-7FE3-43F8-97C9-ED9FD8F5593E}" dt="2020-12-06T04:30:51.971" v="459" actId="20577"/>
          <ac:spMkLst>
            <pc:docMk/>
            <pc:sldMk cId="962635310" sldId="399"/>
            <ac:spMk id="3" creationId="{62A79EAC-0BC8-4DF7-B963-899AA7EF67BA}"/>
          </ac:spMkLst>
        </pc:spChg>
        <pc:spChg chg="del">
          <ac:chgData name="Nguyen Tuan. Long" userId="e4e93a65-ca82-41ec-92c8-0e4fdb0a72ae" providerId="ADAL" clId="{0A6333E2-7FE3-43F8-97C9-ED9FD8F5593E}" dt="2020-12-06T04:31:00.424" v="460" actId="478"/>
          <ac:spMkLst>
            <pc:docMk/>
            <pc:sldMk cId="962635310" sldId="399"/>
            <ac:spMk id="4" creationId="{EFE970DA-31B3-48D7-84D8-E9CFD5B197FD}"/>
          </ac:spMkLst>
        </pc:spChg>
        <pc:spChg chg="add del mod">
          <ac:chgData name="Nguyen Tuan. Long" userId="e4e93a65-ca82-41ec-92c8-0e4fdb0a72ae" providerId="ADAL" clId="{0A6333E2-7FE3-43F8-97C9-ED9FD8F5593E}" dt="2020-12-06T04:31:02.588" v="461" actId="478"/>
          <ac:spMkLst>
            <pc:docMk/>
            <pc:sldMk cId="962635310" sldId="399"/>
            <ac:spMk id="8" creationId="{CF1FD12F-459B-4CD2-AB17-5B278676FDB4}"/>
          </ac:spMkLst>
        </pc:spChg>
        <pc:spChg chg="add mod">
          <ac:chgData name="Nguyen Tuan. Long" userId="e4e93a65-ca82-41ec-92c8-0e4fdb0a72ae" providerId="ADAL" clId="{0A6333E2-7FE3-43F8-97C9-ED9FD8F5593E}" dt="2020-12-06T04:31:25.086" v="468" actId="255"/>
          <ac:spMkLst>
            <pc:docMk/>
            <pc:sldMk cId="962635310" sldId="399"/>
            <ac:spMk id="10" creationId="{0289C046-4830-4411-A036-D07DA064DB55}"/>
          </ac:spMkLst>
        </pc:spChg>
        <pc:picChg chg="del">
          <ac:chgData name="Nguyen Tuan. Long" userId="e4e93a65-ca82-41ec-92c8-0e4fdb0a72ae" providerId="ADAL" clId="{0A6333E2-7FE3-43F8-97C9-ED9FD8F5593E}" dt="2020-12-06T04:30:40.354" v="450" actId="478"/>
          <ac:picMkLst>
            <pc:docMk/>
            <pc:sldMk cId="962635310" sldId="399"/>
            <ac:picMk id="6" creationId="{390AF700-6BA4-48D5-A653-2DCF5BEE3C96}"/>
          </ac:picMkLst>
        </pc:picChg>
        <pc:picChg chg="del">
          <ac:chgData name="Nguyen Tuan. Long" userId="e4e93a65-ca82-41ec-92c8-0e4fdb0a72ae" providerId="ADAL" clId="{0A6333E2-7FE3-43F8-97C9-ED9FD8F5593E}" dt="2020-12-06T04:30:42.642" v="451" actId="478"/>
          <ac:picMkLst>
            <pc:docMk/>
            <pc:sldMk cId="962635310" sldId="399"/>
            <ac:picMk id="7" creationId="{01C59818-F730-4E11-BF33-13D8978EDD13}"/>
          </ac:picMkLst>
        </pc:picChg>
      </pc:sldChg>
      <pc:sldChg chg="del">
        <pc:chgData name="Nguyen Tuan. Long" userId="e4e93a65-ca82-41ec-92c8-0e4fdb0a72ae" providerId="ADAL" clId="{0A6333E2-7FE3-43F8-97C9-ED9FD8F5593E}" dt="2020-12-06T04:06:07.016" v="404" actId="47"/>
        <pc:sldMkLst>
          <pc:docMk/>
          <pc:sldMk cId="1714128104" sldId="399"/>
        </pc:sldMkLst>
      </pc:sldChg>
    </pc:docChg>
  </pc:docChgLst>
  <pc:docChgLst>
    <pc:chgData name="Nguyen Long" userId="e4e93a65-ca82-41ec-92c8-0e4fdb0a72ae" providerId="ADAL" clId="{0A6333E2-7FE3-43F8-97C9-ED9FD8F5593E}"/>
    <pc:docChg chg="undo redo custSel addSld delSld modSld">
      <pc:chgData name="Nguyen Long" userId="e4e93a65-ca82-41ec-92c8-0e4fdb0a72ae" providerId="ADAL" clId="{0A6333E2-7FE3-43F8-97C9-ED9FD8F5593E}" dt="2020-12-05T10:29:03.733" v="1436" actId="2696"/>
      <pc:docMkLst>
        <pc:docMk/>
      </pc:docMkLst>
      <pc:sldChg chg="modSp mod">
        <pc:chgData name="Nguyen Long" userId="e4e93a65-ca82-41ec-92c8-0e4fdb0a72ae" providerId="ADAL" clId="{0A6333E2-7FE3-43F8-97C9-ED9FD8F5593E}" dt="2020-12-01T08:09:31.571" v="5" actId="1076"/>
        <pc:sldMkLst>
          <pc:docMk/>
          <pc:sldMk cId="2848987940" sldId="263"/>
        </pc:sldMkLst>
        <pc:spChg chg="mod">
          <ac:chgData name="Nguyen Long" userId="e4e93a65-ca82-41ec-92c8-0e4fdb0a72ae" providerId="ADAL" clId="{0A6333E2-7FE3-43F8-97C9-ED9FD8F5593E}" dt="2020-12-01T08:08:34.870" v="0" actId="20577"/>
          <ac:spMkLst>
            <pc:docMk/>
            <pc:sldMk cId="2848987940" sldId="263"/>
            <ac:spMk id="11" creationId="{F413AA2B-2D90-4655-837E-D9E3CC06BC5C}"/>
          </ac:spMkLst>
        </pc:spChg>
        <pc:spChg chg="mod">
          <ac:chgData name="Nguyen Long" userId="e4e93a65-ca82-41ec-92c8-0e4fdb0a72ae" providerId="ADAL" clId="{0A6333E2-7FE3-43F8-97C9-ED9FD8F5593E}" dt="2020-12-01T08:09:31.571" v="5" actId="1076"/>
          <ac:spMkLst>
            <pc:docMk/>
            <pc:sldMk cId="2848987940" sldId="263"/>
            <ac:spMk id="13" creationId="{8DCBFF2C-2C51-47AD-942A-27C9869AB267}"/>
          </ac:spMkLst>
        </pc:spChg>
      </pc:sldChg>
      <pc:sldChg chg="del">
        <pc:chgData name="Nguyen Long" userId="e4e93a65-ca82-41ec-92c8-0e4fdb0a72ae" providerId="ADAL" clId="{0A6333E2-7FE3-43F8-97C9-ED9FD8F5593E}" dt="2020-12-01T08:10:11.714" v="6" actId="2696"/>
        <pc:sldMkLst>
          <pc:docMk/>
          <pc:sldMk cId="1369740203" sldId="307"/>
        </pc:sldMkLst>
      </pc:sldChg>
      <pc:sldChg chg="del">
        <pc:chgData name="Nguyen Long" userId="e4e93a65-ca82-41ec-92c8-0e4fdb0a72ae" providerId="ADAL" clId="{0A6333E2-7FE3-43F8-97C9-ED9FD8F5593E}" dt="2020-12-01T08:10:11.714" v="6" actId="2696"/>
        <pc:sldMkLst>
          <pc:docMk/>
          <pc:sldMk cId="2410743619" sldId="308"/>
        </pc:sldMkLst>
      </pc:sldChg>
      <pc:sldChg chg="del">
        <pc:chgData name="Nguyen Long" userId="e4e93a65-ca82-41ec-92c8-0e4fdb0a72ae" providerId="ADAL" clId="{0A6333E2-7FE3-43F8-97C9-ED9FD8F5593E}" dt="2020-12-01T08:10:11.714" v="6" actId="2696"/>
        <pc:sldMkLst>
          <pc:docMk/>
          <pc:sldMk cId="3280503492" sldId="310"/>
        </pc:sldMkLst>
      </pc:sldChg>
      <pc:sldChg chg="del">
        <pc:chgData name="Nguyen Long" userId="e4e93a65-ca82-41ec-92c8-0e4fdb0a72ae" providerId="ADAL" clId="{0A6333E2-7FE3-43F8-97C9-ED9FD8F5593E}" dt="2020-12-01T08:10:11.714" v="6" actId="2696"/>
        <pc:sldMkLst>
          <pc:docMk/>
          <pc:sldMk cId="696162162" sldId="311"/>
        </pc:sldMkLst>
      </pc:sldChg>
      <pc:sldChg chg="del">
        <pc:chgData name="Nguyen Long" userId="e4e93a65-ca82-41ec-92c8-0e4fdb0a72ae" providerId="ADAL" clId="{0A6333E2-7FE3-43F8-97C9-ED9FD8F5593E}" dt="2020-12-01T08:10:11.714" v="6" actId="2696"/>
        <pc:sldMkLst>
          <pc:docMk/>
          <pc:sldMk cId="185043276" sldId="312"/>
        </pc:sldMkLst>
      </pc:sldChg>
      <pc:sldChg chg="del">
        <pc:chgData name="Nguyen Long" userId="e4e93a65-ca82-41ec-92c8-0e4fdb0a72ae" providerId="ADAL" clId="{0A6333E2-7FE3-43F8-97C9-ED9FD8F5593E}" dt="2020-12-01T08:10:11.714" v="6" actId="2696"/>
        <pc:sldMkLst>
          <pc:docMk/>
          <pc:sldMk cId="742023045" sldId="313"/>
        </pc:sldMkLst>
      </pc:sldChg>
      <pc:sldChg chg="del">
        <pc:chgData name="Nguyen Long" userId="e4e93a65-ca82-41ec-92c8-0e4fdb0a72ae" providerId="ADAL" clId="{0A6333E2-7FE3-43F8-97C9-ED9FD8F5593E}" dt="2020-12-01T08:10:11.714" v="6" actId="2696"/>
        <pc:sldMkLst>
          <pc:docMk/>
          <pc:sldMk cId="1228385249" sldId="314"/>
        </pc:sldMkLst>
      </pc:sldChg>
      <pc:sldChg chg="del">
        <pc:chgData name="Nguyen Long" userId="e4e93a65-ca82-41ec-92c8-0e4fdb0a72ae" providerId="ADAL" clId="{0A6333E2-7FE3-43F8-97C9-ED9FD8F5593E}" dt="2020-12-01T08:10:11.714" v="6" actId="2696"/>
        <pc:sldMkLst>
          <pc:docMk/>
          <pc:sldMk cId="1789240873" sldId="315"/>
        </pc:sldMkLst>
      </pc:sldChg>
      <pc:sldChg chg="del">
        <pc:chgData name="Nguyen Long" userId="e4e93a65-ca82-41ec-92c8-0e4fdb0a72ae" providerId="ADAL" clId="{0A6333E2-7FE3-43F8-97C9-ED9FD8F5593E}" dt="2020-12-01T08:10:11.714" v="6" actId="2696"/>
        <pc:sldMkLst>
          <pc:docMk/>
          <pc:sldMk cId="1458480374" sldId="316"/>
        </pc:sldMkLst>
      </pc:sldChg>
      <pc:sldChg chg="del">
        <pc:chgData name="Nguyen Long" userId="e4e93a65-ca82-41ec-92c8-0e4fdb0a72ae" providerId="ADAL" clId="{0A6333E2-7FE3-43F8-97C9-ED9FD8F5593E}" dt="2020-12-01T08:10:11.714" v="6" actId="2696"/>
        <pc:sldMkLst>
          <pc:docMk/>
          <pc:sldMk cId="3788190107" sldId="317"/>
        </pc:sldMkLst>
      </pc:sldChg>
      <pc:sldChg chg="del">
        <pc:chgData name="Nguyen Long" userId="e4e93a65-ca82-41ec-92c8-0e4fdb0a72ae" providerId="ADAL" clId="{0A6333E2-7FE3-43F8-97C9-ED9FD8F5593E}" dt="2020-12-01T08:10:11.714" v="6" actId="2696"/>
        <pc:sldMkLst>
          <pc:docMk/>
          <pc:sldMk cId="391946227" sldId="318"/>
        </pc:sldMkLst>
      </pc:sldChg>
      <pc:sldChg chg="del">
        <pc:chgData name="Nguyen Long" userId="e4e93a65-ca82-41ec-92c8-0e4fdb0a72ae" providerId="ADAL" clId="{0A6333E2-7FE3-43F8-97C9-ED9FD8F5593E}" dt="2020-12-01T08:10:11.714" v="6" actId="2696"/>
        <pc:sldMkLst>
          <pc:docMk/>
          <pc:sldMk cId="3411714074" sldId="319"/>
        </pc:sldMkLst>
      </pc:sldChg>
      <pc:sldChg chg="del">
        <pc:chgData name="Nguyen Long" userId="e4e93a65-ca82-41ec-92c8-0e4fdb0a72ae" providerId="ADAL" clId="{0A6333E2-7FE3-43F8-97C9-ED9FD8F5593E}" dt="2020-12-01T08:10:11.714" v="6" actId="2696"/>
        <pc:sldMkLst>
          <pc:docMk/>
          <pc:sldMk cId="2190611551" sldId="320"/>
        </pc:sldMkLst>
      </pc:sldChg>
      <pc:sldChg chg="del">
        <pc:chgData name="Nguyen Long" userId="e4e93a65-ca82-41ec-92c8-0e4fdb0a72ae" providerId="ADAL" clId="{0A6333E2-7FE3-43F8-97C9-ED9FD8F5593E}" dt="2020-12-01T08:10:11.714" v="6" actId="2696"/>
        <pc:sldMkLst>
          <pc:docMk/>
          <pc:sldMk cId="3969836493" sldId="321"/>
        </pc:sldMkLst>
      </pc:sldChg>
      <pc:sldChg chg="del">
        <pc:chgData name="Nguyen Long" userId="e4e93a65-ca82-41ec-92c8-0e4fdb0a72ae" providerId="ADAL" clId="{0A6333E2-7FE3-43F8-97C9-ED9FD8F5593E}" dt="2020-12-01T08:10:11.714" v="6" actId="2696"/>
        <pc:sldMkLst>
          <pc:docMk/>
          <pc:sldMk cId="2579293052" sldId="322"/>
        </pc:sldMkLst>
      </pc:sldChg>
      <pc:sldChg chg="del">
        <pc:chgData name="Nguyen Long" userId="e4e93a65-ca82-41ec-92c8-0e4fdb0a72ae" providerId="ADAL" clId="{0A6333E2-7FE3-43F8-97C9-ED9FD8F5593E}" dt="2020-12-01T08:10:11.714" v="6" actId="2696"/>
        <pc:sldMkLst>
          <pc:docMk/>
          <pc:sldMk cId="3246617614" sldId="323"/>
        </pc:sldMkLst>
      </pc:sldChg>
      <pc:sldChg chg="del">
        <pc:chgData name="Nguyen Long" userId="e4e93a65-ca82-41ec-92c8-0e4fdb0a72ae" providerId="ADAL" clId="{0A6333E2-7FE3-43F8-97C9-ED9FD8F5593E}" dt="2020-12-01T08:10:11.714" v="6" actId="2696"/>
        <pc:sldMkLst>
          <pc:docMk/>
          <pc:sldMk cId="1812962466" sldId="324"/>
        </pc:sldMkLst>
      </pc:sldChg>
      <pc:sldChg chg="del">
        <pc:chgData name="Nguyen Long" userId="e4e93a65-ca82-41ec-92c8-0e4fdb0a72ae" providerId="ADAL" clId="{0A6333E2-7FE3-43F8-97C9-ED9FD8F5593E}" dt="2020-12-01T08:10:11.714" v="6" actId="2696"/>
        <pc:sldMkLst>
          <pc:docMk/>
          <pc:sldMk cId="1548158913" sldId="325"/>
        </pc:sldMkLst>
      </pc:sldChg>
      <pc:sldChg chg="del">
        <pc:chgData name="Nguyen Long" userId="e4e93a65-ca82-41ec-92c8-0e4fdb0a72ae" providerId="ADAL" clId="{0A6333E2-7FE3-43F8-97C9-ED9FD8F5593E}" dt="2020-12-01T08:10:11.714" v="6" actId="2696"/>
        <pc:sldMkLst>
          <pc:docMk/>
          <pc:sldMk cId="3996310755" sldId="326"/>
        </pc:sldMkLst>
      </pc:sldChg>
      <pc:sldChg chg="del">
        <pc:chgData name="Nguyen Long" userId="e4e93a65-ca82-41ec-92c8-0e4fdb0a72ae" providerId="ADAL" clId="{0A6333E2-7FE3-43F8-97C9-ED9FD8F5593E}" dt="2020-12-01T08:10:11.714" v="6" actId="2696"/>
        <pc:sldMkLst>
          <pc:docMk/>
          <pc:sldMk cId="1423860730" sldId="327"/>
        </pc:sldMkLst>
      </pc:sldChg>
      <pc:sldChg chg="del">
        <pc:chgData name="Nguyen Long" userId="e4e93a65-ca82-41ec-92c8-0e4fdb0a72ae" providerId="ADAL" clId="{0A6333E2-7FE3-43F8-97C9-ED9FD8F5593E}" dt="2020-12-01T08:10:11.714" v="6" actId="2696"/>
        <pc:sldMkLst>
          <pc:docMk/>
          <pc:sldMk cId="2073233524" sldId="328"/>
        </pc:sldMkLst>
      </pc:sldChg>
      <pc:sldChg chg="del">
        <pc:chgData name="Nguyen Long" userId="e4e93a65-ca82-41ec-92c8-0e4fdb0a72ae" providerId="ADAL" clId="{0A6333E2-7FE3-43F8-97C9-ED9FD8F5593E}" dt="2020-12-01T08:10:11.714" v="6" actId="2696"/>
        <pc:sldMkLst>
          <pc:docMk/>
          <pc:sldMk cId="3774375456" sldId="329"/>
        </pc:sldMkLst>
      </pc:sldChg>
      <pc:sldChg chg="del">
        <pc:chgData name="Nguyen Long" userId="e4e93a65-ca82-41ec-92c8-0e4fdb0a72ae" providerId="ADAL" clId="{0A6333E2-7FE3-43F8-97C9-ED9FD8F5593E}" dt="2020-12-01T08:10:11.714" v="6" actId="2696"/>
        <pc:sldMkLst>
          <pc:docMk/>
          <pc:sldMk cId="3733753095" sldId="330"/>
        </pc:sldMkLst>
      </pc:sldChg>
      <pc:sldChg chg="del">
        <pc:chgData name="Nguyen Long" userId="e4e93a65-ca82-41ec-92c8-0e4fdb0a72ae" providerId="ADAL" clId="{0A6333E2-7FE3-43F8-97C9-ED9FD8F5593E}" dt="2020-12-01T08:10:11.714" v="6" actId="2696"/>
        <pc:sldMkLst>
          <pc:docMk/>
          <pc:sldMk cId="793491857" sldId="331"/>
        </pc:sldMkLst>
      </pc:sldChg>
      <pc:sldChg chg="del">
        <pc:chgData name="Nguyen Long" userId="e4e93a65-ca82-41ec-92c8-0e4fdb0a72ae" providerId="ADAL" clId="{0A6333E2-7FE3-43F8-97C9-ED9FD8F5593E}" dt="2020-12-01T08:10:11.714" v="6" actId="2696"/>
        <pc:sldMkLst>
          <pc:docMk/>
          <pc:sldMk cId="1649709414" sldId="332"/>
        </pc:sldMkLst>
      </pc:sldChg>
      <pc:sldChg chg="del">
        <pc:chgData name="Nguyen Long" userId="e4e93a65-ca82-41ec-92c8-0e4fdb0a72ae" providerId="ADAL" clId="{0A6333E2-7FE3-43F8-97C9-ED9FD8F5593E}" dt="2020-12-01T08:10:11.714" v="6" actId="2696"/>
        <pc:sldMkLst>
          <pc:docMk/>
          <pc:sldMk cId="2435738948" sldId="333"/>
        </pc:sldMkLst>
      </pc:sldChg>
      <pc:sldChg chg="del">
        <pc:chgData name="Nguyen Long" userId="e4e93a65-ca82-41ec-92c8-0e4fdb0a72ae" providerId="ADAL" clId="{0A6333E2-7FE3-43F8-97C9-ED9FD8F5593E}" dt="2020-12-01T08:10:11.714" v="6" actId="2696"/>
        <pc:sldMkLst>
          <pc:docMk/>
          <pc:sldMk cId="552481527" sldId="334"/>
        </pc:sldMkLst>
      </pc:sldChg>
      <pc:sldChg chg="del">
        <pc:chgData name="Nguyen Long" userId="e4e93a65-ca82-41ec-92c8-0e4fdb0a72ae" providerId="ADAL" clId="{0A6333E2-7FE3-43F8-97C9-ED9FD8F5593E}" dt="2020-12-01T08:10:11.714" v="6" actId="2696"/>
        <pc:sldMkLst>
          <pc:docMk/>
          <pc:sldMk cId="823410867" sldId="335"/>
        </pc:sldMkLst>
      </pc:sldChg>
      <pc:sldChg chg="del">
        <pc:chgData name="Nguyen Long" userId="e4e93a65-ca82-41ec-92c8-0e4fdb0a72ae" providerId="ADAL" clId="{0A6333E2-7FE3-43F8-97C9-ED9FD8F5593E}" dt="2020-12-01T08:10:11.714" v="6" actId="2696"/>
        <pc:sldMkLst>
          <pc:docMk/>
          <pc:sldMk cId="2969133937" sldId="336"/>
        </pc:sldMkLst>
      </pc:sldChg>
      <pc:sldChg chg="del">
        <pc:chgData name="Nguyen Long" userId="e4e93a65-ca82-41ec-92c8-0e4fdb0a72ae" providerId="ADAL" clId="{0A6333E2-7FE3-43F8-97C9-ED9FD8F5593E}" dt="2020-12-01T08:10:11.714" v="6" actId="2696"/>
        <pc:sldMkLst>
          <pc:docMk/>
          <pc:sldMk cId="4139985948" sldId="337"/>
        </pc:sldMkLst>
      </pc:sldChg>
      <pc:sldChg chg="del">
        <pc:chgData name="Nguyen Long" userId="e4e93a65-ca82-41ec-92c8-0e4fdb0a72ae" providerId="ADAL" clId="{0A6333E2-7FE3-43F8-97C9-ED9FD8F5593E}" dt="2020-12-01T08:10:11.714" v="6" actId="2696"/>
        <pc:sldMkLst>
          <pc:docMk/>
          <pc:sldMk cId="3256425225" sldId="338"/>
        </pc:sldMkLst>
      </pc:sldChg>
      <pc:sldChg chg="del">
        <pc:chgData name="Nguyen Long" userId="e4e93a65-ca82-41ec-92c8-0e4fdb0a72ae" providerId="ADAL" clId="{0A6333E2-7FE3-43F8-97C9-ED9FD8F5593E}" dt="2020-12-01T08:10:11.714" v="6" actId="2696"/>
        <pc:sldMkLst>
          <pc:docMk/>
          <pc:sldMk cId="3094730242" sldId="339"/>
        </pc:sldMkLst>
      </pc:sldChg>
      <pc:sldChg chg="del">
        <pc:chgData name="Nguyen Long" userId="e4e93a65-ca82-41ec-92c8-0e4fdb0a72ae" providerId="ADAL" clId="{0A6333E2-7FE3-43F8-97C9-ED9FD8F5593E}" dt="2020-12-01T08:10:11.714" v="6" actId="2696"/>
        <pc:sldMkLst>
          <pc:docMk/>
          <pc:sldMk cId="3665099535" sldId="340"/>
        </pc:sldMkLst>
      </pc:sldChg>
      <pc:sldChg chg="del">
        <pc:chgData name="Nguyen Long" userId="e4e93a65-ca82-41ec-92c8-0e4fdb0a72ae" providerId="ADAL" clId="{0A6333E2-7FE3-43F8-97C9-ED9FD8F5593E}" dt="2020-12-01T08:10:11.714" v="6" actId="2696"/>
        <pc:sldMkLst>
          <pc:docMk/>
          <pc:sldMk cId="660332516" sldId="341"/>
        </pc:sldMkLst>
      </pc:sldChg>
      <pc:sldChg chg="del">
        <pc:chgData name="Nguyen Long" userId="e4e93a65-ca82-41ec-92c8-0e4fdb0a72ae" providerId="ADAL" clId="{0A6333E2-7FE3-43F8-97C9-ED9FD8F5593E}" dt="2020-12-01T08:10:11.714" v="6" actId="2696"/>
        <pc:sldMkLst>
          <pc:docMk/>
          <pc:sldMk cId="2024997047" sldId="342"/>
        </pc:sldMkLst>
      </pc:sldChg>
      <pc:sldChg chg="del">
        <pc:chgData name="Nguyen Long" userId="e4e93a65-ca82-41ec-92c8-0e4fdb0a72ae" providerId="ADAL" clId="{0A6333E2-7FE3-43F8-97C9-ED9FD8F5593E}" dt="2020-12-01T08:10:11.714" v="6" actId="2696"/>
        <pc:sldMkLst>
          <pc:docMk/>
          <pc:sldMk cId="2956957432" sldId="343"/>
        </pc:sldMkLst>
      </pc:sldChg>
      <pc:sldChg chg="del">
        <pc:chgData name="Nguyen Long" userId="e4e93a65-ca82-41ec-92c8-0e4fdb0a72ae" providerId="ADAL" clId="{0A6333E2-7FE3-43F8-97C9-ED9FD8F5593E}" dt="2020-12-01T08:10:11.714" v="6" actId="2696"/>
        <pc:sldMkLst>
          <pc:docMk/>
          <pc:sldMk cId="751811691" sldId="344"/>
        </pc:sldMkLst>
      </pc:sldChg>
      <pc:sldChg chg="del">
        <pc:chgData name="Nguyen Long" userId="e4e93a65-ca82-41ec-92c8-0e4fdb0a72ae" providerId="ADAL" clId="{0A6333E2-7FE3-43F8-97C9-ED9FD8F5593E}" dt="2020-12-01T08:10:11.714" v="6" actId="2696"/>
        <pc:sldMkLst>
          <pc:docMk/>
          <pc:sldMk cId="1771045203" sldId="345"/>
        </pc:sldMkLst>
      </pc:sldChg>
      <pc:sldChg chg="del">
        <pc:chgData name="Nguyen Long" userId="e4e93a65-ca82-41ec-92c8-0e4fdb0a72ae" providerId="ADAL" clId="{0A6333E2-7FE3-43F8-97C9-ED9FD8F5593E}" dt="2020-12-01T08:10:11.714" v="6" actId="2696"/>
        <pc:sldMkLst>
          <pc:docMk/>
          <pc:sldMk cId="3772961550" sldId="346"/>
        </pc:sldMkLst>
      </pc:sldChg>
      <pc:sldChg chg="del">
        <pc:chgData name="Nguyen Long" userId="e4e93a65-ca82-41ec-92c8-0e4fdb0a72ae" providerId="ADAL" clId="{0A6333E2-7FE3-43F8-97C9-ED9FD8F5593E}" dt="2020-12-01T08:10:11.714" v="6" actId="2696"/>
        <pc:sldMkLst>
          <pc:docMk/>
          <pc:sldMk cId="2699557155" sldId="347"/>
        </pc:sldMkLst>
      </pc:sldChg>
      <pc:sldChg chg="del">
        <pc:chgData name="Nguyen Long" userId="e4e93a65-ca82-41ec-92c8-0e4fdb0a72ae" providerId="ADAL" clId="{0A6333E2-7FE3-43F8-97C9-ED9FD8F5593E}" dt="2020-12-01T08:10:11.714" v="6" actId="2696"/>
        <pc:sldMkLst>
          <pc:docMk/>
          <pc:sldMk cId="1556497453" sldId="348"/>
        </pc:sldMkLst>
      </pc:sldChg>
      <pc:sldChg chg="del">
        <pc:chgData name="Nguyen Long" userId="e4e93a65-ca82-41ec-92c8-0e4fdb0a72ae" providerId="ADAL" clId="{0A6333E2-7FE3-43F8-97C9-ED9FD8F5593E}" dt="2020-12-01T08:10:11.714" v="6" actId="2696"/>
        <pc:sldMkLst>
          <pc:docMk/>
          <pc:sldMk cId="972531690" sldId="349"/>
        </pc:sldMkLst>
      </pc:sldChg>
      <pc:sldChg chg="del">
        <pc:chgData name="Nguyen Long" userId="e4e93a65-ca82-41ec-92c8-0e4fdb0a72ae" providerId="ADAL" clId="{0A6333E2-7FE3-43F8-97C9-ED9FD8F5593E}" dt="2020-12-01T08:10:11.714" v="6" actId="2696"/>
        <pc:sldMkLst>
          <pc:docMk/>
          <pc:sldMk cId="1118796187" sldId="350"/>
        </pc:sldMkLst>
      </pc:sldChg>
      <pc:sldChg chg="del">
        <pc:chgData name="Nguyen Long" userId="e4e93a65-ca82-41ec-92c8-0e4fdb0a72ae" providerId="ADAL" clId="{0A6333E2-7FE3-43F8-97C9-ED9FD8F5593E}" dt="2020-12-01T08:10:11.714" v="6" actId="2696"/>
        <pc:sldMkLst>
          <pc:docMk/>
          <pc:sldMk cId="3218720348" sldId="351"/>
        </pc:sldMkLst>
      </pc:sldChg>
      <pc:sldChg chg="del">
        <pc:chgData name="Nguyen Long" userId="e4e93a65-ca82-41ec-92c8-0e4fdb0a72ae" providerId="ADAL" clId="{0A6333E2-7FE3-43F8-97C9-ED9FD8F5593E}" dt="2020-12-01T08:10:11.714" v="6" actId="2696"/>
        <pc:sldMkLst>
          <pc:docMk/>
          <pc:sldMk cId="2523908307" sldId="352"/>
        </pc:sldMkLst>
      </pc:sldChg>
      <pc:sldChg chg="del">
        <pc:chgData name="Nguyen Long" userId="e4e93a65-ca82-41ec-92c8-0e4fdb0a72ae" providerId="ADAL" clId="{0A6333E2-7FE3-43F8-97C9-ED9FD8F5593E}" dt="2020-12-01T08:10:11.714" v="6" actId="2696"/>
        <pc:sldMkLst>
          <pc:docMk/>
          <pc:sldMk cId="3428076026" sldId="353"/>
        </pc:sldMkLst>
      </pc:sldChg>
      <pc:sldChg chg="del">
        <pc:chgData name="Nguyen Long" userId="e4e93a65-ca82-41ec-92c8-0e4fdb0a72ae" providerId="ADAL" clId="{0A6333E2-7FE3-43F8-97C9-ED9FD8F5593E}" dt="2020-12-01T08:10:11.714" v="6" actId="2696"/>
        <pc:sldMkLst>
          <pc:docMk/>
          <pc:sldMk cId="397617757" sldId="354"/>
        </pc:sldMkLst>
      </pc:sldChg>
      <pc:sldChg chg="del">
        <pc:chgData name="Nguyen Long" userId="e4e93a65-ca82-41ec-92c8-0e4fdb0a72ae" providerId="ADAL" clId="{0A6333E2-7FE3-43F8-97C9-ED9FD8F5593E}" dt="2020-12-01T08:10:16.273" v="7" actId="47"/>
        <pc:sldMkLst>
          <pc:docMk/>
          <pc:sldMk cId="395124176" sldId="355"/>
        </pc:sldMkLst>
      </pc:sldChg>
      <pc:sldChg chg="addSp">
        <pc:chgData name="Nguyen Long" userId="e4e93a65-ca82-41ec-92c8-0e4fdb0a72ae" providerId="ADAL" clId="{0A6333E2-7FE3-43F8-97C9-ED9FD8F5593E}" dt="2020-12-01T08:29:38.006" v="25"/>
        <pc:sldMkLst>
          <pc:docMk/>
          <pc:sldMk cId="2419134587" sldId="365"/>
        </pc:sldMkLst>
        <pc:spChg chg="add">
          <ac:chgData name="Nguyen Long" userId="e4e93a65-ca82-41ec-92c8-0e4fdb0a72ae" providerId="ADAL" clId="{0A6333E2-7FE3-43F8-97C9-ED9FD8F5593E}" dt="2020-12-01T08:29:38.006" v="25"/>
          <ac:spMkLst>
            <pc:docMk/>
            <pc:sldMk cId="2419134587" sldId="365"/>
            <ac:spMk id="2" creationId="{F006E4AE-0F84-4A0B-944B-241DFD2C0E5B}"/>
          </ac:spMkLst>
        </pc:spChg>
      </pc:sldChg>
      <pc:sldChg chg="addSp">
        <pc:chgData name="Nguyen Long" userId="e4e93a65-ca82-41ec-92c8-0e4fdb0a72ae" providerId="ADAL" clId="{0A6333E2-7FE3-43F8-97C9-ED9FD8F5593E}" dt="2020-12-01T08:29:41.275" v="28"/>
        <pc:sldMkLst>
          <pc:docMk/>
          <pc:sldMk cId="2449120767" sldId="365"/>
        </pc:sldMkLst>
        <pc:spChg chg="add">
          <ac:chgData name="Nguyen Long" userId="e4e93a65-ca82-41ec-92c8-0e4fdb0a72ae" providerId="ADAL" clId="{0A6333E2-7FE3-43F8-97C9-ED9FD8F5593E}" dt="2020-12-01T08:29:41.275" v="28"/>
          <ac:spMkLst>
            <pc:docMk/>
            <pc:sldMk cId="2449120767" sldId="365"/>
            <ac:spMk id="2" creationId="{10F5B3AC-A21B-4228-A32E-4FA5D0A40D8F}"/>
          </ac:spMkLst>
        </pc:spChg>
      </pc:sldChg>
      <pc:sldChg chg="addSp delSp modSp add del mod modAnim">
        <pc:chgData name="Nguyen Long" userId="e4e93a65-ca82-41ec-92c8-0e4fdb0a72ae" providerId="ADAL" clId="{0A6333E2-7FE3-43F8-97C9-ED9FD8F5593E}" dt="2020-12-01T09:03:20.968" v="187"/>
        <pc:sldMkLst>
          <pc:docMk/>
          <pc:sldMk cId="2470963380" sldId="365"/>
        </pc:sldMkLst>
        <pc:spChg chg="mod">
          <ac:chgData name="Nguyen Long" userId="e4e93a65-ca82-41ec-92c8-0e4fdb0a72ae" providerId="ADAL" clId="{0A6333E2-7FE3-43F8-97C9-ED9FD8F5593E}" dt="2020-12-01T08:51:23.055" v="124" actId="20577"/>
          <ac:spMkLst>
            <pc:docMk/>
            <pc:sldMk cId="2470963380" sldId="365"/>
            <ac:spMk id="2" creationId="{10F5B3AC-A21B-4228-A32E-4FA5D0A40D8F}"/>
          </ac:spMkLst>
        </pc:spChg>
        <pc:spChg chg="mod">
          <ac:chgData name="Nguyen Long" userId="e4e93a65-ca82-41ec-92c8-0e4fdb0a72ae" providerId="ADAL" clId="{0A6333E2-7FE3-43F8-97C9-ED9FD8F5593E}" dt="2020-12-01T08:11:22.025" v="20" actId="20577"/>
          <ac:spMkLst>
            <pc:docMk/>
            <pc:sldMk cId="2470963380" sldId="365"/>
            <ac:spMk id="3" creationId="{62A79EAC-0BC8-4DF7-B963-899AA7EF67BA}"/>
          </ac:spMkLst>
        </pc:spChg>
        <pc:spChg chg="del">
          <ac:chgData name="Nguyen Long" userId="e4e93a65-ca82-41ec-92c8-0e4fdb0a72ae" providerId="ADAL" clId="{0A6333E2-7FE3-43F8-97C9-ED9FD8F5593E}" dt="2020-12-01T08:11:12.939" v="9" actId="478"/>
          <ac:spMkLst>
            <pc:docMk/>
            <pc:sldMk cId="2470963380" sldId="365"/>
            <ac:spMk id="4" creationId="{EFE970DA-31B3-48D7-84D8-E9CFD5B197FD}"/>
          </ac:spMkLst>
        </pc:spChg>
        <pc:spChg chg="add del mod">
          <ac:chgData name="Nguyen Long" userId="e4e93a65-ca82-41ec-92c8-0e4fdb0a72ae" providerId="ADAL" clId="{0A6333E2-7FE3-43F8-97C9-ED9FD8F5593E}" dt="2020-12-01T08:11:15.601" v="10" actId="478"/>
          <ac:spMkLst>
            <pc:docMk/>
            <pc:sldMk cId="2470963380" sldId="365"/>
            <ac:spMk id="6" creationId="{AB2F910C-87D1-4E4E-AF20-633E59231F5F}"/>
          </ac:spMkLst>
        </pc:spChg>
        <pc:spChg chg="add mod">
          <ac:chgData name="Nguyen Long" userId="e4e93a65-ca82-41ec-92c8-0e4fdb0a72ae" providerId="ADAL" clId="{0A6333E2-7FE3-43F8-97C9-ED9FD8F5593E}" dt="2020-12-01T08:35:15.464" v="81" actId="164"/>
          <ac:spMkLst>
            <pc:docMk/>
            <pc:sldMk cId="2470963380" sldId="365"/>
            <ac:spMk id="7" creationId="{065E2108-3FF8-4D6A-8FDB-DBAEF71EF36A}"/>
          </ac:spMkLst>
        </pc:spChg>
        <pc:spChg chg="add del">
          <ac:chgData name="Nguyen Long" userId="e4e93a65-ca82-41ec-92c8-0e4fdb0a72ae" providerId="ADAL" clId="{0A6333E2-7FE3-43F8-97C9-ED9FD8F5593E}" dt="2020-12-01T08:26:19.317" v="22" actId="478"/>
          <ac:spMkLst>
            <pc:docMk/>
            <pc:sldMk cId="2470963380" sldId="365"/>
            <ac:spMk id="9" creationId="{31A9EB93-C38D-404F-A2B5-3DD057DAEEFC}"/>
          </ac:spMkLst>
        </pc:spChg>
        <pc:spChg chg="add del">
          <ac:chgData name="Nguyen Long" userId="e4e93a65-ca82-41ec-92c8-0e4fdb0a72ae" providerId="ADAL" clId="{0A6333E2-7FE3-43F8-97C9-ED9FD8F5593E}" dt="2020-12-01T08:29:36.834" v="24" actId="22"/>
          <ac:spMkLst>
            <pc:docMk/>
            <pc:sldMk cId="2470963380" sldId="365"/>
            <ac:spMk id="11" creationId="{BA086BDF-65B2-4353-B9C9-812758199E97}"/>
          </ac:spMkLst>
        </pc:spChg>
        <pc:spChg chg="add mod">
          <ac:chgData name="Nguyen Long" userId="e4e93a65-ca82-41ec-92c8-0e4fdb0a72ae" providerId="ADAL" clId="{0A6333E2-7FE3-43F8-97C9-ED9FD8F5593E}" dt="2020-12-01T08:35:15.464" v="81" actId="164"/>
          <ac:spMkLst>
            <pc:docMk/>
            <pc:sldMk cId="2470963380" sldId="365"/>
            <ac:spMk id="14" creationId="{2B56EAA3-C292-4595-98EF-C9B89CECFD5B}"/>
          </ac:spMkLst>
        </pc:spChg>
        <pc:spChg chg="add mod">
          <ac:chgData name="Nguyen Long" userId="e4e93a65-ca82-41ec-92c8-0e4fdb0a72ae" providerId="ADAL" clId="{0A6333E2-7FE3-43F8-97C9-ED9FD8F5593E}" dt="2020-12-01T08:35:15.464" v="81" actId="164"/>
          <ac:spMkLst>
            <pc:docMk/>
            <pc:sldMk cId="2470963380" sldId="365"/>
            <ac:spMk id="16" creationId="{D0EA6C32-64E6-42A6-99AE-CE25020B01A3}"/>
          </ac:spMkLst>
        </pc:spChg>
        <pc:spChg chg="del">
          <ac:chgData name="Nguyen Long" userId="e4e93a65-ca82-41ec-92c8-0e4fdb0a72ae" providerId="ADAL" clId="{0A6333E2-7FE3-43F8-97C9-ED9FD8F5593E}" dt="2020-12-01T08:11:05.061" v="8" actId="478"/>
          <ac:spMkLst>
            <pc:docMk/>
            <pc:sldMk cId="2470963380" sldId="365"/>
            <ac:spMk id="29" creationId="{3B44278A-8FC8-4EFB-A5FC-1EB70F6E7976}"/>
          </ac:spMkLst>
        </pc:spChg>
        <pc:grpChg chg="add mod">
          <ac:chgData name="Nguyen Long" userId="e4e93a65-ca82-41ec-92c8-0e4fdb0a72ae" providerId="ADAL" clId="{0A6333E2-7FE3-43F8-97C9-ED9FD8F5593E}" dt="2020-12-01T09:02:44.678" v="183" actId="1035"/>
          <ac:grpSpMkLst>
            <pc:docMk/>
            <pc:sldMk cId="2470963380" sldId="365"/>
            <ac:grpSpMk id="17" creationId="{5CF3E901-DC35-48E2-904D-36599AFB292A}"/>
          </ac:grpSpMkLst>
        </pc:grpChg>
        <pc:picChg chg="add mod">
          <ac:chgData name="Nguyen Long" userId="e4e93a65-ca82-41ec-92c8-0e4fdb0a72ae" providerId="ADAL" clId="{0A6333E2-7FE3-43F8-97C9-ED9FD8F5593E}" dt="2020-12-01T09:02:44.678" v="183" actId="1035"/>
          <ac:picMkLst>
            <pc:docMk/>
            <pc:sldMk cId="2470963380" sldId="365"/>
            <ac:picMk id="6" creationId="{9576D703-5FD2-4D58-BC3D-115503DFC8BB}"/>
          </ac:picMkLst>
        </pc:picChg>
        <pc:picChg chg="add mod">
          <ac:chgData name="Nguyen Long" userId="e4e93a65-ca82-41ec-92c8-0e4fdb0a72ae" providerId="ADAL" clId="{0A6333E2-7FE3-43F8-97C9-ED9FD8F5593E}" dt="2020-12-01T09:02:50.455" v="184" actId="1076"/>
          <ac:picMkLst>
            <pc:docMk/>
            <pc:sldMk cId="2470963380" sldId="365"/>
            <ac:picMk id="19" creationId="{7F7EDA15-E8CD-4EDE-9044-76AA5BD17C6A}"/>
          </ac:picMkLst>
        </pc:picChg>
        <pc:cxnChg chg="add del mod">
          <ac:chgData name="Nguyen Long" userId="e4e93a65-ca82-41ec-92c8-0e4fdb0a72ae" providerId="ADAL" clId="{0A6333E2-7FE3-43F8-97C9-ED9FD8F5593E}" dt="2020-12-01T08:33:45.018" v="68" actId="478"/>
          <ac:cxnSpMkLst>
            <pc:docMk/>
            <pc:sldMk cId="2470963380" sldId="365"/>
            <ac:cxnSpMk id="9" creationId="{28B0FA91-CC08-41BE-96FE-56A83696730D}"/>
          </ac:cxnSpMkLst>
        </pc:cxnChg>
        <pc:cxnChg chg="add mod">
          <ac:chgData name="Nguyen Long" userId="e4e93a65-ca82-41ec-92c8-0e4fdb0a72ae" providerId="ADAL" clId="{0A6333E2-7FE3-43F8-97C9-ED9FD8F5593E}" dt="2020-12-01T08:35:15.464" v="81" actId="164"/>
          <ac:cxnSpMkLst>
            <pc:docMk/>
            <pc:sldMk cId="2470963380" sldId="365"/>
            <ac:cxnSpMk id="12" creationId="{52BE10AC-B65E-40D8-98B9-BF5AA51C783B}"/>
          </ac:cxnSpMkLst>
        </pc:cxnChg>
      </pc:sldChg>
      <pc:sldChg chg="del">
        <pc:chgData name="Nguyen Long" userId="e4e93a65-ca82-41ec-92c8-0e4fdb0a72ae" providerId="ADAL" clId="{0A6333E2-7FE3-43F8-97C9-ED9FD8F5593E}" dt="2020-12-05T02:28:08.645" v="1042" actId="2696"/>
        <pc:sldMkLst>
          <pc:docMk/>
          <pc:sldMk cId="716073742" sldId="366"/>
        </pc:sldMkLst>
      </pc:sldChg>
      <pc:sldChg chg="addSp">
        <pc:chgData name="Nguyen Long" userId="e4e93a65-ca82-41ec-92c8-0e4fdb0a72ae" providerId="ADAL" clId="{0A6333E2-7FE3-43F8-97C9-ED9FD8F5593E}" dt="2020-12-01T10:47:43.161" v="190"/>
        <pc:sldMkLst>
          <pc:docMk/>
          <pc:sldMk cId="2829676724" sldId="367"/>
        </pc:sldMkLst>
        <pc:spChg chg="add">
          <ac:chgData name="Nguyen Long" userId="e4e93a65-ca82-41ec-92c8-0e4fdb0a72ae" providerId="ADAL" clId="{0A6333E2-7FE3-43F8-97C9-ED9FD8F5593E}" dt="2020-12-01T10:47:43.161" v="190"/>
          <ac:spMkLst>
            <pc:docMk/>
            <pc:sldMk cId="2829676724" sldId="367"/>
            <ac:spMk id="2" creationId="{2BFEE242-66C7-4699-93F0-561D000E3588}"/>
          </ac:spMkLst>
        </pc:spChg>
      </pc:sldChg>
      <pc:sldChg chg="addSp modSp add del mod modAnim">
        <pc:chgData name="Nguyen Long" userId="e4e93a65-ca82-41ec-92c8-0e4fdb0a72ae" providerId="ADAL" clId="{0A6333E2-7FE3-43F8-97C9-ED9FD8F5593E}" dt="2020-12-01T10:55:22.631" v="234"/>
        <pc:sldMkLst>
          <pc:docMk/>
          <pc:sldMk cId="3256943401" sldId="367"/>
        </pc:sldMkLst>
        <pc:spChg chg="mod">
          <ac:chgData name="Nguyen Long" userId="e4e93a65-ca82-41ec-92c8-0e4fdb0a72ae" providerId="ADAL" clId="{0A6333E2-7FE3-43F8-97C9-ED9FD8F5593E}" dt="2020-12-01T10:47:22.709" v="188"/>
          <ac:spMkLst>
            <pc:docMk/>
            <pc:sldMk cId="3256943401" sldId="367"/>
            <ac:spMk id="4" creationId="{EFE970DA-31B3-48D7-84D8-E9CFD5B197FD}"/>
          </ac:spMkLst>
        </pc:spChg>
        <pc:spChg chg="add mod">
          <ac:chgData name="Nguyen Long" userId="e4e93a65-ca82-41ec-92c8-0e4fdb0a72ae" providerId="ADAL" clId="{0A6333E2-7FE3-43F8-97C9-ED9FD8F5593E}" dt="2020-12-01T10:51:33.238" v="213" actId="113"/>
          <ac:spMkLst>
            <pc:docMk/>
            <pc:sldMk cId="3256943401" sldId="367"/>
            <ac:spMk id="7" creationId="{AC64DDCE-34FB-4FE2-AF41-5AA4848F3176}"/>
          </ac:spMkLst>
        </pc:spChg>
        <pc:spChg chg="add mod">
          <ac:chgData name="Nguyen Long" userId="e4e93a65-ca82-41ec-92c8-0e4fdb0a72ae" providerId="ADAL" clId="{0A6333E2-7FE3-43F8-97C9-ED9FD8F5593E}" dt="2020-12-01T10:55:15.560" v="233" actId="208"/>
          <ac:spMkLst>
            <pc:docMk/>
            <pc:sldMk cId="3256943401" sldId="367"/>
            <ac:spMk id="15" creationId="{654232D7-4023-4697-A0FC-E78C6B05E3D8}"/>
          </ac:spMkLst>
        </pc:spChg>
        <pc:spChg chg="mod">
          <ac:chgData name="Nguyen Long" userId="e4e93a65-ca82-41ec-92c8-0e4fdb0a72ae" providerId="ADAL" clId="{0A6333E2-7FE3-43F8-97C9-ED9FD8F5593E}" dt="2020-12-01T10:48:12.256" v="198" actId="1076"/>
          <ac:spMkLst>
            <pc:docMk/>
            <pc:sldMk cId="3256943401" sldId="367"/>
            <ac:spMk id="29" creationId="{3B44278A-8FC8-4EFB-A5FC-1EB70F6E7976}"/>
          </ac:spMkLst>
        </pc:spChg>
        <pc:picChg chg="add mod">
          <ac:chgData name="Nguyen Long" userId="e4e93a65-ca82-41ec-92c8-0e4fdb0a72ae" providerId="ADAL" clId="{0A6333E2-7FE3-43F8-97C9-ED9FD8F5593E}" dt="2020-12-01T10:50:08.627" v="207" actId="1076"/>
          <ac:picMkLst>
            <pc:docMk/>
            <pc:sldMk cId="3256943401" sldId="367"/>
            <ac:picMk id="8" creationId="{9E1A849B-B895-4DAE-82C7-B8A6D5454DB7}"/>
          </ac:picMkLst>
        </pc:picChg>
        <pc:picChg chg="add mod">
          <ac:chgData name="Nguyen Long" userId="e4e93a65-ca82-41ec-92c8-0e4fdb0a72ae" providerId="ADAL" clId="{0A6333E2-7FE3-43F8-97C9-ED9FD8F5593E}" dt="2020-12-01T10:50:19.482" v="209" actId="1076"/>
          <ac:picMkLst>
            <pc:docMk/>
            <pc:sldMk cId="3256943401" sldId="367"/>
            <ac:picMk id="10" creationId="{A2B6E94B-FD6A-4DB3-8834-A4B86C75E1CD}"/>
          </ac:picMkLst>
        </pc:picChg>
        <pc:picChg chg="add mod">
          <ac:chgData name="Nguyen Long" userId="e4e93a65-ca82-41ec-92c8-0e4fdb0a72ae" providerId="ADAL" clId="{0A6333E2-7FE3-43F8-97C9-ED9FD8F5593E}" dt="2020-12-01T10:50:24.568" v="210" actId="1076"/>
          <ac:picMkLst>
            <pc:docMk/>
            <pc:sldMk cId="3256943401" sldId="367"/>
            <ac:picMk id="12" creationId="{8E127A57-0263-4A9B-8832-96DF20CD2FF5}"/>
          </ac:picMkLst>
        </pc:picChg>
      </pc:sldChg>
      <pc:sldChg chg="addSp delSp modSp mod modAnim">
        <pc:chgData name="Nguyen Long" userId="e4e93a65-ca82-41ec-92c8-0e4fdb0a72ae" providerId="ADAL" clId="{0A6333E2-7FE3-43F8-97C9-ED9FD8F5593E}" dt="2020-12-01T11:25:17.692" v="272" actId="14100"/>
        <pc:sldMkLst>
          <pc:docMk/>
          <pc:sldMk cId="3352658174" sldId="368"/>
        </pc:sldMkLst>
        <pc:spChg chg="del">
          <ac:chgData name="Nguyen Long" userId="e4e93a65-ca82-41ec-92c8-0e4fdb0a72ae" providerId="ADAL" clId="{0A6333E2-7FE3-43F8-97C9-ED9FD8F5593E}" dt="2020-12-01T10:55:44.005" v="235" actId="478"/>
          <ac:spMkLst>
            <pc:docMk/>
            <pc:sldMk cId="3352658174" sldId="368"/>
            <ac:spMk id="4" creationId="{EFE970DA-31B3-48D7-84D8-E9CFD5B197FD}"/>
          </ac:spMkLst>
        </pc:spChg>
        <pc:spChg chg="add del mod">
          <ac:chgData name="Nguyen Long" userId="e4e93a65-ca82-41ec-92c8-0e4fdb0a72ae" providerId="ADAL" clId="{0A6333E2-7FE3-43F8-97C9-ED9FD8F5593E}" dt="2020-12-01T10:55:48.260" v="238" actId="478"/>
          <ac:spMkLst>
            <pc:docMk/>
            <pc:sldMk cId="3352658174" sldId="368"/>
            <ac:spMk id="6" creationId="{DCDBA69E-E882-4322-9584-D1D6AB279B2A}"/>
          </ac:spMkLst>
        </pc:spChg>
        <pc:spChg chg="add mod">
          <ac:chgData name="Nguyen Long" userId="e4e93a65-ca82-41ec-92c8-0e4fdb0a72ae" providerId="ADAL" clId="{0A6333E2-7FE3-43F8-97C9-ED9FD8F5593E}" dt="2020-12-01T11:25:17.692" v="272" actId="14100"/>
          <ac:spMkLst>
            <pc:docMk/>
            <pc:sldMk cId="3352658174" sldId="368"/>
            <ac:spMk id="15" creationId="{DACD486E-4BC2-454D-BEC0-AA057FE55BF1}"/>
          </ac:spMkLst>
        </pc:spChg>
        <pc:spChg chg="add del mod">
          <ac:chgData name="Nguyen Long" userId="e4e93a65-ca82-41ec-92c8-0e4fdb0a72ae" providerId="ADAL" clId="{0A6333E2-7FE3-43F8-97C9-ED9FD8F5593E}" dt="2020-12-01T10:56:01.739" v="259"/>
          <ac:spMkLst>
            <pc:docMk/>
            <pc:sldMk cId="3352658174" sldId="368"/>
            <ac:spMk id="29" creationId="{3B44278A-8FC8-4EFB-A5FC-1EB70F6E7976}"/>
          </ac:spMkLst>
        </pc:spChg>
        <pc:picChg chg="add mod">
          <ac:chgData name="Nguyen Long" userId="e4e93a65-ca82-41ec-92c8-0e4fdb0a72ae" providerId="ADAL" clId="{0A6333E2-7FE3-43F8-97C9-ED9FD8F5593E}" dt="2020-12-01T11:22:02.975" v="261" actId="1076"/>
          <ac:picMkLst>
            <pc:docMk/>
            <pc:sldMk cId="3352658174" sldId="368"/>
            <ac:picMk id="8" creationId="{D989D33C-D789-47ED-84FC-F5EF50F3898A}"/>
          </ac:picMkLst>
        </pc:picChg>
        <pc:picChg chg="add mod">
          <ac:chgData name="Nguyen Long" userId="e4e93a65-ca82-41ec-92c8-0e4fdb0a72ae" providerId="ADAL" clId="{0A6333E2-7FE3-43F8-97C9-ED9FD8F5593E}" dt="2020-12-01T11:22:18.341" v="263" actId="1076"/>
          <ac:picMkLst>
            <pc:docMk/>
            <pc:sldMk cId="3352658174" sldId="368"/>
            <ac:picMk id="10" creationId="{25A80F26-A8CE-478B-BA58-013527D32093}"/>
          </ac:picMkLst>
        </pc:picChg>
        <pc:picChg chg="add mod">
          <ac:chgData name="Nguyen Long" userId="e4e93a65-ca82-41ec-92c8-0e4fdb0a72ae" providerId="ADAL" clId="{0A6333E2-7FE3-43F8-97C9-ED9FD8F5593E}" dt="2020-12-01T11:23:52.056" v="265" actId="1076"/>
          <ac:picMkLst>
            <pc:docMk/>
            <pc:sldMk cId="3352658174" sldId="368"/>
            <ac:picMk id="12" creationId="{C87C1FB1-DC63-4B2D-9245-24F8987757C3}"/>
          </ac:picMkLst>
        </pc:picChg>
      </pc:sldChg>
      <pc:sldChg chg="addSp delSp modSp mod">
        <pc:chgData name="Nguyen Long" userId="e4e93a65-ca82-41ec-92c8-0e4fdb0a72ae" providerId="ADAL" clId="{0A6333E2-7FE3-43F8-97C9-ED9FD8F5593E}" dt="2020-12-01T11:29:16.609" v="313" actId="1076"/>
        <pc:sldMkLst>
          <pc:docMk/>
          <pc:sldMk cId="294805405" sldId="369"/>
        </pc:sldMkLst>
        <pc:spChg chg="del">
          <ac:chgData name="Nguyen Long" userId="e4e93a65-ca82-41ec-92c8-0e4fdb0a72ae" providerId="ADAL" clId="{0A6333E2-7FE3-43F8-97C9-ED9FD8F5593E}" dt="2020-12-01T11:27:46.956" v="273" actId="478"/>
          <ac:spMkLst>
            <pc:docMk/>
            <pc:sldMk cId="294805405" sldId="369"/>
            <ac:spMk id="4" creationId="{EFE970DA-31B3-48D7-84D8-E9CFD5B197FD}"/>
          </ac:spMkLst>
        </pc:spChg>
        <pc:spChg chg="add del mod">
          <ac:chgData name="Nguyen Long" userId="e4e93a65-ca82-41ec-92c8-0e4fdb0a72ae" providerId="ADAL" clId="{0A6333E2-7FE3-43F8-97C9-ED9FD8F5593E}" dt="2020-12-01T11:27:50.152" v="274" actId="478"/>
          <ac:spMkLst>
            <pc:docMk/>
            <pc:sldMk cId="294805405" sldId="369"/>
            <ac:spMk id="6" creationId="{406807B9-D45C-420F-825D-5779CD6C66B3}"/>
          </ac:spMkLst>
        </pc:spChg>
        <pc:spChg chg="mod">
          <ac:chgData name="Nguyen Long" userId="e4e93a65-ca82-41ec-92c8-0e4fdb0a72ae" providerId="ADAL" clId="{0A6333E2-7FE3-43F8-97C9-ED9FD8F5593E}" dt="2020-12-01T11:28:01.957" v="306" actId="1035"/>
          <ac:spMkLst>
            <pc:docMk/>
            <pc:sldMk cId="294805405" sldId="369"/>
            <ac:spMk id="29" creationId="{3B44278A-8FC8-4EFB-A5FC-1EB70F6E7976}"/>
          </ac:spMkLst>
        </pc:spChg>
        <pc:picChg chg="add mod">
          <ac:chgData name="Nguyen Long" userId="e4e93a65-ca82-41ec-92c8-0e4fdb0a72ae" providerId="ADAL" clId="{0A6333E2-7FE3-43F8-97C9-ED9FD8F5593E}" dt="2020-12-01T11:28:31.837" v="308" actId="1076"/>
          <ac:picMkLst>
            <pc:docMk/>
            <pc:sldMk cId="294805405" sldId="369"/>
            <ac:picMk id="8" creationId="{B8972954-3E0F-4854-A4FE-9E55FEA18F65}"/>
          </ac:picMkLst>
        </pc:picChg>
        <pc:picChg chg="add mod">
          <ac:chgData name="Nguyen Long" userId="e4e93a65-ca82-41ec-92c8-0e4fdb0a72ae" providerId="ADAL" clId="{0A6333E2-7FE3-43F8-97C9-ED9FD8F5593E}" dt="2020-12-01T11:28:47.257" v="310" actId="1076"/>
          <ac:picMkLst>
            <pc:docMk/>
            <pc:sldMk cId="294805405" sldId="369"/>
            <ac:picMk id="10" creationId="{E37D1487-94E8-4820-8326-E024FF4B809C}"/>
          </ac:picMkLst>
        </pc:picChg>
        <pc:picChg chg="add mod">
          <ac:chgData name="Nguyen Long" userId="e4e93a65-ca82-41ec-92c8-0e4fdb0a72ae" providerId="ADAL" clId="{0A6333E2-7FE3-43F8-97C9-ED9FD8F5593E}" dt="2020-12-01T11:29:16.609" v="313" actId="1076"/>
          <ac:picMkLst>
            <pc:docMk/>
            <pc:sldMk cId="294805405" sldId="369"/>
            <ac:picMk id="12" creationId="{B59BB0BD-F234-42E8-BA4A-6868912BD446}"/>
          </ac:picMkLst>
        </pc:picChg>
      </pc:sldChg>
      <pc:sldChg chg="addSp modSp mod modAnim">
        <pc:chgData name="Nguyen Long" userId="e4e93a65-ca82-41ec-92c8-0e4fdb0a72ae" providerId="ADAL" clId="{0A6333E2-7FE3-43F8-97C9-ED9FD8F5593E}" dt="2020-12-01T12:14:17.240" v="366"/>
        <pc:sldMkLst>
          <pc:docMk/>
          <pc:sldMk cId="685690406" sldId="370"/>
        </pc:sldMkLst>
        <pc:spChg chg="mod">
          <ac:chgData name="Nguyen Long" userId="e4e93a65-ca82-41ec-92c8-0e4fdb0a72ae" providerId="ADAL" clId="{0A6333E2-7FE3-43F8-97C9-ED9FD8F5593E}" dt="2020-12-01T12:05:17.061" v="314"/>
          <ac:spMkLst>
            <pc:docMk/>
            <pc:sldMk cId="685690406" sldId="370"/>
            <ac:spMk id="4" creationId="{EFE970DA-31B3-48D7-84D8-E9CFD5B197FD}"/>
          </ac:spMkLst>
        </pc:spChg>
        <pc:spChg chg="add mod">
          <ac:chgData name="Nguyen Long" userId="e4e93a65-ca82-41ec-92c8-0e4fdb0a72ae" providerId="ADAL" clId="{0A6333E2-7FE3-43F8-97C9-ED9FD8F5593E}" dt="2020-12-01T12:09:25.926" v="324" actId="123"/>
          <ac:spMkLst>
            <pc:docMk/>
            <pc:sldMk cId="685690406" sldId="370"/>
            <ac:spMk id="7" creationId="{3B6BF364-95A1-4103-9B62-9E5BBEC8F871}"/>
          </ac:spMkLst>
        </pc:spChg>
        <pc:spChg chg="add mod">
          <ac:chgData name="Nguyen Long" userId="e4e93a65-ca82-41ec-92c8-0e4fdb0a72ae" providerId="ADAL" clId="{0A6333E2-7FE3-43F8-97C9-ED9FD8F5593E}" dt="2020-12-01T12:13:20.592" v="362" actId="14100"/>
          <ac:spMkLst>
            <pc:docMk/>
            <pc:sldMk cId="685690406" sldId="370"/>
            <ac:spMk id="11" creationId="{50B36D52-01BF-439F-9AE8-1AEAED57DF2E}"/>
          </ac:spMkLst>
        </pc:spChg>
        <pc:spChg chg="mod">
          <ac:chgData name="Nguyen Long" userId="e4e93a65-ca82-41ec-92c8-0e4fdb0a72ae" providerId="ADAL" clId="{0A6333E2-7FE3-43F8-97C9-ED9FD8F5593E}" dt="2020-12-01T12:09:36.242" v="355" actId="1036"/>
          <ac:spMkLst>
            <pc:docMk/>
            <pc:sldMk cId="685690406" sldId="370"/>
            <ac:spMk id="29" creationId="{3B44278A-8FC8-4EFB-A5FC-1EB70F6E7976}"/>
          </ac:spMkLst>
        </pc:spChg>
        <pc:picChg chg="add mod">
          <ac:chgData name="Nguyen Long" userId="e4e93a65-ca82-41ec-92c8-0e4fdb0a72ae" providerId="ADAL" clId="{0A6333E2-7FE3-43F8-97C9-ED9FD8F5593E}" dt="2020-12-01T12:10:38.975" v="357" actId="1076"/>
          <ac:picMkLst>
            <pc:docMk/>
            <pc:sldMk cId="685690406" sldId="370"/>
            <ac:picMk id="8" creationId="{98364E3C-204D-4D6B-92D1-628E45A0BBED}"/>
          </ac:picMkLst>
        </pc:picChg>
      </pc:sldChg>
      <pc:sldChg chg="addSp delSp modSp mod">
        <pc:chgData name="Nguyen Long" userId="e4e93a65-ca82-41ec-92c8-0e4fdb0a72ae" providerId="ADAL" clId="{0A6333E2-7FE3-43F8-97C9-ED9FD8F5593E}" dt="2020-12-01T12:25:54.819" v="520" actId="1076"/>
        <pc:sldMkLst>
          <pc:docMk/>
          <pc:sldMk cId="1782379782" sldId="371"/>
        </pc:sldMkLst>
        <pc:spChg chg="del">
          <ac:chgData name="Nguyen Long" userId="e4e93a65-ca82-41ec-92c8-0e4fdb0a72ae" providerId="ADAL" clId="{0A6333E2-7FE3-43F8-97C9-ED9FD8F5593E}" dt="2020-12-01T12:15:37.695" v="367" actId="478"/>
          <ac:spMkLst>
            <pc:docMk/>
            <pc:sldMk cId="1782379782" sldId="371"/>
            <ac:spMk id="4" creationId="{EFE970DA-31B3-48D7-84D8-E9CFD5B197FD}"/>
          </ac:spMkLst>
        </pc:spChg>
        <pc:spChg chg="add del mod">
          <ac:chgData name="Nguyen Long" userId="e4e93a65-ca82-41ec-92c8-0e4fdb0a72ae" providerId="ADAL" clId="{0A6333E2-7FE3-43F8-97C9-ED9FD8F5593E}" dt="2020-12-01T12:15:40.171" v="368" actId="478"/>
          <ac:spMkLst>
            <pc:docMk/>
            <pc:sldMk cId="1782379782" sldId="371"/>
            <ac:spMk id="6" creationId="{5C770518-2FE8-4396-A33C-323C2C48866A}"/>
          </ac:spMkLst>
        </pc:spChg>
        <pc:spChg chg="add mod">
          <ac:chgData name="Nguyen Long" userId="e4e93a65-ca82-41ec-92c8-0e4fdb0a72ae" providerId="ADAL" clId="{0A6333E2-7FE3-43F8-97C9-ED9FD8F5593E}" dt="2020-12-01T12:16:45.478" v="433" actId="1036"/>
          <ac:spMkLst>
            <pc:docMk/>
            <pc:sldMk cId="1782379782" sldId="371"/>
            <ac:spMk id="9" creationId="{2D4A3447-F308-4D14-A7D3-FF076A503C37}"/>
          </ac:spMkLst>
        </pc:spChg>
        <pc:spChg chg="add mod">
          <ac:chgData name="Nguyen Long" userId="e4e93a65-ca82-41ec-92c8-0e4fdb0a72ae" providerId="ADAL" clId="{0A6333E2-7FE3-43F8-97C9-ED9FD8F5593E}" dt="2020-12-01T12:25:48.258" v="518" actId="1076"/>
          <ac:spMkLst>
            <pc:docMk/>
            <pc:sldMk cId="1782379782" sldId="371"/>
            <ac:spMk id="17" creationId="{96A4902F-982B-4AA5-A821-BBF04B6309B2}"/>
          </ac:spMkLst>
        </pc:spChg>
        <pc:spChg chg="mod">
          <ac:chgData name="Nguyen Long" userId="e4e93a65-ca82-41ec-92c8-0e4fdb0a72ae" providerId="ADAL" clId="{0A6333E2-7FE3-43F8-97C9-ED9FD8F5593E}" dt="2020-12-01T12:23:14.063" v="491" actId="14100"/>
          <ac:spMkLst>
            <pc:docMk/>
            <pc:sldMk cId="1782379782" sldId="371"/>
            <ac:spMk id="29" creationId="{3B44278A-8FC8-4EFB-A5FC-1EB70F6E7976}"/>
          </ac:spMkLst>
        </pc:spChg>
        <pc:picChg chg="add mod">
          <ac:chgData name="Nguyen Long" userId="e4e93a65-ca82-41ec-92c8-0e4fdb0a72ae" providerId="ADAL" clId="{0A6333E2-7FE3-43F8-97C9-ED9FD8F5593E}" dt="2020-12-01T12:18:29.258" v="446" actId="1076"/>
          <ac:picMkLst>
            <pc:docMk/>
            <pc:sldMk cId="1782379782" sldId="371"/>
            <ac:picMk id="10" creationId="{2F430E40-6E1D-4144-BA61-B746C014E37D}"/>
          </ac:picMkLst>
        </pc:picChg>
        <pc:picChg chg="add mod">
          <ac:chgData name="Nguyen Long" userId="e4e93a65-ca82-41ec-92c8-0e4fdb0a72ae" providerId="ADAL" clId="{0A6333E2-7FE3-43F8-97C9-ED9FD8F5593E}" dt="2020-12-01T12:19:31.758" v="453" actId="1076"/>
          <ac:picMkLst>
            <pc:docMk/>
            <pc:sldMk cId="1782379782" sldId="371"/>
            <ac:picMk id="12" creationId="{9CF92810-BCD5-4142-8893-6C8A59A00AF7}"/>
          </ac:picMkLst>
        </pc:picChg>
        <pc:picChg chg="add mod">
          <ac:chgData name="Nguyen Long" userId="e4e93a65-ca82-41ec-92c8-0e4fdb0a72ae" providerId="ADAL" clId="{0A6333E2-7FE3-43F8-97C9-ED9FD8F5593E}" dt="2020-12-01T12:24:33.985" v="506" actId="1035"/>
          <ac:picMkLst>
            <pc:docMk/>
            <pc:sldMk cId="1782379782" sldId="371"/>
            <ac:picMk id="14" creationId="{4C8AF42F-EA0D-47B1-B792-9CF948F82548}"/>
          </ac:picMkLst>
        </pc:picChg>
        <pc:picChg chg="add del mod">
          <ac:chgData name="Nguyen Long" userId="e4e93a65-ca82-41ec-92c8-0e4fdb0a72ae" providerId="ADAL" clId="{0A6333E2-7FE3-43F8-97C9-ED9FD8F5593E}" dt="2020-12-01T12:25:36.352" v="515" actId="478"/>
          <ac:picMkLst>
            <pc:docMk/>
            <pc:sldMk cId="1782379782" sldId="371"/>
            <ac:picMk id="18" creationId="{1B87D9DB-67CA-41C8-AC7E-A2DF5AF54EE3}"/>
          </ac:picMkLst>
        </pc:picChg>
        <pc:picChg chg="add mod">
          <ac:chgData name="Nguyen Long" userId="e4e93a65-ca82-41ec-92c8-0e4fdb0a72ae" providerId="ADAL" clId="{0A6333E2-7FE3-43F8-97C9-ED9FD8F5593E}" dt="2020-12-01T12:25:54.819" v="520" actId="1076"/>
          <ac:picMkLst>
            <pc:docMk/>
            <pc:sldMk cId="1782379782" sldId="371"/>
            <ac:picMk id="20" creationId="{3B2295E6-6D4F-4C56-B148-A66354B31A61}"/>
          </ac:picMkLst>
        </pc:picChg>
      </pc:sldChg>
      <pc:sldChg chg="addSp delSp modSp mod modAnim">
        <pc:chgData name="Nguyen Long" userId="e4e93a65-ca82-41ec-92c8-0e4fdb0a72ae" providerId="ADAL" clId="{0A6333E2-7FE3-43F8-97C9-ED9FD8F5593E}" dt="2020-12-01T12:32:43.095" v="580"/>
        <pc:sldMkLst>
          <pc:docMk/>
          <pc:sldMk cId="322099978" sldId="372"/>
        </pc:sldMkLst>
        <pc:spChg chg="del">
          <ac:chgData name="Nguyen Long" userId="e4e93a65-ca82-41ec-92c8-0e4fdb0a72ae" providerId="ADAL" clId="{0A6333E2-7FE3-43F8-97C9-ED9FD8F5593E}" dt="2020-12-01T12:22:07.412" v="456" actId="478"/>
          <ac:spMkLst>
            <pc:docMk/>
            <pc:sldMk cId="322099978" sldId="372"/>
            <ac:spMk id="4" creationId="{EFE970DA-31B3-48D7-84D8-E9CFD5B197FD}"/>
          </ac:spMkLst>
        </pc:spChg>
        <pc:spChg chg="add del mod">
          <ac:chgData name="Nguyen Long" userId="e4e93a65-ca82-41ec-92c8-0e4fdb0a72ae" providerId="ADAL" clId="{0A6333E2-7FE3-43F8-97C9-ED9FD8F5593E}" dt="2020-12-01T12:22:08.253" v="457" actId="478"/>
          <ac:spMkLst>
            <pc:docMk/>
            <pc:sldMk cId="322099978" sldId="372"/>
            <ac:spMk id="6" creationId="{455DA5A6-63A8-4858-B0B6-F2D3E77B44B2}"/>
          </ac:spMkLst>
        </pc:spChg>
        <pc:spChg chg="add mod">
          <ac:chgData name="Nguyen Long" userId="e4e93a65-ca82-41ec-92c8-0e4fdb0a72ae" providerId="ADAL" clId="{0A6333E2-7FE3-43F8-97C9-ED9FD8F5593E}" dt="2020-12-01T12:30:24.062" v="555" actId="14100"/>
          <ac:spMkLst>
            <pc:docMk/>
            <pc:sldMk cId="322099978" sldId="372"/>
            <ac:spMk id="9" creationId="{CE7900F5-56DB-48E2-8E97-7FCD586DB5A8}"/>
          </ac:spMkLst>
        </pc:spChg>
        <pc:spChg chg="add mod">
          <ac:chgData name="Nguyen Long" userId="e4e93a65-ca82-41ec-92c8-0e4fdb0a72ae" providerId="ADAL" clId="{0A6333E2-7FE3-43F8-97C9-ED9FD8F5593E}" dt="2020-12-01T12:32:10.351" v="571" actId="1076"/>
          <ac:spMkLst>
            <pc:docMk/>
            <pc:sldMk cId="322099978" sldId="372"/>
            <ac:spMk id="17" creationId="{3DEEE044-E1A1-47BF-8158-5C8917C7841F}"/>
          </ac:spMkLst>
        </pc:spChg>
        <pc:spChg chg="mod">
          <ac:chgData name="Nguyen Long" userId="e4e93a65-ca82-41ec-92c8-0e4fdb0a72ae" providerId="ADAL" clId="{0A6333E2-7FE3-43F8-97C9-ED9FD8F5593E}" dt="2020-12-01T12:26:24.946" v="521"/>
          <ac:spMkLst>
            <pc:docMk/>
            <pc:sldMk cId="322099978" sldId="372"/>
            <ac:spMk id="29" creationId="{3B44278A-8FC8-4EFB-A5FC-1EB70F6E7976}"/>
          </ac:spMkLst>
        </pc:spChg>
        <pc:picChg chg="add mod">
          <ac:chgData name="Nguyen Long" userId="e4e93a65-ca82-41ec-92c8-0e4fdb0a72ae" providerId="ADAL" clId="{0A6333E2-7FE3-43F8-97C9-ED9FD8F5593E}" dt="2020-12-01T12:31:51.927" v="567" actId="1076"/>
          <ac:picMkLst>
            <pc:docMk/>
            <pc:sldMk cId="322099978" sldId="372"/>
            <ac:picMk id="10" creationId="{FF37499E-E03E-4121-8264-DE425D984295}"/>
          </ac:picMkLst>
        </pc:picChg>
        <pc:picChg chg="add mod">
          <ac:chgData name="Nguyen Long" userId="e4e93a65-ca82-41ec-92c8-0e4fdb0a72ae" providerId="ADAL" clId="{0A6333E2-7FE3-43F8-97C9-ED9FD8F5593E}" dt="2020-12-01T12:31:54.008" v="568" actId="1076"/>
          <ac:picMkLst>
            <pc:docMk/>
            <pc:sldMk cId="322099978" sldId="372"/>
            <ac:picMk id="12" creationId="{3E677C6D-907D-4576-9B12-5BBF7FAC2B99}"/>
          </ac:picMkLst>
        </pc:picChg>
        <pc:picChg chg="add mod">
          <ac:chgData name="Nguyen Long" userId="e4e93a65-ca82-41ec-92c8-0e4fdb0a72ae" providerId="ADAL" clId="{0A6333E2-7FE3-43F8-97C9-ED9FD8F5593E}" dt="2020-12-01T12:30:31.906" v="558" actId="1076"/>
          <ac:picMkLst>
            <pc:docMk/>
            <pc:sldMk cId="322099978" sldId="372"/>
            <ac:picMk id="14" creationId="{00CE8B6D-7084-4052-80ED-00004E28AB28}"/>
          </ac:picMkLst>
        </pc:picChg>
        <pc:picChg chg="add mod">
          <ac:chgData name="Nguyen Long" userId="e4e93a65-ca82-41ec-92c8-0e4fdb0a72ae" providerId="ADAL" clId="{0A6333E2-7FE3-43F8-97C9-ED9FD8F5593E}" dt="2020-12-01T12:32:02.163" v="570" actId="1076"/>
          <ac:picMkLst>
            <pc:docMk/>
            <pc:sldMk cId="322099978" sldId="372"/>
            <ac:picMk id="18" creationId="{87CEBBAA-F5F6-4370-A259-57ACC6146F11}"/>
          </ac:picMkLst>
        </pc:picChg>
      </pc:sldChg>
      <pc:sldChg chg="addSp delSp modSp mod">
        <pc:chgData name="Nguyen Long" userId="e4e93a65-ca82-41ec-92c8-0e4fdb0a72ae" providerId="ADAL" clId="{0A6333E2-7FE3-43F8-97C9-ED9FD8F5593E}" dt="2020-12-01T12:43:19.237" v="596" actId="255"/>
        <pc:sldMkLst>
          <pc:docMk/>
          <pc:sldMk cId="50182081" sldId="373"/>
        </pc:sldMkLst>
        <pc:spChg chg="del">
          <ac:chgData name="Nguyen Long" userId="e4e93a65-ca82-41ec-92c8-0e4fdb0a72ae" providerId="ADAL" clId="{0A6333E2-7FE3-43F8-97C9-ED9FD8F5593E}" dt="2020-12-01T12:40:55.440" v="582" actId="478"/>
          <ac:spMkLst>
            <pc:docMk/>
            <pc:sldMk cId="50182081" sldId="373"/>
            <ac:spMk id="4" creationId="{EFE970DA-31B3-48D7-84D8-E9CFD5B197FD}"/>
          </ac:spMkLst>
        </pc:spChg>
        <pc:spChg chg="add del mod">
          <ac:chgData name="Nguyen Long" userId="e4e93a65-ca82-41ec-92c8-0e4fdb0a72ae" providerId="ADAL" clId="{0A6333E2-7FE3-43F8-97C9-ED9FD8F5593E}" dt="2020-12-01T12:40:57.618" v="583" actId="478"/>
          <ac:spMkLst>
            <pc:docMk/>
            <pc:sldMk cId="50182081" sldId="373"/>
            <ac:spMk id="6" creationId="{2A5F5DF2-16C6-4FBC-92E3-D4DB88A41A74}"/>
          </ac:spMkLst>
        </pc:spChg>
        <pc:spChg chg="add mod">
          <ac:chgData name="Nguyen Long" userId="e4e93a65-ca82-41ec-92c8-0e4fdb0a72ae" providerId="ADAL" clId="{0A6333E2-7FE3-43F8-97C9-ED9FD8F5593E}" dt="2020-12-01T12:41:08.820" v="587" actId="14100"/>
          <ac:spMkLst>
            <pc:docMk/>
            <pc:sldMk cId="50182081" sldId="373"/>
            <ac:spMk id="9" creationId="{CCBB48E7-4BD8-4FF5-B06C-64895A4A1F0E}"/>
          </ac:spMkLst>
        </pc:spChg>
        <pc:spChg chg="add mod">
          <ac:chgData name="Nguyen Long" userId="e4e93a65-ca82-41ec-92c8-0e4fdb0a72ae" providerId="ADAL" clId="{0A6333E2-7FE3-43F8-97C9-ED9FD8F5593E}" dt="2020-12-01T12:43:19.237" v="596" actId="255"/>
          <ac:spMkLst>
            <pc:docMk/>
            <pc:sldMk cId="50182081" sldId="373"/>
            <ac:spMk id="15" creationId="{F09ABED5-1F96-4AD2-A43B-85F7E71713F0}"/>
          </ac:spMkLst>
        </pc:spChg>
        <pc:spChg chg="del">
          <ac:chgData name="Nguyen Long" userId="e4e93a65-ca82-41ec-92c8-0e4fdb0a72ae" providerId="ADAL" clId="{0A6333E2-7FE3-43F8-97C9-ED9FD8F5593E}" dt="2020-12-01T12:40:54.060" v="581" actId="478"/>
          <ac:spMkLst>
            <pc:docMk/>
            <pc:sldMk cId="50182081" sldId="373"/>
            <ac:spMk id="29" creationId="{3B44278A-8FC8-4EFB-A5FC-1EB70F6E7976}"/>
          </ac:spMkLst>
        </pc:spChg>
        <pc:picChg chg="add mod">
          <ac:chgData name="Nguyen Long" userId="e4e93a65-ca82-41ec-92c8-0e4fdb0a72ae" providerId="ADAL" clId="{0A6333E2-7FE3-43F8-97C9-ED9FD8F5593E}" dt="2020-12-01T12:41:27.651" v="589" actId="1076"/>
          <ac:picMkLst>
            <pc:docMk/>
            <pc:sldMk cId="50182081" sldId="373"/>
            <ac:picMk id="10" creationId="{0E3B6212-3853-46BD-8805-982757911135}"/>
          </ac:picMkLst>
        </pc:picChg>
        <pc:picChg chg="add mod">
          <ac:chgData name="Nguyen Long" userId="e4e93a65-ca82-41ec-92c8-0e4fdb0a72ae" providerId="ADAL" clId="{0A6333E2-7FE3-43F8-97C9-ED9FD8F5593E}" dt="2020-12-01T12:42:00.592" v="592" actId="1076"/>
          <ac:picMkLst>
            <pc:docMk/>
            <pc:sldMk cId="50182081" sldId="373"/>
            <ac:picMk id="12" creationId="{F38FA547-0143-44AB-BDEE-09DF532CE785}"/>
          </ac:picMkLst>
        </pc:picChg>
      </pc:sldChg>
      <pc:sldChg chg="addSp delSp modSp mod delAnim modAnim">
        <pc:chgData name="Nguyen Long" userId="e4e93a65-ca82-41ec-92c8-0e4fdb0a72ae" providerId="ADAL" clId="{0A6333E2-7FE3-43F8-97C9-ED9FD8F5593E}" dt="2020-12-01T12:55:44.872" v="714" actId="1076"/>
        <pc:sldMkLst>
          <pc:docMk/>
          <pc:sldMk cId="1736033365" sldId="374"/>
        </pc:sldMkLst>
        <pc:spChg chg="mod">
          <ac:chgData name="Nguyen Long" userId="e4e93a65-ca82-41ec-92c8-0e4fdb0a72ae" providerId="ADAL" clId="{0A6333E2-7FE3-43F8-97C9-ED9FD8F5593E}" dt="2020-12-01T12:43:43.938" v="597"/>
          <ac:spMkLst>
            <pc:docMk/>
            <pc:sldMk cId="1736033365" sldId="374"/>
            <ac:spMk id="4" creationId="{EFE970DA-31B3-48D7-84D8-E9CFD5B197FD}"/>
          </ac:spMkLst>
        </pc:spChg>
        <pc:spChg chg="add mod">
          <ac:chgData name="Nguyen Long" userId="e4e93a65-ca82-41ec-92c8-0e4fdb0a72ae" providerId="ADAL" clId="{0A6333E2-7FE3-43F8-97C9-ED9FD8F5593E}" dt="2020-12-01T12:55:36.130" v="710" actId="14100"/>
          <ac:spMkLst>
            <pc:docMk/>
            <pc:sldMk cId="1736033365" sldId="374"/>
            <ac:spMk id="7" creationId="{B2A32599-68DD-4D42-974B-0F33223A7BA3}"/>
          </ac:spMkLst>
        </pc:spChg>
        <pc:spChg chg="add mod">
          <ac:chgData name="Nguyen Long" userId="e4e93a65-ca82-41ec-92c8-0e4fdb0a72ae" providerId="ADAL" clId="{0A6333E2-7FE3-43F8-97C9-ED9FD8F5593E}" dt="2020-12-01T12:55:43.526" v="713" actId="1076"/>
          <ac:spMkLst>
            <pc:docMk/>
            <pc:sldMk cId="1736033365" sldId="374"/>
            <ac:spMk id="13" creationId="{0FB1190D-34ED-4E63-9EBA-AEC7BC2DC885}"/>
          </ac:spMkLst>
        </pc:spChg>
        <pc:spChg chg="del">
          <ac:chgData name="Nguyen Long" userId="e4e93a65-ca82-41ec-92c8-0e4fdb0a72ae" providerId="ADAL" clId="{0A6333E2-7FE3-43F8-97C9-ED9FD8F5593E}" dt="2020-12-01T12:43:48.660" v="598" actId="478"/>
          <ac:spMkLst>
            <pc:docMk/>
            <pc:sldMk cId="1736033365" sldId="374"/>
            <ac:spMk id="29" creationId="{3B44278A-8FC8-4EFB-A5FC-1EB70F6E7976}"/>
          </ac:spMkLst>
        </pc:spChg>
        <pc:picChg chg="add mod">
          <ac:chgData name="Nguyen Long" userId="e4e93a65-ca82-41ec-92c8-0e4fdb0a72ae" providerId="ADAL" clId="{0A6333E2-7FE3-43F8-97C9-ED9FD8F5593E}" dt="2020-12-01T12:55:39.136" v="711" actId="1076"/>
          <ac:picMkLst>
            <pc:docMk/>
            <pc:sldMk cId="1736033365" sldId="374"/>
            <ac:picMk id="8" creationId="{B6F2E7DC-F2E5-416C-BE7A-5C79C855D7F5}"/>
          </ac:picMkLst>
        </pc:picChg>
        <pc:picChg chg="add mod">
          <ac:chgData name="Nguyen Long" userId="e4e93a65-ca82-41ec-92c8-0e4fdb0a72ae" providerId="ADAL" clId="{0A6333E2-7FE3-43F8-97C9-ED9FD8F5593E}" dt="2020-12-01T12:55:41.059" v="712" actId="1076"/>
          <ac:picMkLst>
            <pc:docMk/>
            <pc:sldMk cId="1736033365" sldId="374"/>
            <ac:picMk id="10" creationId="{098D354B-AF7C-43AE-A658-0585746DEAD8}"/>
          </ac:picMkLst>
        </pc:picChg>
        <pc:picChg chg="add mod">
          <ac:chgData name="Nguyen Long" userId="e4e93a65-ca82-41ec-92c8-0e4fdb0a72ae" providerId="ADAL" clId="{0A6333E2-7FE3-43F8-97C9-ED9FD8F5593E}" dt="2020-12-01T12:55:44.872" v="714" actId="1076"/>
          <ac:picMkLst>
            <pc:docMk/>
            <pc:sldMk cId="1736033365" sldId="374"/>
            <ac:picMk id="14" creationId="{5287F469-0CC9-4123-9165-67D5BDA06EBB}"/>
          </ac:picMkLst>
        </pc:picChg>
        <pc:picChg chg="add del mod">
          <ac:chgData name="Nguyen Long" userId="e4e93a65-ca82-41ec-92c8-0e4fdb0a72ae" providerId="ADAL" clId="{0A6333E2-7FE3-43F8-97C9-ED9FD8F5593E}" dt="2020-12-01T12:54:06.476" v="689" actId="21"/>
          <ac:picMkLst>
            <pc:docMk/>
            <pc:sldMk cId="1736033365" sldId="374"/>
            <ac:picMk id="16" creationId="{CB1C1C63-9EAB-49F1-AC7F-CCAA45B37813}"/>
          </ac:picMkLst>
        </pc:picChg>
      </pc:sldChg>
      <pc:sldChg chg="addSp delSp modSp mod modAnim">
        <pc:chgData name="Nguyen Long" userId="e4e93a65-ca82-41ec-92c8-0e4fdb0a72ae" providerId="ADAL" clId="{0A6333E2-7FE3-43F8-97C9-ED9FD8F5593E}" dt="2020-12-01T12:56:02.090" v="719"/>
        <pc:sldMkLst>
          <pc:docMk/>
          <pc:sldMk cId="961111470" sldId="375"/>
        </pc:sldMkLst>
        <pc:spChg chg="del">
          <ac:chgData name="Nguyen Long" userId="e4e93a65-ca82-41ec-92c8-0e4fdb0a72ae" providerId="ADAL" clId="{0A6333E2-7FE3-43F8-97C9-ED9FD8F5593E}" dt="2020-12-01T12:52:12.027" v="679" actId="478"/>
          <ac:spMkLst>
            <pc:docMk/>
            <pc:sldMk cId="961111470" sldId="375"/>
            <ac:spMk id="4" creationId="{EFE970DA-31B3-48D7-84D8-E9CFD5B197FD}"/>
          </ac:spMkLst>
        </pc:spChg>
        <pc:spChg chg="add del mod">
          <ac:chgData name="Nguyen Long" userId="e4e93a65-ca82-41ec-92c8-0e4fdb0a72ae" providerId="ADAL" clId="{0A6333E2-7FE3-43F8-97C9-ED9FD8F5593E}" dt="2020-12-01T12:52:12.776" v="680" actId="478"/>
          <ac:spMkLst>
            <pc:docMk/>
            <pc:sldMk cId="961111470" sldId="375"/>
            <ac:spMk id="6" creationId="{67E8D2F7-5C77-40BC-9973-A2F6BC77D25E}"/>
          </ac:spMkLst>
        </pc:spChg>
        <pc:spChg chg="add mod">
          <ac:chgData name="Nguyen Long" userId="e4e93a65-ca82-41ec-92c8-0e4fdb0a72ae" providerId="ADAL" clId="{0A6333E2-7FE3-43F8-97C9-ED9FD8F5593E}" dt="2020-12-01T12:54:36.783" v="703" actId="1076"/>
          <ac:spMkLst>
            <pc:docMk/>
            <pc:sldMk cId="961111470" sldId="375"/>
            <ac:spMk id="9" creationId="{29377797-BA50-4AF6-B041-C55F758CD7C3}"/>
          </ac:spMkLst>
        </pc:spChg>
        <pc:spChg chg="del">
          <ac:chgData name="Nguyen Long" userId="e4e93a65-ca82-41ec-92c8-0e4fdb0a72ae" providerId="ADAL" clId="{0A6333E2-7FE3-43F8-97C9-ED9FD8F5593E}" dt="2020-12-01T12:52:10.958" v="678" actId="478"/>
          <ac:spMkLst>
            <pc:docMk/>
            <pc:sldMk cId="961111470" sldId="375"/>
            <ac:spMk id="29" creationId="{3B44278A-8FC8-4EFB-A5FC-1EB70F6E7976}"/>
          </ac:spMkLst>
        </pc:spChg>
        <pc:picChg chg="add mod">
          <ac:chgData name="Nguyen Long" userId="e4e93a65-ca82-41ec-92c8-0e4fdb0a72ae" providerId="ADAL" clId="{0A6333E2-7FE3-43F8-97C9-ED9FD8F5593E}" dt="2020-12-01T12:54:32.311" v="702" actId="1076"/>
          <ac:picMkLst>
            <pc:docMk/>
            <pc:sldMk cId="961111470" sldId="375"/>
            <ac:picMk id="10" creationId="{6FEAE2F3-6F2C-401A-B380-BAA9CA270248}"/>
          </ac:picMkLst>
        </pc:picChg>
        <pc:picChg chg="add mod">
          <ac:chgData name="Nguyen Long" userId="e4e93a65-ca82-41ec-92c8-0e4fdb0a72ae" providerId="ADAL" clId="{0A6333E2-7FE3-43F8-97C9-ED9FD8F5593E}" dt="2020-12-01T12:54:39.601" v="704" actId="1076"/>
          <ac:picMkLst>
            <pc:docMk/>
            <pc:sldMk cId="961111470" sldId="375"/>
            <ac:picMk id="12" creationId="{86FB407D-93A8-4E56-81CF-1188CBDE10FA}"/>
          </ac:picMkLst>
        </pc:picChg>
        <pc:picChg chg="add mod">
          <ac:chgData name="Nguyen Long" userId="e4e93a65-ca82-41ec-92c8-0e4fdb0a72ae" providerId="ADAL" clId="{0A6333E2-7FE3-43F8-97C9-ED9FD8F5593E}" dt="2020-12-01T12:54:30.693" v="701" actId="1076"/>
          <ac:picMkLst>
            <pc:docMk/>
            <pc:sldMk cId="961111470" sldId="375"/>
            <ac:picMk id="14" creationId="{3E29A664-B3FE-490B-9CDF-2C4A0F50D57C}"/>
          </ac:picMkLst>
        </pc:picChg>
        <pc:picChg chg="add mod">
          <ac:chgData name="Nguyen Long" userId="e4e93a65-ca82-41ec-92c8-0e4fdb0a72ae" providerId="ADAL" clId="{0A6333E2-7FE3-43F8-97C9-ED9FD8F5593E}" dt="2020-12-01T12:55:24.590" v="707" actId="1076"/>
          <ac:picMkLst>
            <pc:docMk/>
            <pc:sldMk cId="961111470" sldId="375"/>
            <ac:picMk id="15" creationId="{DC3CFB07-217C-47B0-8FA1-B2572FBF2EA8}"/>
          </ac:picMkLst>
        </pc:picChg>
      </pc:sldChg>
      <pc:sldChg chg="addSp">
        <pc:chgData name="Nguyen Long" userId="e4e93a65-ca82-41ec-92c8-0e4fdb0a72ae" providerId="ADAL" clId="{0A6333E2-7FE3-43F8-97C9-ED9FD8F5593E}" dt="2020-12-01T13:02:04.659" v="733"/>
        <pc:sldMkLst>
          <pc:docMk/>
          <pc:sldMk cId="910076462" sldId="376"/>
        </pc:sldMkLst>
        <pc:spChg chg="add">
          <ac:chgData name="Nguyen Long" userId="e4e93a65-ca82-41ec-92c8-0e4fdb0a72ae" providerId="ADAL" clId="{0A6333E2-7FE3-43F8-97C9-ED9FD8F5593E}" dt="2020-12-01T13:02:04.659" v="733"/>
          <ac:spMkLst>
            <pc:docMk/>
            <pc:sldMk cId="910076462" sldId="376"/>
            <ac:spMk id="2" creationId="{D6284188-CE1C-4814-880A-E130A6E0AEC4}"/>
          </ac:spMkLst>
        </pc:spChg>
      </pc:sldChg>
      <pc:sldChg chg="addSp delSp modSp add del mod modAnim">
        <pc:chgData name="Nguyen Long" userId="e4e93a65-ca82-41ec-92c8-0e4fdb0a72ae" providerId="ADAL" clId="{0A6333E2-7FE3-43F8-97C9-ED9FD8F5593E}" dt="2020-12-01T13:04:33.648" v="767"/>
        <pc:sldMkLst>
          <pc:docMk/>
          <pc:sldMk cId="1711071679" sldId="376"/>
        </pc:sldMkLst>
        <pc:spChg chg="mod">
          <ac:chgData name="Nguyen Long" userId="e4e93a65-ca82-41ec-92c8-0e4fdb0a72ae" providerId="ADAL" clId="{0A6333E2-7FE3-43F8-97C9-ED9FD8F5593E}" dt="2020-12-01T12:57:11.170" v="720"/>
          <ac:spMkLst>
            <pc:docMk/>
            <pc:sldMk cId="1711071679" sldId="376"/>
            <ac:spMk id="4" creationId="{EFE970DA-31B3-48D7-84D8-E9CFD5B197FD}"/>
          </ac:spMkLst>
        </pc:spChg>
        <pc:spChg chg="add mod">
          <ac:chgData name="Nguyen Long" userId="e4e93a65-ca82-41ec-92c8-0e4fdb0a72ae" providerId="ADAL" clId="{0A6333E2-7FE3-43F8-97C9-ED9FD8F5593E}" dt="2020-12-01T13:02:18.924" v="738" actId="1076"/>
          <ac:spMkLst>
            <pc:docMk/>
            <pc:sldMk cId="1711071679" sldId="376"/>
            <ac:spMk id="7" creationId="{2AD56027-CAF7-4012-875D-5E561F5D1125}"/>
          </ac:spMkLst>
        </pc:spChg>
        <pc:spChg chg="add mod">
          <ac:chgData name="Nguyen Long" userId="e4e93a65-ca82-41ec-92c8-0e4fdb0a72ae" providerId="ADAL" clId="{0A6333E2-7FE3-43F8-97C9-ED9FD8F5593E}" dt="2020-12-01T13:04:04.585" v="760" actId="1076"/>
          <ac:spMkLst>
            <pc:docMk/>
            <pc:sldMk cId="1711071679" sldId="376"/>
            <ac:spMk id="15" creationId="{C3EA8180-B271-421D-8317-55F289FE496B}"/>
          </ac:spMkLst>
        </pc:spChg>
        <pc:spChg chg="del">
          <ac:chgData name="Nguyen Long" userId="e4e93a65-ca82-41ec-92c8-0e4fdb0a72ae" providerId="ADAL" clId="{0A6333E2-7FE3-43F8-97C9-ED9FD8F5593E}" dt="2020-12-01T12:59:46.159" v="721" actId="478"/>
          <ac:spMkLst>
            <pc:docMk/>
            <pc:sldMk cId="1711071679" sldId="376"/>
            <ac:spMk id="29" creationId="{3B44278A-8FC8-4EFB-A5FC-1EB70F6E7976}"/>
          </ac:spMkLst>
        </pc:spChg>
        <pc:picChg chg="add mod">
          <ac:chgData name="Nguyen Long" userId="e4e93a65-ca82-41ec-92c8-0e4fdb0a72ae" providerId="ADAL" clId="{0A6333E2-7FE3-43F8-97C9-ED9FD8F5593E}" dt="2020-12-01T13:02:21.008" v="739" actId="1076"/>
          <ac:picMkLst>
            <pc:docMk/>
            <pc:sldMk cId="1711071679" sldId="376"/>
            <ac:picMk id="8" creationId="{80CA4685-AC28-4BBE-ABF3-7FDD0EB5236F}"/>
          </ac:picMkLst>
        </pc:picChg>
        <pc:picChg chg="add mod">
          <ac:chgData name="Nguyen Long" userId="e4e93a65-ca82-41ec-92c8-0e4fdb0a72ae" providerId="ADAL" clId="{0A6333E2-7FE3-43F8-97C9-ED9FD8F5593E}" dt="2020-12-01T13:03:01.622" v="747" actId="1076"/>
          <ac:picMkLst>
            <pc:docMk/>
            <pc:sldMk cId="1711071679" sldId="376"/>
            <ac:picMk id="10" creationId="{E1D7C087-AA69-43BF-BFF9-702BA279CB20}"/>
          </ac:picMkLst>
        </pc:picChg>
        <pc:picChg chg="add mod">
          <ac:chgData name="Nguyen Long" userId="e4e93a65-ca82-41ec-92c8-0e4fdb0a72ae" providerId="ADAL" clId="{0A6333E2-7FE3-43F8-97C9-ED9FD8F5593E}" dt="2020-12-01T13:03:52.609" v="757" actId="1076"/>
          <ac:picMkLst>
            <pc:docMk/>
            <pc:sldMk cId="1711071679" sldId="376"/>
            <ac:picMk id="12" creationId="{7E830FD8-90FD-42C4-8867-52DB3A52C9B1}"/>
          </ac:picMkLst>
        </pc:picChg>
        <pc:picChg chg="add mod">
          <ac:chgData name="Nguyen Long" userId="e4e93a65-ca82-41ec-92c8-0e4fdb0a72ae" providerId="ADAL" clId="{0A6333E2-7FE3-43F8-97C9-ED9FD8F5593E}" dt="2020-12-01T13:03:57.127" v="758" actId="1076"/>
          <ac:picMkLst>
            <pc:docMk/>
            <pc:sldMk cId="1711071679" sldId="376"/>
            <ac:picMk id="16" creationId="{AF8C349A-D5D0-4044-9257-9541BA986EE6}"/>
          </ac:picMkLst>
        </pc:picChg>
      </pc:sldChg>
      <pc:sldChg chg="addSp delSp modSp add del mod">
        <pc:chgData name="Nguyen Long" userId="e4e93a65-ca82-41ec-92c8-0e4fdb0a72ae" providerId="ADAL" clId="{0A6333E2-7FE3-43F8-97C9-ED9FD8F5593E}" dt="2020-12-02T12:52:20.694" v="819" actId="123"/>
        <pc:sldMkLst>
          <pc:docMk/>
          <pc:sldMk cId="1979261025" sldId="377"/>
        </pc:sldMkLst>
        <pc:spChg chg="mod">
          <ac:chgData name="Nguyen Long" userId="e4e93a65-ca82-41ec-92c8-0e4fdb0a72ae" providerId="ADAL" clId="{0A6333E2-7FE3-43F8-97C9-ED9FD8F5593E}" dt="2020-12-01T13:10:06.617" v="791" actId="1076"/>
          <ac:spMkLst>
            <pc:docMk/>
            <pc:sldMk cId="1979261025" sldId="377"/>
            <ac:spMk id="2" creationId="{49D2E928-24E0-46C6-8A03-7D6E39283A06}"/>
          </ac:spMkLst>
        </pc:spChg>
        <pc:spChg chg="mod">
          <ac:chgData name="Nguyen Long" userId="e4e93a65-ca82-41ec-92c8-0e4fdb0a72ae" providerId="ADAL" clId="{0A6333E2-7FE3-43F8-97C9-ED9FD8F5593E}" dt="2020-12-01T13:08:29.124" v="778"/>
          <ac:spMkLst>
            <pc:docMk/>
            <pc:sldMk cId="1979261025" sldId="377"/>
            <ac:spMk id="3" creationId="{62A79EAC-0BC8-4DF7-B963-899AA7EF67BA}"/>
          </ac:spMkLst>
        </pc:spChg>
        <pc:spChg chg="del">
          <ac:chgData name="Nguyen Long" userId="e4e93a65-ca82-41ec-92c8-0e4fdb0a72ae" providerId="ADAL" clId="{0A6333E2-7FE3-43F8-97C9-ED9FD8F5593E}" dt="2020-12-01T13:09:37.649" v="780" actId="478"/>
          <ac:spMkLst>
            <pc:docMk/>
            <pc:sldMk cId="1979261025" sldId="377"/>
            <ac:spMk id="4" creationId="{EFE970DA-31B3-48D7-84D8-E9CFD5B197FD}"/>
          </ac:spMkLst>
        </pc:spChg>
        <pc:spChg chg="mod">
          <ac:chgData name="Nguyen Long" userId="e4e93a65-ca82-41ec-92c8-0e4fdb0a72ae" providerId="ADAL" clId="{0A6333E2-7FE3-43F8-97C9-ED9FD8F5593E}" dt="2020-12-01T13:09:51.454" v="789" actId="1076"/>
          <ac:spMkLst>
            <pc:docMk/>
            <pc:sldMk cId="1979261025" sldId="377"/>
            <ac:spMk id="5" creationId="{0337E840-2193-4D70-8699-27A7C432B04C}"/>
          </ac:spMkLst>
        </pc:spChg>
        <pc:spChg chg="add mod">
          <ac:chgData name="Nguyen Long" userId="e4e93a65-ca82-41ec-92c8-0e4fdb0a72ae" providerId="ADAL" clId="{0A6333E2-7FE3-43F8-97C9-ED9FD8F5593E}" dt="2020-12-02T12:52:10.840" v="814" actId="122"/>
          <ac:spMkLst>
            <pc:docMk/>
            <pc:sldMk cId="1979261025" sldId="377"/>
            <ac:spMk id="6" creationId="{7197F2E7-DBE6-479B-ADFC-2C76F6D62562}"/>
          </ac:spMkLst>
        </pc:spChg>
        <pc:spChg chg="add del mod">
          <ac:chgData name="Nguyen Long" userId="e4e93a65-ca82-41ec-92c8-0e4fdb0a72ae" providerId="ADAL" clId="{0A6333E2-7FE3-43F8-97C9-ED9FD8F5593E}" dt="2020-12-01T13:09:38.331" v="781" actId="478"/>
          <ac:spMkLst>
            <pc:docMk/>
            <pc:sldMk cId="1979261025" sldId="377"/>
            <ac:spMk id="6" creationId="{86147FDF-7D46-45D6-B780-75D45178CE42}"/>
          </ac:spMkLst>
        </pc:spChg>
        <pc:spChg chg="add del">
          <ac:chgData name="Nguyen Long" userId="e4e93a65-ca82-41ec-92c8-0e4fdb0a72ae" providerId="ADAL" clId="{0A6333E2-7FE3-43F8-97C9-ED9FD8F5593E}" dt="2020-12-01T13:09:43.109" v="783" actId="22"/>
          <ac:spMkLst>
            <pc:docMk/>
            <pc:sldMk cId="1979261025" sldId="377"/>
            <ac:spMk id="9" creationId="{6256BD1C-9E47-4097-8F07-387AEC00BD95}"/>
          </ac:spMkLst>
        </pc:spChg>
        <pc:spChg chg="add del">
          <ac:chgData name="Nguyen Long" userId="e4e93a65-ca82-41ec-92c8-0e4fdb0a72ae" providerId="ADAL" clId="{0A6333E2-7FE3-43F8-97C9-ED9FD8F5593E}" dt="2020-12-01T13:09:46.328" v="785" actId="22"/>
          <ac:spMkLst>
            <pc:docMk/>
            <pc:sldMk cId="1979261025" sldId="377"/>
            <ac:spMk id="11" creationId="{89BDBA6E-A6B9-4BEF-8889-80103D1B122E}"/>
          </ac:spMkLst>
        </pc:spChg>
        <pc:spChg chg="add mod">
          <ac:chgData name="Nguyen Long" userId="e4e93a65-ca82-41ec-92c8-0e4fdb0a72ae" providerId="ADAL" clId="{0A6333E2-7FE3-43F8-97C9-ED9FD8F5593E}" dt="2020-12-02T12:52:20.694" v="819" actId="123"/>
          <ac:spMkLst>
            <pc:docMk/>
            <pc:sldMk cId="1979261025" sldId="377"/>
            <ac:spMk id="13" creationId="{933EA539-3976-48ED-98E6-EF37C8F84B51}"/>
          </ac:spMkLst>
        </pc:spChg>
        <pc:spChg chg="del">
          <ac:chgData name="Nguyen Long" userId="e4e93a65-ca82-41ec-92c8-0e4fdb0a72ae" providerId="ADAL" clId="{0A6333E2-7FE3-43F8-97C9-ED9FD8F5593E}" dt="2020-12-01T13:09:36.585" v="779" actId="478"/>
          <ac:spMkLst>
            <pc:docMk/>
            <pc:sldMk cId="1979261025" sldId="377"/>
            <ac:spMk id="29" creationId="{3B44278A-8FC8-4EFB-A5FC-1EB70F6E7976}"/>
          </ac:spMkLst>
        </pc:spChg>
      </pc:sldChg>
      <pc:sldChg chg="addSp">
        <pc:chgData name="Nguyen Long" userId="e4e93a65-ca82-41ec-92c8-0e4fdb0a72ae" providerId="ADAL" clId="{0A6333E2-7FE3-43F8-97C9-ED9FD8F5593E}" dt="2020-12-01T13:09:47.855" v="786"/>
        <pc:sldMkLst>
          <pc:docMk/>
          <pc:sldMk cId="3333009114" sldId="377"/>
        </pc:sldMkLst>
        <pc:spChg chg="add">
          <ac:chgData name="Nguyen Long" userId="e4e93a65-ca82-41ec-92c8-0e4fdb0a72ae" providerId="ADAL" clId="{0A6333E2-7FE3-43F8-97C9-ED9FD8F5593E}" dt="2020-12-01T13:09:47.855" v="786"/>
          <ac:spMkLst>
            <pc:docMk/>
            <pc:sldMk cId="3333009114" sldId="377"/>
            <ac:spMk id="2" creationId="{49D2E928-24E0-46C6-8A03-7D6E39283A06}"/>
          </ac:spMkLst>
        </pc:spChg>
      </pc:sldChg>
      <pc:sldChg chg="addSp delSp modSp add mod modAnim">
        <pc:chgData name="Nguyen Long" userId="e4e93a65-ca82-41ec-92c8-0e4fdb0a72ae" providerId="ADAL" clId="{0A6333E2-7FE3-43F8-97C9-ED9FD8F5593E}" dt="2020-12-02T13:34:00.137" v="970"/>
        <pc:sldMkLst>
          <pc:docMk/>
          <pc:sldMk cId="511860301" sldId="378"/>
        </pc:sldMkLst>
        <pc:spChg chg="mod">
          <ac:chgData name="Nguyen Long" userId="e4e93a65-ca82-41ec-92c8-0e4fdb0a72ae" providerId="ADAL" clId="{0A6333E2-7FE3-43F8-97C9-ED9FD8F5593E}" dt="2020-12-02T12:54:12.785" v="820"/>
          <ac:spMkLst>
            <pc:docMk/>
            <pc:sldMk cId="511860301" sldId="378"/>
            <ac:spMk id="3" creationId="{62A79EAC-0BC8-4DF7-B963-899AA7EF67BA}"/>
          </ac:spMkLst>
        </pc:spChg>
        <pc:spChg chg="mod">
          <ac:chgData name="Nguyen Long" userId="e4e93a65-ca82-41ec-92c8-0e4fdb0a72ae" providerId="ADAL" clId="{0A6333E2-7FE3-43F8-97C9-ED9FD8F5593E}" dt="2020-12-02T13:20:03.330" v="839"/>
          <ac:spMkLst>
            <pc:docMk/>
            <pc:sldMk cId="511860301" sldId="378"/>
            <ac:spMk id="4" creationId="{EFE970DA-31B3-48D7-84D8-E9CFD5B197FD}"/>
          </ac:spMkLst>
        </pc:spChg>
        <pc:spChg chg="add mod">
          <ac:chgData name="Nguyen Long" userId="e4e93a65-ca82-41ec-92c8-0e4fdb0a72ae" providerId="ADAL" clId="{0A6333E2-7FE3-43F8-97C9-ED9FD8F5593E}" dt="2020-12-02T13:24:28.024" v="878" actId="14100"/>
          <ac:spMkLst>
            <pc:docMk/>
            <pc:sldMk cId="511860301" sldId="378"/>
            <ac:spMk id="7" creationId="{67BFAF1F-74B7-4251-B88C-529C9371E3F2}"/>
          </ac:spMkLst>
        </pc:spChg>
        <pc:spChg chg="add mod">
          <ac:chgData name="Nguyen Long" userId="e4e93a65-ca82-41ec-92c8-0e4fdb0a72ae" providerId="ADAL" clId="{0A6333E2-7FE3-43F8-97C9-ED9FD8F5593E}" dt="2020-12-02T13:28:36.698" v="902" actId="1076"/>
          <ac:spMkLst>
            <pc:docMk/>
            <pc:sldMk cId="511860301" sldId="378"/>
            <ac:spMk id="17" creationId="{A6BDEEA5-BC81-4831-B4A0-08C47AC0A0AC}"/>
          </ac:spMkLst>
        </pc:spChg>
        <pc:spChg chg="add mod">
          <ac:chgData name="Nguyen Long" userId="e4e93a65-ca82-41ec-92c8-0e4fdb0a72ae" providerId="ADAL" clId="{0A6333E2-7FE3-43F8-97C9-ED9FD8F5593E}" dt="2020-12-02T13:26:40.168" v="900" actId="1076"/>
          <ac:spMkLst>
            <pc:docMk/>
            <pc:sldMk cId="511860301" sldId="378"/>
            <ac:spMk id="23" creationId="{8A7C6E3A-FB71-4F60-973D-18FCB5247C5F}"/>
          </ac:spMkLst>
        </pc:spChg>
        <pc:spChg chg="del">
          <ac:chgData name="Nguyen Long" userId="e4e93a65-ca82-41ec-92c8-0e4fdb0a72ae" providerId="ADAL" clId="{0A6333E2-7FE3-43F8-97C9-ED9FD8F5593E}" dt="2020-12-02T13:20:07.243" v="840" actId="478"/>
          <ac:spMkLst>
            <pc:docMk/>
            <pc:sldMk cId="511860301" sldId="378"/>
            <ac:spMk id="29" creationId="{3B44278A-8FC8-4EFB-A5FC-1EB70F6E7976}"/>
          </ac:spMkLst>
        </pc:spChg>
        <pc:picChg chg="add mod">
          <ac:chgData name="Nguyen Long" userId="e4e93a65-ca82-41ec-92c8-0e4fdb0a72ae" providerId="ADAL" clId="{0A6333E2-7FE3-43F8-97C9-ED9FD8F5593E}" dt="2020-12-02T13:24:24.322" v="877" actId="1076"/>
          <ac:picMkLst>
            <pc:docMk/>
            <pc:sldMk cId="511860301" sldId="378"/>
            <ac:picMk id="8" creationId="{F09F8CAD-85B7-47A3-A097-8BB12F4CCFD4}"/>
          </ac:picMkLst>
        </pc:picChg>
        <pc:picChg chg="add mod">
          <ac:chgData name="Nguyen Long" userId="e4e93a65-ca82-41ec-92c8-0e4fdb0a72ae" providerId="ADAL" clId="{0A6333E2-7FE3-43F8-97C9-ED9FD8F5593E}" dt="2020-12-02T13:24:21.343" v="875" actId="1076"/>
          <ac:picMkLst>
            <pc:docMk/>
            <pc:sldMk cId="511860301" sldId="378"/>
            <ac:picMk id="10" creationId="{2088FC48-04C3-4811-8677-7B5681EA17C7}"/>
          </ac:picMkLst>
        </pc:picChg>
        <pc:picChg chg="add mod">
          <ac:chgData name="Nguyen Long" userId="e4e93a65-ca82-41ec-92c8-0e4fdb0a72ae" providerId="ADAL" clId="{0A6333E2-7FE3-43F8-97C9-ED9FD8F5593E}" dt="2020-12-02T13:24:22.704" v="876" actId="1076"/>
          <ac:picMkLst>
            <pc:docMk/>
            <pc:sldMk cId="511860301" sldId="378"/>
            <ac:picMk id="12" creationId="{3DB00501-80C4-473C-8396-CD184D5F6F1C}"/>
          </ac:picMkLst>
        </pc:picChg>
        <pc:picChg chg="add del">
          <ac:chgData name="Nguyen Long" userId="e4e93a65-ca82-41ec-92c8-0e4fdb0a72ae" providerId="ADAL" clId="{0A6333E2-7FE3-43F8-97C9-ED9FD8F5593E}" dt="2020-12-02T13:22:52.487" v="860" actId="22"/>
          <ac:picMkLst>
            <pc:docMk/>
            <pc:sldMk cId="511860301" sldId="378"/>
            <ac:picMk id="14" creationId="{BC1D6948-3BBF-4012-B2C8-EC70F47FC33A}"/>
          </ac:picMkLst>
        </pc:picChg>
        <pc:picChg chg="add mod">
          <ac:chgData name="Nguyen Long" userId="e4e93a65-ca82-41ec-92c8-0e4fdb0a72ae" providerId="ADAL" clId="{0A6333E2-7FE3-43F8-97C9-ED9FD8F5593E}" dt="2020-12-02T13:26:35.538" v="898" actId="1076"/>
          <ac:picMkLst>
            <pc:docMk/>
            <pc:sldMk cId="511860301" sldId="378"/>
            <ac:picMk id="18" creationId="{7C4F8A72-E9AF-40AF-A75E-82068CE097A1}"/>
          </ac:picMkLst>
        </pc:picChg>
        <pc:picChg chg="add mod">
          <ac:chgData name="Nguyen Long" userId="e4e93a65-ca82-41ec-92c8-0e4fdb0a72ae" providerId="ADAL" clId="{0A6333E2-7FE3-43F8-97C9-ED9FD8F5593E}" dt="2020-12-02T13:26:37.348" v="899" actId="1076"/>
          <ac:picMkLst>
            <pc:docMk/>
            <pc:sldMk cId="511860301" sldId="378"/>
            <ac:picMk id="20" creationId="{5E2CE324-90F2-4865-B7D8-EDBC4D979199}"/>
          </ac:picMkLst>
        </pc:picChg>
        <pc:picChg chg="add mod">
          <ac:chgData name="Nguyen Long" userId="e4e93a65-ca82-41ec-92c8-0e4fdb0a72ae" providerId="ADAL" clId="{0A6333E2-7FE3-43F8-97C9-ED9FD8F5593E}" dt="2020-12-02T13:26:42.137" v="901" actId="1076"/>
          <ac:picMkLst>
            <pc:docMk/>
            <pc:sldMk cId="511860301" sldId="378"/>
            <ac:picMk id="24" creationId="{F4367689-545F-4C41-B0B3-611DC5D8291E}"/>
          </ac:picMkLst>
        </pc:picChg>
      </pc:sldChg>
      <pc:sldChg chg="add del">
        <pc:chgData name="Nguyen Long" userId="e4e93a65-ca82-41ec-92c8-0e4fdb0a72ae" providerId="ADAL" clId="{0A6333E2-7FE3-43F8-97C9-ED9FD8F5593E}" dt="2020-12-02T12:56:04.367" v="822" actId="2696"/>
        <pc:sldMkLst>
          <pc:docMk/>
          <pc:sldMk cId="189841574" sldId="379"/>
        </pc:sldMkLst>
      </pc:sldChg>
      <pc:sldChg chg="addSp delSp modSp add mod modAnim">
        <pc:chgData name="Nguyen Long" userId="e4e93a65-ca82-41ec-92c8-0e4fdb0a72ae" providerId="ADAL" clId="{0A6333E2-7FE3-43F8-97C9-ED9FD8F5593E}" dt="2020-12-02T13:34:36.844" v="976"/>
        <pc:sldMkLst>
          <pc:docMk/>
          <pc:sldMk cId="2216265283" sldId="379"/>
        </pc:sldMkLst>
        <pc:spChg chg="del">
          <ac:chgData name="Nguyen Long" userId="e4e93a65-ca82-41ec-92c8-0e4fdb0a72ae" providerId="ADAL" clId="{0A6333E2-7FE3-43F8-97C9-ED9FD8F5593E}" dt="2020-12-02T13:30:08.491" v="904" actId="478"/>
          <ac:spMkLst>
            <pc:docMk/>
            <pc:sldMk cId="2216265283" sldId="379"/>
            <ac:spMk id="4" creationId="{EFE970DA-31B3-48D7-84D8-E9CFD5B197FD}"/>
          </ac:spMkLst>
        </pc:spChg>
        <pc:spChg chg="add del mod">
          <ac:chgData name="Nguyen Long" userId="e4e93a65-ca82-41ec-92c8-0e4fdb0a72ae" providerId="ADAL" clId="{0A6333E2-7FE3-43F8-97C9-ED9FD8F5593E}" dt="2020-12-02T13:30:10.088" v="905" actId="478"/>
          <ac:spMkLst>
            <pc:docMk/>
            <pc:sldMk cId="2216265283" sldId="379"/>
            <ac:spMk id="6" creationId="{8A453EB7-380F-44D1-A115-E752F4554C6A}"/>
          </ac:spMkLst>
        </pc:spChg>
        <pc:spChg chg="add mod">
          <ac:chgData name="Nguyen Long" userId="e4e93a65-ca82-41ec-92c8-0e4fdb0a72ae" providerId="ADAL" clId="{0A6333E2-7FE3-43F8-97C9-ED9FD8F5593E}" dt="2020-12-02T13:34:24.602" v="971" actId="1076"/>
          <ac:spMkLst>
            <pc:docMk/>
            <pc:sldMk cId="2216265283" sldId="379"/>
            <ac:spMk id="9" creationId="{328C111E-C365-4219-9E6E-8049FFF46C58}"/>
          </ac:spMkLst>
        </pc:spChg>
        <pc:spChg chg="add mod">
          <ac:chgData name="Nguyen Long" userId="e4e93a65-ca82-41ec-92c8-0e4fdb0a72ae" providerId="ADAL" clId="{0A6333E2-7FE3-43F8-97C9-ED9FD8F5593E}" dt="2020-12-02T13:32:24.847" v="961" actId="164"/>
          <ac:spMkLst>
            <pc:docMk/>
            <pc:sldMk cId="2216265283" sldId="379"/>
            <ac:spMk id="15" creationId="{9DC3A150-5B52-45E1-BC5D-70F7B384F3DE}"/>
          </ac:spMkLst>
        </pc:spChg>
        <pc:spChg chg="del">
          <ac:chgData name="Nguyen Long" userId="e4e93a65-ca82-41ec-92c8-0e4fdb0a72ae" providerId="ADAL" clId="{0A6333E2-7FE3-43F8-97C9-ED9FD8F5593E}" dt="2020-12-02T13:30:07.586" v="903" actId="478"/>
          <ac:spMkLst>
            <pc:docMk/>
            <pc:sldMk cId="2216265283" sldId="379"/>
            <ac:spMk id="29" creationId="{3B44278A-8FC8-4EFB-A5FC-1EB70F6E7976}"/>
          </ac:spMkLst>
        </pc:spChg>
        <pc:grpChg chg="add mod">
          <ac:chgData name="Nguyen Long" userId="e4e93a65-ca82-41ec-92c8-0e4fdb0a72ae" providerId="ADAL" clId="{0A6333E2-7FE3-43F8-97C9-ED9FD8F5593E}" dt="2020-12-02T13:34:35.833" v="975" actId="1076"/>
          <ac:grpSpMkLst>
            <pc:docMk/>
            <pc:sldMk cId="2216265283" sldId="379"/>
            <ac:grpSpMk id="14" creationId="{5E5FC2CC-9D7A-4754-9A6F-736B747CEA88}"/>
          </ac:grpSpMkLst>
        </pc:grpChg>
        <pc:picChg chg="add mod">
          <ac:chgData name="Nguyen Long" userId="e4e93a65-ca82-41ec-92c8-0e4fdb0a72ae" providerId="ADAL" clId="{0A6333E2-7FE3-43F8-97C9-ED9FD8F5593E}" dt="2020-12-02T13:34:30.930" v="973" actId="1076"/>
          <ac:picMkLst>
            <pc:docMk/>
            <pc:sldMk cId="2216265283" sldId="379"/>
            <ac:picMk id="10" creationId="{3CBF27F8-9830-4FB2-8EC5-DD82BBC0F1C5}"/>
          </ac:picMkLst>
        </pc:picChg>
        <pc:picChg chg="add mod">
          <ac:chgData name="Nguyen Long" userId="e4e93a65-ca82-41ec-92c8-0e4fdb0a72ae" providerId="ADAL" clId="{0A6333E2-7FE3-43F8-97C9-ED9FD8F5593E}" dt="2020-12-02T13:32:24.847" v="961" actId="164"/>
          <ac:picMkLst>
            <pc:docMk/>
            <pc:sldMk cId="2216265283" sldId="379"/>
            <ac:picMk id="12" creationId="{DEFD7CC5-30FA-4D63-82CD-8B960C017BB3}"/>
          </ac:picMkLst>
        </pc:picChg>
      </pc:sldChg>
      <pc:sldChg chg="addSp modSp add mod">
        <pc:chgData name="Nguyen Long" userId="e4e93a65-ca82-41ec-92c8-0e4fdb0a72ae" providerId="ADAL" clId="{0A6333E2-7FE3-43F8-97C9-ED9FD8F5593E}" dt="2020-12-02T13:45:26.586" v="1008" actId="1076"/>
        <pc:sldMkLst>
          <pc:docMk/>
          <pc:sldMk cId="77475785" sldId="380"/>
        </pc:sldMkLst>
        <pc:spChg chg="mod">
          <ac:chgData name="Nguyen Long" userId="e4e93a65-ca82-41ec-92c8-0e4fdb0a72ae" providerId="ADAL" clId="{0A6333E2-7FE3-43F8-97C9-ED9FD8F5593E}" dt="2020-12-02T13:34:55.348" v="977"/>
          <ac:spMkLst>
            <pc:docMk/>
            <pc:sldMk cId="77475785" sldId="380"/>
            <ac:spMk id="4" creationId="{EFE970DA-31B3-48D7-84D8-E9CFD5B197FD}"/>
          </ac:spMkLst>
        </pc:spChg>
        <pc:spChg chg="add mod">
          <ac:chgData name="Nguyen Long" userId="e4e93a65-ca82-41ec-92c8-0e4fdb0a72ae" providerId="ADAL" clId="{0A6333E2-7FE3-43F8-97C9-ED9FD8F5593E}" dt="2020-12-02T13:45:23.883" v="1007" actId="14100"/>
          <ac:spMkLst>
            <pc:docMk/>
            <pc:sldMk cId="77475785" sldId="380"/>
            <ac:spMk id="9" creationId="{6D894F3A-F187-4E23-935C-A96C18832C2B}"/>
          </ac:spMkLst>
        </pc:spChg>
        <pc:spChg chg="mod">
          <ac:chgData name="Nguyen Long" userId="e4e93a65-ca82-41ec-92c8-0e4fdb0a72ae" providerId="ADAL" clId="{0A6333E2-7FE3-43F8-97C9-ED9FD8F5593E}" dt="2020-12-02T13:38:35.838" v="978"/>
          <ac:spMkLst>
            <pc:docMk/>
            <pc:sldMk cId="77475785" sldId="380"/>
            <ac:spMk id="29" creationId="{3B44278A-8FC8-4EFB-A5FC-1EB70F6E7976}"/>
          </ac:spMkLst>
        </pc:spChg>
        <pc:picChg chg="add mod">
          <ac:chgData name="Nguyen Long" userId="e4e93a65-ca82-41ec-92c8-0e4fdb0a72ae" providerId="ADAL" clId="{0A6333E2-7FE3-43F8-97C9-ED9FD8F5593E}" dt="2020-12-02T13:45:26.586" v="1008" actId="1076"/>
          <ac:picMkLst>
            <pc:docMk/>
            <pc:sldMk cId="77475785" sldId="380"/>
            <ac:picMk id="6" creationId="{F09EA33D-2402-45BF-A54B-7CCF36C59220}"/>
          </ac:picMkLst>
        </pc:picChg>
      </pc:sldChg>
      <pc:sldChg chg="add del">
        <pc:chgData name="Nguyen Long" userId="e4e93a65-ca82-41ec-92c8-0e4fdb0a72ae" providerId="ADAL" clId="{0A6333E2-7FE3-43F8-97C9-ED9FD8F5593E}" dt="2020-12-02T12:56:11.973" v="823" actId="47"/>
        <pc:sldMkLst>
          <pc:docMk/>
          <pc:sldMk cId="1604060240" sldId="380"/>
        </pc:sldMkLst>
      </pc:sldChg>
      <pc:sldChg chg="addSp delSp modSp add del mod">
        <pc:chgData name="Nguyen Long" userId="e4e93a65-ca82-41ec-92c8-0e4fdb0a72ae" providerId="ADAL" clId="{0A6333E2-7FE3-43F8-97C9-ED9FD8F5593E}" dt="2020-12-05T02:33:56.793" v="1045" actId="1076"/>
        <pc:sldMkLst>
          <pc:docMk/>
          <pc:sldMk cId="1172305505" sldId="381"/>
        </pc:sldMkLst>
        <pc:spChg chg="del">
          <ac:chgData name="Nguyen Long" userId="e4e93a65-ca82-41ec-92c8-0e4fdb0a72ae" providerId="ADAL" clId="{0A6333E2-7FE3-43F8-97C9-ED9FD8F5593E}" dt="2020-12-02T14:06:32.501" v="1028" actId="21"/>
          <ac:spMkLst>
            <pc:docMk/>
            <pc:sldMk cId="1172305505" sldId="381"/>
            <ac:spMk id="2" creationId="{E3915048-FA70-44B4-A87A-F6E7CA3C2EEC}"/>
          </ac:spMkLst>
        </pc:spChg>
        <pc:spChg chg="del">
          <ac:chgData name="Nguyen Long" userId="e4e93a65-ca82-41ec-92c8-0e4fdb0a72ae" providerId="ADAL" clId="{0A6333E2-7FE3-43F8-97C9-ED9FD8F5593E}" dt="2020-12-02T13:47:03.599" v="1010" actId="478"/>
          <ac:spMkLst>
            <pc:docMk/>
            <pc:sldMk cId="1172305505" sldId="381"/>
            <ac:spMk id="4" creationId="{EFE970DA-31B3-48D7-84D8-E9CFD5B197FD}"/>
          </ac:spMkLst>
        </pc:spChg>
        <pc:spChg chg="add del mod">
          <ac:chgData name="Nguyen Long" userId="e4e93a65-ca82-41ec-92c8-0e4fdb0a72ae" providerId="ADAL" clId="{0A6333E2-7FE3-43F8-97C9-ED9FD8F5593E}" dt="2020-12-02T13:47:07.704" v="1011" actId="478"/>
          <ac:spMkLst>
            <pc:docMk/>
            <pc:sldMk cId="1172305505" sldId="381"/>
            <ac:spMk id="6" creationId="{0410E18E-4E8E-487D-90D7-20E9C089D4EC}"/>
          </ac:spMkLst>
        </pc:spChg>
        <pc:spChg chg="add del mod">
          <ac:chgData name="Nguyen Long" userId="e4e93a65-ca82-41ec-92c8-0e4fdb0a72ae" providerId="ADAL" clId="{0A6333E2-7FE3-43F8-97C9-ED9FD8F5593E}" dt="2020-12-02T14:06:35.742" v="1030" actId="21"/>
          <ac:spMkLst>
            <pc:docMk/>
            <pc:sldMk cId="1172305505" sldId="381"/>
            <ac:spMk id="11" creationId="{452F0366-B6DD-4063-8910-2CD74FB19E25}"/>
          </ac:spMkLst>
        </pc:spChg>
        <pc:spChg chg="add mod">
          <ac:chgData name="Nguyen Long" userId="e4e93a65-ca82-41ec-92c8-0e4fdb0a72ae" providerId="ADAL" clId="{0A6333E2-7FE3-43F8-97C9-ED9FD8F5593E}" dt="2020-12-02T14:07:08.248" v="1034" actId="14100"/>
          <ac:spMkLst>
            <pc:docMk/>
            <pc:sldMk cId="1172305505" sldId="381"/>
            <ac:spMk id="13" creationId="{475B8F50-F53D-4DC3-A4A5-6ED5D711B488}"/>
          </ac:spMkLst>
        </pc:spChg>
        <pc:spChg chg="add mod">
          <ac:chgData name="Nguyen Long" userId="e4e93a65-ca82-41ec-92c8-0e4fdb0a72ae" providerId="ADAL" clId="{0A6333E2-7FE3-43F8-97C9-ED9FD8F5593E}" dt="2020-12-05T02:33:54.426" v="1044" actId="14100"/>
          <ac:spMkLst>
            <pc:docMk/>
            <pc:sldMk cId="1172305505" sldId="381"/>
            <ac:spMk id="15" creationId="{BAAF3AD8-AC4D-4ED5-9FBA-13EA9AE564EA}"/>
          </ac:spMkLst>
        </pc:spChg>
        <pc:spChg chg="del">
          <ac:chgData name="Nguyen Long" userId="e4e93a65-ca82-41ec-92c8-0e4fdb0a72ae" providerId="ADAL" clId="{0A6333E2-7FE3-43F8-97C9-ED9FD8F5593E}" dt="2020-12-02T13:47:01.229" v="1009" actId="478"/>
          <ac:spMkLst>
            <pc:docMk/>
            <pc:sldMk cId="1172305505" sldId="381"/>
            <ac:spMk id="29" creationId="{3B44278A-8FC8-4EFB-A5FC-1EB70F6E7976}"/>
          </ac:spMkLst>
        </pc:spChg>
        <pc:picChg chg="add mod">
          <ac:chgData name="Nguyen Long" userId="e4e93a65-ca82-41ec-92c8-0e4fdb0a72ae" providerId="ADAL" clId="{0A6333E2-7FE3-43F8-97C9-ED9FD8F5593E}" dt="2020-12-02T13:47:33.957" v="1013" actId="1076"/>
          <ac:picMkLst>
            <pc:docMk/>
            <pc:sldMk cId="1172305505" sldId="381"/>
            <ac:picMk id="8" creationId="{35BA5E9B-EBC2-4304-B76B-8C785B4C814E}"/>
          </ac:picMkLst>
        </pc:picChg>
        <pc:picChg chg="add mod">
          <ac:chgData name="Nguyen Long" userId="e4e93a65-ca82-41ec-92c8-0e4fdb0a72ae" providerId="ADAL" clId="{0A6333E2-7FE3-43F8-97C9-ED9FD8F5593E}" dt="2020-12-02T14:04:40.764" v="1016" actId="1076"/>
          <ac:picMkLst>
            <pc:docMk/>
            <pc:sldMk cId="1172305505" sldId="381"/>
            <ac:picMk id="10" creationId="{EA2CF128-D38A-43AE-BA90-479FBD5264AD}"/>
          </ac:picMkLst>
        </pc:picChg>
        <pc:picChg chg="add mod">
          <ac:chgData name="Nguyen Long" userId="e4e93a65-ca82-41ec-92c8-0e4fdb0a72ae" providerId="ADAL" clId="{0A6333E2-7FE3-43F8-97C9-ED9FD8F5593E}" dt="2020-12-02T14:04:44.577" v="1018" actId="1076"/>
          <ac:picMkLst>
            <pc:docMk/>
            <pc:sldMk cId="1172305505" sldId="381"/>
            <ac:picMk id="12" creationId="{B7CB522A-C91F-48DC-84E1-B526B68DBF14}"/>
          </ac:picMkLst>
        </pc:picChg>
        <pc:picChg chg="add mod">
          <ac:chgData name="Nguyen Long" userId="e4e93a65-ca82-41ec-92c8-0e4fdb0a72ae" providerId="ADAL" clId="{0A6333E2-7FE3-43F8-97C9-ED9FD8F5593E}" dt="2020-12-05T02:33:56.793" v="1045" actId="1076"/>
          <ac:picMkLst>
            <pc:docMk/>
            <pc:sldMk cId="1172305505" sldId="381"/>
            <ac:picMk id="16" creationId="{8BC43C70-3FAD-4798-94D4-B284A9ED52A4}"/>
          </ac:picMkLst>
        </pc:picChg>
      </pc:sldChg>
      <pc:sldChg chg="addSp">
        <pc:chgData name="Nguyen Long" userId="e4e93a65-ca82-41ec-92c8-0e4fdb0a72ae" providerId="ADAL" clId="{0A6333E2-7FE3-43F8-97C9-ED9FD8F5593E}" dt="2020-12-02T14:06:31.363" v="1026"/>
        <pc:sldMkLst>
          <pc:docMk/>
          <pc:sldMk cId="2414251805" sldId="381"/>
        </pc:sldMkLst>
        <pc:spChg chg="add">
          <ac:chgData name="Nguyen Long" userId="e4e93a65-ca82-41ec-92c8-0e4fdb0a72ae" providerId="ADAL" clId="{0A6333E2-7FE3-43F8-97C9-ED9FD8F5593E}" dt="2020-12-02T14:06:31.363" v="1026"/>
          <ac:spMkLst>
            <pc:docMk/>
            <pc:sldMk cId="2414251805" sldId="381"/>
            <ac:spMk id="2" creationId="{E3915048-FA70-44B4-A87A-F6E7CA3C2EEC}"/>
          </ac:spMkLst>
        </pc:spChg>
      </pc:sldChg>
      <pc:sldChg chg="add del">
        <pc:chgData name="Nguyen Long" userId="e4e93a65-ca82-41ec-92c8-0e4fdb0a72ae" providerId="ADAL" clId="{0A6333E2-7FE3-43F8-97C9-ED9FD8F5593E}" dt="2020-12-02T12:56:11.973" v="823" actId="47"/>
        <pc:sldMkLst>
          <pc:docMk/>
          <pc:sldMk cId="2612274971" sldId="381"/>
        </pc:sldMkLst>
      </pc:sldChg>
      <pc:sldChg chg="add del">
        <pc:chgData name="Nguyen Long" userId="e4e93a65-ca82-41ec-92c8-0e4fdb0a72ae" providerId="ADAL" clId="{0A6333E2-7FE3-43F8-97C9-ED9FD8F5593E}" dt="2020-12-02T12:56:11.973" v="823" actId="47"/>
        <pc:sldMkLst>
          <pc:docMk/>
          <pc:sldMk cId="2162083217" sldId="382"/>
        </pc:sldMkLst>
      </pc:sldChg>
      <pc:sldChg chg="addSp delSp modSp add mod modAnim">
        <pc:chgData name="Nguyen Long" userId="e4e93a65-ca82-41ec-92c8-0e4fdb0a72ae" providerId="ADAL" clId="{0A6333E2-7FE3-43F8-97C9-ED9FD8F5593E}" dt="2020-12-05T03:33:48.322" v="1113"/>
        <pc:sldMkLst>
          <pc:docMk/>
          <pc:sldMk cId="2379517561" sldId="382"/>
        </pc:sldMkLst>
        <pc:spChg chg="del">
          <ac:chgData name="Nguyen Long" userId="e4e93a65-ca82-41ec-92c8-0e4fdb0a72ae" providerId="ADAL" clId="{0A6333E2-7FE3-43F8-97C9-ED9FD8F5593E}" dt="2020-12-02T14:08:01.906" v="1036" actId="478"/>
          <ac:spMkLst>
            <pc:docMk/>
            <pc:sldMk cId="2379517561" sldId="382"/>
            <ac:spMk id="4" creationId="{EFE970DA-31B3-48D7-84D8-E9CFD5B197FD}"/>
          </ac:spMkLst>
        </pc:spChg>
        <pc:spChg chg="add del mod">
          <ac:chgData name="Nguyen Long" userId="e4e93a65-ca82-41ec-92c8-0e4fdb0a72ae" providerId="ADAL" clId="{0A6333E2-7FE3-43F8-97C9-ED9FD8F5593E}" dt="2020-12-02T14:08:04.629" v="1037" actId="478"/>
          <ac:spMkLst>
            <pc:docMk/>
            <pc:sldMk cId="2379517561" sldId="382"/>
            <ac:spMk id="6" creationId="{4BA61E7C-6F91-4B28-BCEF-DAB32E034E20}"/>
          </ac:spMkLst>
        </pc:spChg>
        <pc:spChg chg="add mod">
          <ac:chgData name="Nguyen Long" userId="e4e93a65-ca82-41ec-92c8-0e4fdb0a72ae" providerId="ADAL" clId="{0A6333E2-7FE3-43F8-97C9-ED9FD8F5593E}" dt="2020-12-05T02:36:41.025" v="1049" actId="255"/>
          <ac:spMkLst>
            <pc:docMk/>
            <pc:sldMk cId="2379517561" sldId="382"/>
            <ac:spMk id="6" creationId="{6DA4F606-DEEB-49C5-BCE8-703B40F899D9}"/>
          </ac:spMkLst>
        </pc:spChg>
        <pc:spChg chg="add del">
          <ac:chgData name="Nguyen Long" userId="e4e93a65-ca82-41ec-92c8-0e4fdb0a72ae" providerId="ADAL" clId="{0A6333E2-7FE3-43F8-97C9-ED9FD8F5593E}" dt="2020-12-05T03:27:58.416" v="1051" actId="22"/>
          <ac:spMkLst>
            <pc:docMk/>
            <pc:sldMk cId="2379517561" sldId="382"/>
            <ac:spMk id="8" creationId="{5B12ACF4-91DE-4448-8382-8C6632B67AAE}"/>
          </ac:spMkLst>
        </pc:spChg>
        <pc:spChg chg="add mod">
          <ac:chgData name="Nguyen Long" userId="e4e93a65-ca82-41ec-92c8-0e4fdb0a72ae" providerId="ADAL" clId="{0A6333E2-7FE3-43F8-97C9-ED9FD8F5593E}" dt="2020-12-05T03:29:10.226" v="1057" actId="1076"/>
          <ac:spMkLst>
            <pc:docMk/>
            <pc:sldMk cId="2379517561" sldId="382"/>
            <ac:spMk id="10" creationId="{CFD130C4-286A-45B9-AC21-30569150C7CA}"/>
          </ac:spMkLst>
        </pc:spChg>
        <pc:spChg chg="add mod">
          <ac:chgData name="Nguyen Long" userId="e4e93a65-ca82-41ec-92c8-0e4fdb0a72ae" providerId="ADAL" clId="{0A6333E2-7FE3-43F8-97C9-ED9FD8F5593E}" dt="2020-12-05T03:33:28.558" v="1107" actId="1076"/>
          <ac:spMkLst>
            <pc:docMk/>
            <pc:sldMk cId="2379517561" sldId="382"/>
            <ac:spMk id="16" creationId="{CD3BE7AF-B4B7-493E-B9B6-E94934E446BE}"/>
          </ac:spMkLst>
        </pc:spChg>
        <pc:spChg chg="mod">
          <ac:chgData name="Nguyen Long" userId="e4e93a65-ca82-41ec-92c8-0e4fdb0a72ae" providerId="ADAL" clId="{0A6333E2-7FE3-43F8-97C9-ED9FD8F5593E}" dt="2020-12-02T14:08:13.254" v="1041"/>
          <ac:spMkLst>
            <pc:docMk/>
            <pc:sldMk cId="2379517561" sldId="382"/>
            <ac:spMk id="29" creationId="{3B44278A-8FC8-4EFB-A5FC-1EB70F6E7976}"/>
          </ac:spMkLst>
        </pc:spChg>
        <pc:picChg chg="add mod">
          <ac:chgData name="Nguyen Long" userId="e4e93a65-ca82-41ec-92c8-0e4fdb0a72ae" providerId="ADAL" clId="{0A6333E2-7FE3-43F8-97C9-ED9FD8F5593E}" dt="2020-12-05T03:32:24.136" v="1096" actId="1076"/>
          <ac:picMkLst>
            <pc:docMk/>
            <pc:sldMk cId="2379517561" sldId="382"/>
            <ac:picMk id="11" creationId="{69C7E707-C490-459A-8CFC-2308020F6F81}"/>
          </ac:picMkLst>
        </pc:picChg>
        <pc:picChg chg="add mod">
          <ac:chgData name="Nguyen Long" userId="e4e93a65-ca82-41ec-92c8-0e4fdb0a72ae" providerId="ADAL" clId="{0A6333E2-7FE3-43F8-97C9-ED9FD8F5593E}" dt="2020-12-05T03:32:26.298" v="1097" actId="1076"/>
          <ac:picMkLst>
            <pc:docMk/>
            <pc:sldMk cId="2379517561" sldId="382"/>
            <ac:picMk id="13" creationId="{DE0D704B-D5F3-4BA9-903D-90099AD63A21}"/>
          </ac:picMkLst>
        </pc:picChg>
        <pc:picChg chg="add mod">
          <ac:chgData name="Nguyen Long" userId="e4e93a65-ca82-41ec-92c8-0e4fdb0a72ae" providerId="ADAL" clId="{0A6333E2-7FE3-43F8-97C9-ED9FD8F5593E}" dt="2020-12-05T03:33:30.944" v="1108" actId="1076"/>
          <ac:picMkLst>
            <pc:docMk/>
            <pc:sldMk cId="2379517561" sldId="382"/>
            <ac:picMk id="17" creationId="{29684E86-251D-432E-9A8C-CA50DF5D3E96}"/>
          </ac:picMkLst>
        </pc:picChg>
      </pc:sldChg>
      <pc:sldChg chg="addSp delSp modSp add mod modAnim">
        <pc:chgData name="Nguyen Long" userId="e4e93a65-ca82-41ec-92c8-0e4fdb0a72ae" providerId="ADAL" clId="{0A6333E2-7FE3-43F8-97C9-ED9FD8F5593E}" dt="2020-12-05T03:39:02.513" v="1127"/>
        <pc:sldMkLst>
          <pc:docMk/>
          <pc:sldMk cId="818817961" sldId="383"/>
        </pc:sldMkLst>
        <pc:spChg chg="del">
          <ac:chgData name="Nguyen Long" userId="e4e93a65-ca82-41ec-92c8-0e4fdb0a72ae" providerId="ADAL" clId="{0A6333E2-7FE3-43F8-97C9-ED9FD8F5593E}" dt="2020-12-05T03:37:51.125" v="1115" actId="478"/>
          <ac:spMkLst>
            <pc:docMk/>
            <pc:sldMk cId="818817961" sldId="383"/>
            <ac:spMk id="4" creationId="{EFE970DA-31B3-48D7-84D8-E9CFD5B197FD}"/>
          </ac:spMkLst>
        </pc:spChg>
        <pc:spChg chg="add del mod">
          <ac:chgData name="Nguyen Long" userId="e4e93a65-ca82-41ec-92c8-0e4fdb0a72ae" providerId="ADAL" clId="{0A6333E2-7FE3-43F8-97C9-ED9FD8F5593E}" dt="2020-12-05T03:37:53.057" v="1116" actId="478"/>
          <ac:spMkLst>
            <pc:docMk/>
            <pc:sldMk cId="818817961" sldId="383"/>
            <ac:spMk id="6" creationId="{B0504601-4E8F-47AD-BF8A-EE7D457A8670}"/>
          </ac:spMkLst>
        </pc:spChg>
        <pc:spChg chg="add mod">
          <ac:chgData name="Nguyen Long" userId="e4e93a65-ca82-41ec-92c8-0e4fdb0a72ae" providerId="ADAL" clId="{0A6333E2-7FE3-43F8-97C9-ED9FD8F5593E}" dt="2020-12-05T03:38:03.831" v="1121" actId="1035"/>
          <ac:spMkLst>
            <pc:docMk/>
            <pc:sldMk cId="818817961" sldId="383"/>
            <ac:spMk id="9" creationId="{4C4D2958-3745-4AF2-B643-2964DDCD72C4}"/>
          </ac:spMkLst>
        </pc:spChg>
        <pc:spChg chg="del">
          <ac:chgData name="Nguyen Long" userId="e4e93a65-ca82-41ec-92c8-0e4fdb0a72ae" providerId="ADAL" clId="{0A6333E2-7FE3-43F8-97C9-ED9FD8F5593E}" dt="2020-12-05T03:37:49.582" v="1114" actId="478"/>
          <ac:spMkLst>
            <pc:docMk/>
            <pc:sldMk cId="818817961" sldId="383"/>
            <ac:spMk id="29" creationId="{3B44278A-8FC8-4EFB-A5FC-1EB70F6E7976}"/>
          </ac:spMkLst>
        </pc:spChg>
        <pc:picChg chg="add mod">
          <ac:chgData name="Nguyen Long" userId="e4e93a65-ca82-41ec-92c8-0e4fdb0a72ae" providerId="ADAL" clId="{0A6333E2-7FE3-43F8-97C9-ED9FD8F5593E}" dt="2020-12-05T03:38:32.086" v="1123" actId="1076"/>
          <ac:picMkLst>
            <pc:docMk/>
            <pc:sldMk cId="818817961" sldId="383"/>
            <ac:picMk id="10" creationId="{393EBE45-127A-49B2-8517-D553AE470503}"/>
          </ac:picMkLst>
        </pc:picChg>
        <pc:picChg chg="add mod">
          <ac:chgData name="Nguyen Long" userId="e4e93a65-ca82-41ec-92c8-0e4fdb0a72ae" providerId="ADAL" clId="{0A6333E2-7FE3-43F8-97C9-ED9FD8F5593E}" dt="2020-12-05T03:38:56.471" v="1125" actId="1076"/>
          <ac:picMkLst>
            <pc:docMk/>
            <pc:sldMk cId="818817961" sldId="383"/>
            <ac:picMk id="12" creationId="{5D655504-7F04-4766-8806-4215AA0B7453}"/>
          </ac:picMkLst>
        </pc:picChg>
      </pc:sldChg>
      <pc:sldChg chg="addSp">
        <pc:chgData name="Nguyen Long" userId="e4e93a65-ca82-41ec-92c8-0e4fdb0a72ae" providerId="ADAL" clId="{0A6333E2-7FE3-43F8-97C9-ED9FD8F5593E}" dt="2020-12-05T03:42:23.099" v="1166"/>
        <pc:sldMkLst>
          <pc:docMk/>
          <pc:sldMk cId="2034029665" sldId="384"/>
        </pc:sldMkLst>
        <pc:spChg chg="add">
          <ac:chgData name="Nguyen Long" userId="e4e93a65-ca82-41ec-92c8-0e4fdb0a72ae" providerId="ADAL" clId="{0A6333E2-7FE3-43F8-97C9-ED9FD8F5593E}" dt="2020-12-05T03:42:23.099" v="1166"/>
          <ac:spMkLst>
            <pc:docMk/>
            <pc:sldMk cId="2034029665" sldId="384"/>
            <ac:spMk id="2" creationId="{78B5597D-1215-4F65-BA5E-8B50DB291897}"/>
          </ac:spMkLst>
        </pc:spChg>
      </pc:sldChg>
      <pc:sldChg chg="addSp delSp modSp add del mod modAnim">
        <pc:chgData name="Nguyen Long" userId="e4e93a65-ca82-41ec-92c8-0e4fdb0a72ae" providerId="ADAL" clId="{0A6333E2-7FE3-43F8-97C9-ED9FD8F5593E}" dt="2020-12-05T03:45:21.949" v="1180"/>
        <pc:sldMkLst>
          <pc:docMk/>
          <pc:sldMk cId="4169692658" sldId="384"/>
        </pc:sldMkLst>
        <pc:spChg chg="del">
          <ac:chgData name="Nguyen Long" userId="e4e93a65-ca82-41ec-92c8-0e4fdb0a72ae" providerId="ADAL" clId="{0A6333E2-7FE3-43F8-97C9-ED9FD8F5593E}" dt="2020-12-05T03:41:10.563" v="1128" actId="478"/>
          <ac:spMkLst>
            <pc:docMk/>
            <pc:sldMk cId="4169692658" sldId="384"/>
            <ac:spMk id="4" creationId="{EFE970DA-31B3-48D7-84D8-E9CFD5B197FD}"/>
          </ac:spMkLst>
        </pc:spChg>
        <pc:spChg chg="add del mod">
          <ac:chgData name="Nguyen Long" userId="e4e93a65-ca82-41ec-92c8-0e4fdb0a72ae" providerId="ADAL" clId="{0A6333E2-7FE3-43F8-97C9-ED9FD8F5593E}" dt="2020-12-05T03:41:11.555" v="1129" actId="478"/>
          <ac:spMkLst>
            <pc:docMk/>
            <pc:sldMk cId="4169692658" sldId="384"/>
            <ac:spMk id="6" creationId="{5880D4AF-C360-4269-A3A7-0BF5987E1E41}"/>
          </ac:spMkLst>
        </pc:spChg>
        <pc:spChg chg="add mod">
          <ac:chgData name="Nguyen Long" userId="e4e93a65-ca82-41ec-92c8-0e4fdb0a72ae" providerId="ADAL" clId="{0A6333E2-7FE3-43F8-97C9-ED9FD8F5593E}" dt="2020-12-05T03:42:51.779" v="1173" actId="113"/>
          <ac:spMkLst>
            <pc:docMk/>
            <pc:sldMk cId="4169692658" sldId="384"/>
            <ac:spMk id="9" creationId="{6C9A9354-1BEA-4A25-956F-064DAFF03BE8}"/>
          </ac:spMkLst>
        </pc:spChg>
        <pc:spChg chg="mod">
          <ac:chgData name="Nguyen Long" userId="e4e93a65-ca82-41ec-92c8-0e4fdb0a72ae" providerId="ADAL" clId="{0A6333E2-7FE3-43F8-97C9-ED9FD8F5593E}" dt="2020-12-05T03:41:25.462" v="1165" actId="1035"/>
          <ac:spMkLst>
            <pc:docMk/>
            <pc:sldMk cId="4169692658" sldId="384"/>
            <ac:spMk id="29" creationId="{3B44278A-8FC8-4EFB-A5FC-1EB70F6E7976}"/>
          </ac:spMkLst>
        </pc:spChg>
        <pc:picChg chg="add mod">
          <ac:chgData name="Nguyen Long" userId="e4e93a65-ca82-41ec-92c8-0e4fdb0a72ae" providerId="ADAL" clId="{0A6333E2-7FE3-43F8-97C9-ED9FD8F5593E}" dt="2020-12-05T03:44:55.201" v="1176" actId="1076"/>
          <ac:picMkLst>
            <pc:docMk/>
            <pc:sldMk cId="4169692658" sldId="384"/>
            <ac:picMk id="10" creationId="{141903C3-64BA-469B-95EC-F5127869DFA7}"/>
          </ac:picMkLst>
        </pc:picChg>
        <pc:picChg chg="add mod">
          <ac:chgData name="Nguyen Long" userId="e4e93a65-ca82-41ec-92c8-0e4fdb0a72ae" providerId="ADAL" clId="{0A6333E2-7FE3-43F8-97C9-ED9FD8F5593E}" dt="2020-12-05T03:45:12.111" v="1178" actId="1076"/>
          <ac:picMkLst>
            <pc:docMk/>
            <pc:sldMk cId="4169692658" sldId="384"/>
            <ac:picMk id="12" creationId="{C03BF967-91D8-4482-A105-C7C8ECB1E0CA}"/>
          </ac:picMkLst>
        </pc:picChg>
      </pc:sldChg>
      <pc:sldChg chg="addSp delSp modSp add mod">
        <pc:chgData name="Nguyen Long" userId="e4e93a65-ca82-41ec-92c8-0e4fdb0a72ae" providerId="ADAL" clId="{0A6333E2-7FE3-43F8-97C9-ED9FD8F5593E}" dt="2020-12-05T07:45:15.595" v="1193" actId="1076"/>
        <pc:sldMkLst>
          <pc:docMk/>
          <pc:sldMk cId="2690534952" sldId="385"/>
        </pc:sldMkLst>
        <pc:spChg chg="del">
          <ac:chgData name="Nguyen Long" userId="e4e93a65-ca82-41ec-92c8-0e4fdb0a72ae" providerId="ADAL" clId="{0A6333E2-7FE3-43F8-97C9-ED9FD8F5593E}" dt="2020-12-05T03:45:28.295" v="1182" actId="478"/>
          <ac:spMkLst>
            <pc:docMk/>
            <pc:sldMk cId="2690534952" sldId="385"/>
            <ac:spMk id="4" creationId="{EFE970DA-31B3-48D7-84D8-E9CFD5B197FD}"/>
          </ac:spMkLst>
        </pc:spChg>
        <pc:spChg chg="add del mod">
          <ac:chgData name="Nguyen Long" userId="e4e93a65-ca82-41ec-92c8-0e4fdb0a72ae" providerId="ADAL" clId="{0A6333E2-7FE3-43F8-97C9-ED9FD8F5593E}" dt="2020-12-05T03:45:29.754" v="1183" actId="478"/>
          <ac:spMkLst>
            <pc:docMk/>
            <pc:sldMk cId="2690534952" sldId="385"/>
            <ac:spMk id="6" creationId="{B93BAB0A-B62E-4F3C-8BB5-A26D0072DD66}"/>
          </ac:spMkLst>
        </pc:spChg>
        <pc:spChg chg="add mod">
          <ac:chgData name="Nguyen Long" userId="e4e93a65-ca82-41ec-92c8-0e4fdb0a72ae" providerId="ADAL" clId="{0A6333E2-7FE3-43F8-97C9-ED9FD8F5593E}" dt="2020-12-05T07:43:40.204" v="1187" actId="255"/>
          <ac:spMkLst>
            <pc:docMk/>
            <pc:sldMk cId="2690534952" sldId="385"/>
            <ac:spMk id="9" creationId="{ADFD8BC1-5631-4B0F-AFFE-17313F9C70E7}"/>
          </ac:spMkLst>
        </pc:spChg>
        <pc:spChg chg="del">
          <ac:chgData name="Nguyen Long" userId="e4e93a65-ca82-41ec-92c8-0e4fdb0a72ae" providerId="ADAL" clId="{0A6333E2-7FE3-43F8-97C9-ED9FD8F5593E}" dt="2020-12-05T03:45:27.228" v="1181" actId="478"/>
          <ac:spMkLst>
            <pc:docMk/>
            <pc:sldMk cId="2690534952" sldId="385"/>
            <ac:spMk id="29" creationId="{3B44278A-8FC8-4EFB-A5FC-1EB70F6E7976}"/>
          </ac:spMkLst>
        </pc:spChg>
        <pc:picChg chg="add mod">
          <ac:chgData name="Nguyen Long" userId="e4e93a65-ca82-41ec-92c8-0e4fdb0a72ae" providerId="ADAL" clId="{0A6333E2-7FE3-43F8-97C9-ED9FD8F5593E}" dt="2020-12-05T07:44:07.776" v="1189" actId="1076"/>
          <ac:picMkLst>
            <pc:docMk/>
            <pc:sldMk cId="2690534952" sldId="385"/>
            <ac:picMk id="10" creationId="{07306480-BBCA-48D7-9B08-1B066757A624}"/>
          </ac:picMkLst>
        </pc:picChg>
        <pc:picChg chg="add mod">
          <ac:chgData name="Nguyen Long" userId="e4e93a65-ca82-41ec-92c8-0e4fdb0a72ae" providerId="ADAL" clId="{0A6333E2-7FE3-43F8-97C9-ED9FD8F5593E}" dt="2020-12-05T07:44:41.221" v="1191" actId="1076"/>
          <ac:picMkLst>
            <pc:docMk/>
            <pc:sldMk cId="2690534952" sldId="385"/>
            <ac:picMk id="12" creationId="{6D08770D-1FF5-481B-A204-1B086DB4A503}"/>
          </ac:picMkLst>
        </pc:picChg>
        <pc:picChg chg="add mod">
          <ac:chgData name="Nguyen Long" userId="e4e93a65-ca82-41ec-92c8-0e4fdb0a72ae" providerId="ADAL" clId="{0A6333E2-7FE3-43F8-97C9-ED9FD8F5593E}" dt="2020-12-05T07:45:15.595" v="1193" actId="1076"/>
          <ac:picMkLst>
            <pc:docMk/>
            <pc:sldMk cId="2690534952" sldId="385"/>
            <ac:picMk id="14" creationId="{38D7A903-ECD2-41F8-9E0A-2A019ED30DCB}"/>
          </ac:picMkLst>
        </pc:picChg>
      </pc:sldChg>
      <pc:sldChg chg="addSp delSp modSp add mod">
        <pc:chgData name="Nguyen Long" userId="e4e93a65-ca82-41ec-92c8-0e4fdb0a72ae" providerId="ADAL" clId="{0A6333E2-7FE3-43F8-97C9-ED9FD8F5593E}" dt="2020-12-05T07:52:06.174" v="1202" actId="1076"/>
        <pc:sldMkLst>
          <pc:docMk/>
          <pc:sldMk cId="3879928242" sldId="386"/>
        </pc:sldMkLst>
        <pc:spChg chg="del">
          <ac:chgData name="Nguyen Long" userId="e4e93a65-ca82-41ec-92c8-0e4fdb0a72ae" providerId="ADAL" clId="{0A6333E2-7FE3-43F8-97C9-ED9FD8F5593E}" dt="2020-12-05T07:47:43.342" v="1195" actId="478"/>
          <ac:spMkLst>
            <pc:docMk/>
            <pc:sldMk cId="3879928242" sldId="386"/>
            <ac:spMk id="4" creationId="{EFE970DA-31B3-48D7-84D8-E9CFD5B197FD}"/>
          </ac:spMkLst>
        </pc:spChg>
        <pc:spChg chg="add del mod">
          <ac:chgData name="Nguyen Long" userId="e4e93a65-ca82-41ec-92c8-0e4fdb0a72ae" providerId="ADAL" clId="{0A6333E2-7FE3-43F8-97C9-ED9FD8F5593E}" dt="2020-12-05T07:47:44.158" v="1196" actId="478"/>
          <ac:spMkLst>
            <pc:docMk/>
            <pc:sldMk cId="3879928242" sldId="386"/>
            <ac:spMk id="6" creationId="{3B82B9D4-D611-456D-BDCA-348549A3ABEF}"/>
          </ac:spMkLst>
        </pc:spChg>
        <pc:spChg chg="add mod">
          <ac:chgData name="Nguyen Long" userId="e4e93a65-ca82-41ec-92c8-0e4fdb0a72ae" providerId="ADAL" clId="{0A6333E2-7FE3-43F8-97C9-ED9FD8F5593E}" dt="2020-12-05T07:47:55.104" v="1200" actId="14100"/>
          <ac:spMkLst>
            <pc:docMk/>
            <pc:sldMk cId="3879928242" sldId="386"/>
            <ac:spMk id="9" creationId="{71DB6D27-1A0D-43FF-9307-31C45A50D441}"/>
          </ac:spMkLst>
        </pc:spChg>
        <pc:spChg chg="del">
          <ac:chgData name="Nguyen Long" userId="e4e93a65-ca82-41ec-92c8-0e4fdb0a72ae" providerId="ADAL" clId="{0A6333E2-7FE3-43F8-97C9-ED9FD8F5593E}" dt="2020-12-05T07:47:41.585" v="1194" actId="478"/>
          <ac:spMkLst>
            <pc:docMk/>
            <pc:sldMk cId="3879928242" sldId="386"/>
            <ac:spMk id="29" creationId="{3B44278A-8FC8-4EFB-A5FC-1EB70F6E7976}"/>
          </ac:spMkLst>
        </pc:spChg>
        <pc:picChg chg="add mod">
          <ac:chgData name="Nguyen Long" userId="e4e93a65-ca82-41ec-92c8-0e4fdb0a72ae" providerId="ADAL" clId="{0A6333E2-7FE3-43F8-97C9-ED9FD8F5593E}" dt="2020-12-05T07:52:06.174" v="1202" actId="1076"/>
          <ac:picMkLst>
            <pc:docMk/>
            <pc:sldMk cId="3879928242" sldId="386"/>
            <ac:picMk id="10" creationId="{0B6ACEAF-B473-47F3-8C47-F92347925574}"/>
          </ac:picMkLst>
        </pc:picChg>
      </pc:sldChg>
      <pc:sldChg chg="addSp">
        <pc:chgData name="Nguyen Long" userId="e4e93a65-ca82-41ec-92c8-0e4fdb0a72ae" providerId="ADAL" clId="{0A6333E2-7FE3-43F8-97C9-ED9FD8F5593E}" dt="2020-12-05T07:57:57.280" v="1209"/>
        <pc:sldMkLst>
          <pc:docMk/>
          <pc:sldMk cId="126661659" sldId="387"/>
        </pc:sldMkLst>
        <pc:spChg chg="add">
          <ac:chgData name="Nguyen Long" userId="e4e93a65-ca82-41ec-92c8-0e4fdb0a72ae" providerId="ADAL" clId="{0A6333E2-7FE3-43F8-97C9-ED9FD8F5593E}" dt="2020-12-05T07:57:57.280" v="1209"/>
          <ac:spMkLst>
            <pc:docMk/>
            <pc:sldMk cId="126661659" sldId="387"/>
            <ac:spMk id="2" creationId="{B3EEA9DB-DC7D-497B-B834-26F4F29C3F48}"/>
          </ac:spMkLst>
        </pc:spChg>
      </pc:sldChg>
      <pc:sldChg chg="addSp">
        <pc:chgData name="Nguyen Long" userId="e4e93a65-ca82-41ec-92c8-0e4fdb0a72ae" providerId="ADAL" clId="{0A6333E2-7FE3-43F8-97C9-ED9FD8F5593E}" dt="2020-12-05T07:57:50.330" v="1206"/>
        <pc:sldMkLst>
          <pc:docMk/>
          <pc:sldMk cId="1762537783" sldId="387"/>
        </pc:sldMkLst>
        <pc:spChg chg="add">
          <ac:chgData name="Nguyen Long" userId="e4e93a65-ca82-41ec-92c8-0e4fdb0a72ae" providerId="ADAL" clId="{0A6333E2-7FE3-43F8-97C9-ED9FD8F5593E}" dt="2020-12-05T07:57:50.330" v="1206"/>
          <ac:spMkLst>
            <pc:docMk/>
            <pc:sldMk cId="1762537783" sldId="387"/>
            <ac:spMk id="2" creationId="{9955CD61-0DB3-4BB6-BC3E-89F808EAE066}"/>
          </ac:spMkLst>
        </pc:spChg>
      </pc:sldChg>
      <pc:sldChg chg="addSp delSp modSp add del mod">
        <pc:chgData name="Nguyen Long" userId="e4e93a65-ca82-41ec-92c8-0e4fdb0a72ae" providerId="ADAL" clId="{0A6333E2-7FE3-43F8-97C9-ED9FD8F5593E}" dt="2020-12-05T07:59:16.345" v="1224" actId="1076"/>
        <pc:sldMkLst>
          <pc:docMk/>
          <pc:sldMk cId="4242170983" sldId="387"/>
        </pc:sldMkLst>
        <pc:spChg chg="del">
          <ac:chgData name="Nguyen Long" userId="e4e93a65-ca82-41ec-92c8-0e4fdb0a72ae" providerId="ADAL" clId="{0A6333E2-7FE3-43F8-97C9-ED9FD8F5593E}" dt="2020-12-05T07:57:48.277" v="1204" actId="478"/>
          <ac:spMkLst>
            <pc:docMk/>
            <pc:sldMk cId="4242170983" sldId="387"/>
            <ac:spMk id="4" creationId="{EFE970DA-31B3-48D7-84D8-E9CFD5B197FD}"/>
          </ac:spMkLst>
        </pc:spChg>
        <pc:spChg chg="add del mod">
          <ac:chgData name="Nguyen Long" userId="e4e93a65-ca82-41ec-92c8-0e4fdb0a72ae" providerId="ADAL" clId="{0A6333E2-7FE3-43F8-97C9-ED9FD8F5593E}" dt="2020-12-05T07:57:49.043" v="1205" actId="478"/>
          <ac:spMkLst>
            <pc:docMk/>
            <pc:sldMk cId="4242170983" sldId="387"/>
            <ac:spMk id="6" creationId="{EDC9FEBD-F9C4-4B4C-8AF5-38918D8C5AB1}"/>
          </ac:spMkLst>
        </pc:spChg>
        <pc:spChg chg="add mod">
          <ac:chgData name="Nguyen Long" userId="e4e93a65-ca82-41ec-92c8-0e4fdb0a72ae" providerId="ADAL" clId="{0A6333E2-7FE3-43F8-97C9-ED9FD8F5593E}" dt="2020-12-05T07:58:17.133" v="1216" actId="14100"/>
          <ac:spMkLst>
            <pc:docMk/>
            <pc:sldMk cId="4242170983" sldId="387"/>
            <ac:spMk id="9" creationId="{500063F0-F09D-4B27-8A5A-87FBAC9048F7}"/>
          </ac:spMkLst>
        </pc:spChg>
        <pc:spChg chg="del">
          <ac:chgData name="Nguyen Long" userId="e4e93a65-ca82-41ec-92c8-0e4fdb0a72ae" providerId="ADAL" clId="{0A6333E2-7FE3-43F8-97C9-ED9FD8F5593E}" dt="2020-12-05T07:57:46.711" v="1203" actId="478"/>
          <ac:spMkLst>
            <pc:docMk/>
            <pc:sldMk cId="4242170983" sldId="387"/>
            <ac:spMk id="29" creationId="{3B44278A-8FC8-4EFB-A5FC-1EB70F6E7976}"/>
          </ac:spMkLst>
        </pc:spChg>
        <pc:picChg chg="add mod">
          <ac:chgData name="Nguyen Long" userId="e4e93a65-ca82-41ec-92c8-0e4fdb0a72ae" providerId="ADAL" clId="{0A6333E2-7FE3-43F8-97C9-ED9FD8F5593E}" dt="2020-12-05T07:58:35.610" v="1218" actId="1076"/>
          <ac:picMkLst>
            <pc:docMk/>
            <pc:sldMk cId="4242170983" sldId="387"/>
            <ac:picMk id="10" creationId="{05B762CF-033C-4AC2-9DE2-5C2E7BC2A6FC}"/>
          </ac:picMkLst>
        </pc:picChg>
        <pc:picChg chg="add mod">
          <ac:chgData name="Nguyen Long" userId="e4e93a65-ca82-41ec-92c8-0e4fdb0a72ae" providerId="ADAL" clId="{0A6333E2-7FE3-43F8-97C9-ED9FD8F5593E}" dt="2020-12-05T07:59:14.055" v="1223" actId="1076"/>
          <ac:picMkLst>
            <pc:docMk/>
            <pc:sldMk cId="4242170983" sldId="387"/>
            <ac:picMk id="12" creationId="{E99481E5-C4D3-4647-B799-9E9CAD58507E}"/>
          </ac:picMkLst>
        </pc:picChg>
        <pc:picChg chg="add mod">
          <ac:chgData name="Nguyen Long" userId="e4e93a65-ca82-41ec-92c8-0e4fdb0a72ae" providerId="ADAL" clId="{0A6333E2-7FE3-43F8-97C9-ED9FD8F5593E}" dt="2020-12-05T07:59:16.345" v="1224" actId="1076"/>
          <ac:picMkLst>
            <pc:docMk/>
            <pc:sldMk cId="4242170983" sldId="387"/>
            <ac:picMk id="14" creationId="{9DEF0C0F-D5A2-49DE-92EB-D2864FBBD287}"/>
          </ac:picMkLst>
        </pc:picChg>
      </pc:sldChg>
      <pc:sldChg chg="addSp delSp modSp add mod">
        <pc:chgData name="Nguyen Long" userId="e4e93a65-ca82-41ec-92c8-0e4fdb0a72ae" providerId="ADAL" clId="{0A6333E2-7FE3-43F8-97C9-ED9FD8F5593E}" dt="2020-12-05T10:13:26.423" v="1423" actId="313"/>
        <pc:sldMkLst>
          <pc:docMk/>
          <pc:sldMk cId="2587900263" sldId="388"/>
        </pc:sldMkLst>
        <pc:spChg chg="mod">
          <ac:chgData name="Nguyen Long" userId="e4e93a65-ca82-41ec-92c8-0e4fdb0a72ae" providerId="ADAL" clId="{0A6333E2-7FE3-43F8-97C9-ED9FD8F5593E}" dt="2020-12-05T09:57:04.112" v="1232" actId="20577"/>
          <ac:spMkLst>
            <pc:docMk/>
            <pc:sldMk cId="2587900263" sldId="388"/>
            <ac:spMk id="3" creationId="{62A79EAC-0BC8-4DF7-B963-899AA7EF67BA}"/>
          </ac:spMkLst>
        </pc:spChg>
        <pc:spChg chg="del">
          <ac:chgData name="Nguyen Long" userId="e4e93a65-ca82-41ec-92c8-0e4fdb0a72ae" providerId="ADAL" clId="{0A6333E2-7FE3-43F8-97C9-ED9FD8F5593E}" dt="2020-12-05T09:57:12.577" v="1234" actId="478"/>
          <ac:spMkLst>
            <pc:docMk/>
            <pc:sldMk cId="2587900263" sldId="388"/>
            <ac:spMk id="4" creationId="{EFE970DA-31B3-48D7-84D8-E9CFD5B197FD}"/>
          </ac:spMkLst>
        </pc:spChg>
        <pc:spChg chg="add del mod">
          <ac:chgData name="Nguyen Long" userId="e4e93a65-ca82-41ec-92c8-0e4fdb0a72ae" providerId="ADAL" clId="{0A6333E2-7FE3-43F8-97C9-ED9FD8F5593E}" dt="2020-12-05T09:57:14.814" v="1235" actId="478"/>
          <ac:spMkLst>
            <pc:docMk/>
            <pc:sldMk cId="2587900263" sldId="388"/>
            <ac:spMk id="6" creationId="{22478F99-3004-4F1F-A1C2-0FCF2252EDEE}"/>
          </ac:spMkLst>
        </pc:spChg>
        <pc:spChg chg="add del mod">
          <ac:chgData name="Nguyen Long" userId="e4e93a65-ca82-41ec-92c8-0e4fdb0a72ae" providerId="ADAL" clId="{0A6333E2-7FE3-43F8-97C9-ED9FD8F5593E}" dt="2020-12-05T09:58:24.652" v="1238" actId="478"/>
          <ac:spMkLst>
            <pc:docMk/>
            <pc:sldMk cId="2587900263" sldId="388"/>
            <ac:spMk id="9" creationId="{16861C16-B94F-4004-A0B5-44F23DACE1E3}"/>
          </ac:spMkLst>
        </pc:spChg>
        <pc:spChg chg="add mod">
          <ac:chgData name="Nguyen Long" userId="e4e93a65-ca82-41ec-92c8-0e4fdb0a72ae" providerId="ADAL" clId="{0A6333E2-7FE3-43F8-97C9-ED9FD8F5593E}" dt="2020-12-05T10:13:26.423" v="1423" actId="313"/>
          <ac:spMkLst>
            <pc:docMk/>
            <pc:sldMk cId="2587900263" sldId="388"/>
            <ac:spMk id="11" creationId="{77270BB7-ADFE-4B49-8C00-0A96A3E2E5E6}"/>
          </ac:spMkLst>
        </pc:spChg>
        <pc:spChg chg="del">
          <ac:chgData name="Nguyen Long" userId="e4e93a65-ca82-41ec-92c8-0e4fdb0a72ae" providerId="ADAL" clId="{0A6333E2-7FE3-43F8-97C9-ED9FD8F5593E}" dt="2020-12-05T09:57:09.411" v="1233" actId="478"/>
          <ac:spMkLst>
            <pc:docMk/>
            <pc:sldMk cId="2587900263" sldId="388"/>
            <ac:spMk id="29" creationId="{3B44278A-8FC8-4EFB-A5FC-1EB70F6E7976}"/>
          </ac:spMkLst>
        </pc:spChg>
        <pc:picChg chg="add mod">
          <ac:chgData name="Nguyen Long" userId="e4e93a65-ca82-41ec-92c8-0e4fdb0a72ae" providerId="ADAL" clId="{0A6333E2-7FE3-43F8-97C9-ED9FD8F5593E}" dt="2020-12-05T10:06:00.662" v="1363" actId="1076"/>
          <ac:picMkLst>
            <pc:docMk/>
            <pc:sldMk cId="2587900263" sldId="388"/>
            <ac:picMk id="10" creationId="{FE104A94-1521-4071-8287-AC9345012770}"/>
          </ac:picMkLst>
        </pc:picChg>
      </pc:sldChg>
      <pc:sldChg chg="addSp delSp modSp add mod">
        <pc:chgData name="Nguyen Long" userId="e4e93a65-ca82-41ec-92c8-0e4fdb0a72ae" providerId="ADAL" clId="{0A6333E2-7FE3-43F8-97C9-ED9FD8F5593E}" dt="2020-12-05T10:16:41.299" v="1432" actId="255"/>
        <pc:sldMkLst>
          <pc:docMk/>
          <pc:sldMk cId="4280122948" sldId="389"/>
        </pc:sldMkLst>
        <pc:spChg chg="mod">
          <ac:chgData name="Nguyen Long" userId="e4e93a65-ca82-41ec-92c8-0e4fdb0a72ae" providerId="ADAL" clId="{0A6333E2-7FE3-43F8-97C9-ED9FD8F5593E}" dt="2020-12-05T10:06:42.926" v="1367"/>
          <ac:spMkLst>
            <pc:docMk/>
            <pc:sldMk cId="4280122948" sldId="389"/>
            <ac:spMk id="3" creationId="{62A79EAC-0BC8-4DF7-B963-899AA7EF67BA}"/>
          </ac:spMkLst>
        </pc:spChg>
        <pc:spChg chg="mod">
          <ac:chgData name="Nguyen Long" userId="e4e93a65-ca82-41ec-92c8-0e4fdb0a72ae" providerId="ADAL" clId="{0A6333E2-7FE3-43F8-97C9-ED9FD8F5593E}" dt="2020-12-05T10:08:07.061" v="1368"/>
          <ac:spMkLst>
            <pc:docMk/>
            <pc:sldMk cId="4280122948" sldId="389"/>
            <ac:spMk id="4" creationId="{EFE970DA-31B3-48D7-84D8-E9CFD5B197FD}"/>
          </ac:spMkLst>
        </pc:spChg>
        <pc:spChg chg="add mod">
          <ac:chgData name="Nguyen Long" userId="e4e93a65-ca82-41ec-92c8-0e4fdb0a72ae" providerId="ADAL" clId="{0A6333E2-7FE3-43F8-97C9-ED9FD8F5593E}" dt="2020-12-05T10:16:41.299" v="1432" actId="255"/>
          <ac:spMkLst>
            <pc:docMk/>
            <pc:sldMk cId="4280122948" sldId="389"/>
            <ac:spMk id="9" creationId="{ECD89A8E-3F63-4401-98B5-B8267F8C0433}"/>
          </ac:spMkLst>
        </pc:spChg>
        <pc:spChg chg="add del">
          <ac:chgData name="Nguyen Long" userId="e4e93a65-ca82-41ec-92c8-0e4fdb0a72ae" providerId="ADAL" clId="{0A6333E2-7FE3-43F8-97C9-ED9FD8F5593E}" dt="2020-12-05T10:15:41.754" v="1424" actId="478"/>
          <ac:spMkLst>
            <pc:docMk/>
            <pc:sldMk cId="4280122948" sldId="389"/>
            <ac:spMk id="29" creationId="{3B44278A-8FC8-4EFB-A5FC-1EB70F6E7976}"/>
          </ac:spMkLst>
        </pc:spChg>
        <pc:picChg chg="add mod">
          <ac:chgData name="Nguyen Long" userId="e4e93a65-ca82-41ec-92c8-0e4fdb0a72ae" providerId="ADAL" clId="{0A6333E2-7FE3-43F8-97C9-ED9FD8F5593E}" dt="2020-12-05T10:15:49.959" v="1427" actId="1076"/>
          <ac:picMkLst>
            <pc:docMk/>
            <pc:sldMk cId="4280122948" sldId="389"/>
            <ac:picMk id="6" creationId="{939807C6-4D0F-434D-BE94-E4AD7245673C}"/>
          </ac:picMkLst>
        </pc:picChg>
      </pc:sldChg>
      <pc:sldChg chg="add">
        <pc:chgData name="Nguyen Long" userId="e4e93a65-ca82-41ec-92c8-0e4fdb0a72ae" providerId="ADAL" clId="{0A6333E2-7FE3-43F8-97C9-ED9FD8F5593E}" dt="2020-12-05T10:08:14.401" v="1369"/>
        <pc:sldMkLst>
          <pc:docMk/>
          <pc:sldMk cId="732665942" sldId="390"/>
        </pc:sldMkLst>
      </pc:sldChg>
      <pc:sldChg chg="add">
        <pc:chgData name="Nguyen Long" userId="e4e93a65-ca82-41ec-92c8-0e4fdb0a72ae" providerId="ADAL" clId="{0A6333E2-7FE3-43F8-97C9-ED9FD8F5593E}" dt="2020-12-05T10:08:14.626" v="1370"/>
        <pc:sldMkLst>
          <pc:docMk/>
          <pc:sldMk cId="1538711619" sldId="391"/>
        </pc:sldMkLst>
      </pc:sldChg>
      <pc:sldChg chg="add">
        <pc:chgData name="Nguyen Long" userId="e4e93a65-ca82-41ec-92c8-0e4fdb0a72ae" providerId="ADAL" clId="{0A6333E2-7FE3-43F8-97C9-ED9FD8F5593E}" dt="2020-12-05T10:08:14.746" v="1371"/>
        <pc:sldMkLst>
          <pc:docMk/>
          <pc:sldMk cId="1612447407" sldId="392"/>
        </pc:sldMkLst>
      </pc:sldChg>
      <pc:sldChg chg="add">
        <pc:chgData name="Nguyen Long" userId="e4e93a65-ca82-41ec-92c8-0e4fdb0a72ae" providerId="ADAL" clId="{0A6333E2-7FE3-43F8-97C9-ED9FD8F5593E}" dt="2020-12-05T10:08:14.885" v="1372"/>
        <pc:sldMkLst>
          <pc:docMk/>
          <pc:sldMk cId="3942716466" sldId="393"/>
        </pc:sldMkLst>
      </pc:sldChg>
      <pc:sldChg chg="add">
        <pc:chgData name="Nguyen Long" userId="e4e93a65-ca82-41ec-92c8-0e4fdb0a72ae" providerId="ADAL" clId="{0A6333E2-7FE3-43F8-97C9-ED9FD8F5593E}" dt="2020-12-05T10:08:15.078" v="1373"/>
        <pc:sldMkLst>
          <pc:docMk/>
          <pc:sldMk cId="1255085309" sldId="394"/>
        </pc:sldMkLst>
      </pc:sldChg>
      <pc:sldChg chg="add">
        <pc:chgData name="Nguyen Long" userId="e4e93a65-ca82-41ec-92c8-0e4fdb0a72ae" providerId="ADAL" clId="{0A6333E2-7FE3-43F8-97C9-ED9FD8F5593E}" dt="2020-12-05T10:08:15.229" v="1374"/>
        <pc:sldMkLst>
          <pc:docMk/>
          <pc:sldMk cId="2861499056" sldId="395"/>
        </pc:sldMkLst>
      </pc:sldChg>
      <pc:sldChg chg="add">
        <pc:chgData name="Nguyen Long" userId="e4e93a65-ca82-41ec-92c8-0e4fdb0a72ae" providerId="ADAL" clId="{0A6333E2-7FE3-43F8-97C9-ED9FD8F5593E}" dt="2020-12-05T10:08:15.375" v="1375"/>
        <pc:sldMkLst>
          <pc:docMk/>
          <pc:sldMk cId="1510095340" sldId="396"/>
        </pc:sldMkLst>
      </pc:sldChg>
      <pc:sldChg chg="add">
        <pc:chgData name="Nguyen Long" userId="e4e93a65-ca82-41ec-92c8-0e4fdb0a72ae" providerId="ADAL" clId="{0A6333E2-7FE3-43F8-97C9-ED9FD8F5593E}" dt="2020-12-05T10:08:15.539" v="1376"/>
        <pc:sldMkLst>
          <pc:docMk/>
          <pc:sldMk cId="592600252" sldId="397"/>
        </pc:sldMkLst>
      </pc:sldChg>
      <pc:sldChg chg="add">
        <pc:chgData name="Nguyen Long" userId="e4e93a65-ca82-41ec-92c8-0e4fdb0a72ae" providerId="ADAL" clId="{0A6333E2-7FE3-43F8-97C9-ED9FD8F5593E}" dt="2020-12-05T10:08:15.714" v="1377"/>
        <pc:sldMkLst>
          <pc:docMk/>
          <pc:sldMk cId="3248205618" sldId="398"/>
        </pc:sldMkLst>
      </pc:sldChg>
      <pc:sldChg chg="add">
        <pc:chgData name="Nguyen Long" userId="e4e93a65-ca82-41ec-92c8-0e4fdb0a72ae" providerId="ADAL" clId="{0A6333E2-7FE3-43F8-97C9-ED9FD8F5593E}" dt="2020-12-05T10:08:15.970" v="1378"/>
        <pc:sldMkLst>
          <pc:docMk/>
          <pc:sldMk cId="1714128104" sldId="399"/>
        </pc:sldMkLst>
      </pc:sldChg>
      <pc:sldChg chg="new del">
        <pc:chgData name="Nguyen Long" userId="e4e93a65-ca82-41ec-92c8-0e4fdb0a72ae" providerId="ADAL" clId="{0A6333E2-7FE3-43F8-97C9-ED9FD8F5593E}" dt="2020-12-05T10:29:01.024" v="1435" actId="2696"/>
        <pc:sldMkLst>
          <pc:docMk/>
          <pc:sldMk cId="2561605599" sldId="400"/>
        </pc:sldMkLst>
      </pc:sldChg>
      <pc:sldChg chg="new del">
        <pc:chgData name="Nguyen Long" userId="e4e93a65-ca82-41ec-92c8-0e4fdb0a72ae" providerId="ADAL" clId="{0A6333E2-7FE3-43F8-97C9-ED9FD8F5593E}" dt="2020-12-05T10:29:03.733" v="1436" actId="2696"/>
        <pc:sldMkLst>
          <pc:docMk/>
          <pc:sldMk cId="877989842" sldId="4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E37ED-FD3E-46A6-A3C0-BCBD559ED808}" type="datetimeFigureOut">
              <a:rPr lang="en-US" smtClean="0"/>
              <a:t>3/22/2024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B2CFD-1669-42BB-8668-7383553418F7}" type="slidenum">
              <a:rPr lang="en-US" smtClean="0"/>
              <a:t>‹#›</a:t>
            </a:fld>
            <a:endParaRPr lang="en-US"/>
          </a:p>
        </p:txBody>
      </p:sp>
    </p:spTree>
    <p:extLst>
      <p:ext uri="{BB962C8B-B14F-4D97-AF65-F5344CB8AC3E}">
        <p14:creationId xmlns:p14="http://schemas.microsoft.com/office/powerpoint/2010/main" val="107796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ề Bản chiếu">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CE9B6451-C7BC-4987-95D2-17EFB473C291}"/>
              </a:ext>
            </a:extLst>
          </p:cNvPr>
          <p:cNvPicPr>
            <a:picLocks noChangeAspect="1"/>
          </p:cNvPicPr>
          <p:nvPr/>
        </p:nvPicPr>
        <p:blipFill>
          <a:blip r:embed="rId2"/>
          <a:stretch>
            <a:fillRect/>
          </a:stretch>
        </p:blipFill>
        <p:spPr>
          <a:xfrm>
            <a:off x="0" y="148"/>
            <a:ext cx="12191736" cy="6857852"/>
          </a:xfrm>
          <a:prstGeom prst="rect">
            <a:avLst/>
          </a:prstGeom>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791074"/>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sp>
        <p:nvSpPr>
          <p:cNvPr id="6" name="Chỗ dành sẵn cho Số hiệu Bản chiếu 5">
            <a:extLst>
              <a:ext uri="{FF2B5EF4-FFF2-40B4-BE49-F238E27FC236}">
                <a16:creationId xmlns:a16="http://schemas.microsoft.com/office/drawing/2014/main" id="{76BD6364-8A38-47F2-8CC9-7E75488FC302}"/>
              </a:ext>
            </a:extLst>
          </p:cNvPr>
          <p:cNvSpPr>
            <a:spLocks noGrp="1"/>
          </p:cNvSpPr>
          <p:nvPr>
            <p:ph type="sldNum" sz="quarter" idx="12"/>
          </p:nvPr>
        </p:nvSpPr>
        <p:spPr>
          <a:xfrm>
            <a:off x="8963025" y="6356349"/>
            <a:ext cx="2743200" cy="365125"/>
          </a:xfrm>
          <a:prstGeom prst="rect">
            <a:avLst/>
          </a:prstGeom>
        </p:spPr>
        <p:txBody>
          <a:bodyPr/>
          <a:lstStyle/>
          <a:p>
            <a:fld id="{4C8DC224-4589-4F63-9A47-BDC85642E9A5}" type="slidenum">
              <a:rPr lang="en-US" smtClean="0"/>
              <a:t>‹#›</a:t>
            </a:fld>
            <a:endParaRPr lang="en-US"/>
          </a:p>
        </p:txBody>
      </p:sp>
      <p:graphicFrame>
        <p:nvGraphicFramePr>
          <p:cNvPr id="3" name="Bảng 4">
            <a:extLst>
              <a:ext uri="{FF2B5EF4-FFF2-40B4-BE49-F238E27FC236}">
                <a16:creationId xmlns:a16="http://schemas.microsoft.com/office/drawing/2014/main" id="{C3A53F34-7F05-4D86-BA99-9731333F7624}"/>
              </a:ext>
            </a:extLst>
          </p:cNvPr>
          <p:cNvGraphicFramePr>
            <a:graphicFrameLocks noGrp="1"/>
          </p:cNvGraphicFramePr>
          <p:nvPr>
            <p:extLst>
              <p:ext uri="{D42A27DB-BD31-4B8C-83A1-F6EECF244321}">
                <p14:modId xmlns:p14="http://schemas.microsoft.com/office/powerpoint/2010/main" val="1054266517"/>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a:solidFill>
                            <a:srgbClr val="073851"/>
                          </a:solidFill>
                        </a:rPr>
                        <a:t>Nguyen Tuan Long, </a:t>
                      </a:r>
                      <a:r>
                        <a:rPr lang="en-GB" sz="2000" dirty="0" err="1">
                          <a:solidFill>
                            <a:srgbClr val="073851"/>
                          </a:solidFill>
                        </a:rPr>
                        <a:t>Phd</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Tree>
    <p:extLst>
      <p:ext uri="{BB962C8B-B14F-4D97-AF65-F5344CB8AC3E}">
        <p14:creationId xmlns:p14="http://schemas.microsoft.com/office/powerpoint/2010/main" val="1448851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347425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4C8DC224-4589-4F63-9A47-BDC85642E9A5}" type="slidenum">
              <a:rPr lang="en-US" smtClean="0"/>
              <a:t>‹#›</a:t>
            </a:fld>
            <a:endParaRPr lang="en-US"/>
          </a:p>
        </p:txBody>
      </p:sp>
    </p:spTree>
    <p:extLst>
      <p:ext uri="{BB962C8B-B14F-4D97-AF65-F5344CB8AC3E}">
        <p14:creationId xmlns:p14="http://schemas.microsoft.com/office/powerpoint/2010/main" val="277295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4C8DC224-4589-4F63-9A47-BDC85642E9A5}" type="slidenum">
              <a:rPr lang="en-US" smtClean="0"/>
              <a:t>‹#›</a:t>
            </a:fld>
            <a:endParaRPr lang="en-US"/>
          </a:p>
        </p:txBody>
      </p:sp>
    </p:spTree>
    <p:extLst>
      <p:ext uri="{BB962C8B-B14F-4D97-AF65-F5344CB8AC3E}">
        <p14:creationId xmlns:p14="http://schemas.microsoft.com/office/powerpoint/2010/main" val="14318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êu đề Bản chiếu">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CE9B6451-C7BC-4987-95D2-17EFB473C291}"/>
              </a:ext>
            </a:extLst>
          </p:cNvPr>
          <p:cNvPicPr>
            <a:picLocks noChangeAspect="1"/>
          </p:cNvPicPr>
          <p:nvPr/>
        </p:nvPicPr>
        <p:blipFill>
          <a:blip r:embed="rId2"/>
          <a:stretch>
            <a:fillRect/>
          </a:stretch>
        </p:blipFill>
        <p:spPr>
          <a:xfrm>
            <a:off x="0" y="148"/>
            <a:ext cx="12191736" cy="6857852"/>
          </a:xfrm>
          <a:prstGeom prst="rect">
            <a:avLst/>
          </a:prstGeom>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791074"/>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sp>
        <p:nvSpPr>
          <p:cNvPr id="6" name="Chỗ dành sẵn cho Số hiệu Bản chiếu 5">
            <a:extLst>
              <a:ext uri="{FF2B5EF4-FFF2-40B4-BE49-F238E27FC236}">
                <a16:creationId xmlns:a16="http://schemas.microsoft.com/office/drawing/2014/main" id="{76BD6364-8A38-47F2-8CC9-7E75488FC302}"/>
              </a:ext>
            </a:extLst>
          </p:cNvPr>
          <p:cNvSpPr>
            <a:spLocks noGrp="1"/>
          </p:cNvSpPr>
          <p:nvPr>
            <p:ph type="sldNum" sz="quarter" idx="12"/>
          </p:nvPr>
        </p:nvSpPr>
        <p:spPr>
          <a:xfrm>
            <a:off x="8963025" y="6356349"/>
            <a:ext cx="2743200" cy="365125"/>
          </a:xfrm>
          <a:prstGeom prst="rect">
            <a:avLst/>
          </a:prstGeom>
        </p:spPr>
        <p:txBody>
          <a:bodyPr/>
          <a:lstStyle/>
          <a:p>
            <a:fld id="{699FF8BC-04BA-47A9-907C-07366443E216}" type="slidenum">
              <a:rPr lang="en-US" smtClean="0"/>
              <a:t>‹#›</a:t>
            </a:fld>
            <a:endParaRPr lang="en-US"/>
          </a:p>
        </p:txBody>
      </p:sp>
      <p:graphicFrame>
        <p:nvGraphicFramePr>
          <p:cNvPr id="3" name="Bảng 4">
            <a:extLst>
              <a:ext uri="{FF2B5EF4-FFF2-40B4-BE49-F238E27FC236}">
                <a16:creationId xmlns:a16="http://schemas.microsoft.com/office/drawing/2014/main" id="{C3A53F34-7F05-4D86-BA99-9731333F7624}"/>
              </a:ext>
            </a:extLst>
          </p:cNvPr>
          <p:cNvGraphicFramePr>
            <a:graphicFrameLocks noGrp="1"/>
          </p:cNvGraphicFramePr>
          <p:nvPr>
            <p:extLst>
              <p:ext uri="{D42A27DB-BD31-4B8C-83A1-F6EECF244321}">
                <p14:modId xmlns:p14="http://schemas.microsoft.com/office/powerpoint/2010/main" val="3458219167"/>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a:solidFill>
                            <a:srgbClr val="073851"/>
                          </a:solidFill>
                        </a:rPr>
                        <a:t>Nguyen Tuan Long, </a:t>
                      </a:r>
                      <a:r>
                        <a:rPr lang="en-GB" sz="2000" dirty="0" err="1">
                          <a:solidFill>
                            <a:srgbClr val="073851"/>
                          </a:solidFill>
                        </a:rPr>
                        <a:t>Phd</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Tree>
    <p:extLst>
      <p:ext uri="{BB962C8B-B14F-4D97-AF65-F5344CB8AC3E}">
        <p14:creationId xmlns:p14="http://schemas.microsoft.com/office/powerpoint/2010/main" val="99259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1408464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724025"/>
            <a:ext cx="11115673" cy="4869655"/>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lstStyle/>
          <a:p>
            <a:r>
              <a:rPr lang="vi-VN"/>
              <a:t>Bấm để sửa kiểu tiêu đề Bản cái</a:t>
            </a:r>
            <a:endParaRPr lang="en-US"/>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2226298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533598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764861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2477245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699FF8BC-04BA-47A9-907C-07366443E216}" type="slidenum">
              <a:rPr lang="en-US" smtClean="0"/>
              <a:t>‹#›</a:t>
            </a:fld>
            <a:endParaRPr lang="en-US"/>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70983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1050042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3222582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2276985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1314418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699FF8BC-04BA-47A9-907C-07366443E216}" type="slidenum">
              <a:rPr lang="en-US" smtClean="0"/>
              <a:t>‹#›</a:t>
            </a:fld>
            <a:endParaRPr lang="en-US"/>
          </a:p>
        </p:txBody>
      </p:sp>
    </p:spTree>
    <p:extLst>
      <p:ext uri="{BB962C8B-B14F-4D97-AF65-F5344CB8AC3E}">
        <p14:creationId xmlns:p14="http://schemas.microsoft.com/office/powerpoint/2010/main" val="33524356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699FF8BC-04BA-47A9-907C-07366443E216}" type="slidenum">
              <a:rPr lang="en-US" smtClean="0"/>
              <a:t>‹#›</a:t>
            </a:fld>
            <a:endParaRPr lang="en-US"/>
          </a:p>
        </p:txBody>
      </p:sp>
    </p:spTree>
    <p:extLst>
      <p:ext uri="{BB962C8B-B14F-4D97-AF65-F5344CB8AC3E}">
        <p14:creationId xmlns:p14="http://schemas.microsoft.com/office/powerpoint/2010/main" val="217201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724025"/>
            <a:ext cx="11115673" cy="4869655"/>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lstStyle/>
          <a:p>
            <a:r>
              <a:rPr lang="vi-VN"/>
              <a:t>Bấm để sửa kiểu tiêu đề Bản cái</a:t>
            </a:r>
            <a:endParaRPr lang="en-US"/>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117792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1145102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1485834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59181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4C8DC224-4589-4F63-9A47-BDC85642E9A5}" type="slidenum">
              <a:rPr lang="en-US" smtClean="0"/>
              <a:t>‹#›</a:t>
            </a:fld>
            <a:endParaRPr lang="en-US"/>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49315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375605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357942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en.wikiversity.org/wiki/Pytho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hyperlink" Target="https://en.wikiversity.org/wiki/Python" TargetMode="Externa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4C8DC224-4589-4F63-9A47-BDC85642E9A5}" type="slidenum">
              <a:rPr lang="en-US" smtClean="0"/>
              <a:t>‹#›</a:t>
            </a:fld>
            <a:endParaRPr lang="en-US"/>
          </a:p>
        </p:txBody>
      </p:sp>
    </p:spTree>
    <p:extLst>
      <p:ext uri="{BB962C8B-B14F-4D97-AF65-F5344CB8AC3E}">
        <p14:creationId xmlns:p14="http://schemas.microsoft.com/office/powerpoint/2010/main" val="3244191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699FF8BC-04BA-47A9-907C-07366443E216}" type="slidenum">
              <a:rPr lang="en-US" smtClean="0"/>
              <a:t>‹#›</a:t>
            </a:fld>
            <a:endParaRPr lang="en-US"/>
          </a:p>
        </p:txBody>
      </p:sp>
    </p:spTree>
    <p:extLst>
      <p:ext uri="{BB962C8B-B14F-4D97-AF65-F5344CB8AC3E}">
        <p14:creationId xmlns:p14="http://schemas.microsoft.com/office/powerpoint/2010/main" val="27225557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 Id="rId5" Type="http://schemas.openxmlformats.org/officeDocument/2006/relationships/image" Target="../media/image70.png"/><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3.xml"/><Relationship Id="rId4" Type="http://schemas.openxmlformats.org/officeDocument/2006/relationships/image" Target="../media/image73.png"/></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3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3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 Id="rId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3.xml"/><Relationship Id="rId4" Type="http://schemas.openxmlformats.org/officeDocument/2006/relationships/image" Target="../media/image92.png"/></Relationships>
</file>

<file path=ppt/slides/_rels/slide38.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hyperlink" Target="https://raw.githubusercontent.com/jakevdp/data-CDCbirths/master/births.csv"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FE5516-7451-46AD-A1E8-26D02D286C28}"/>
              </a:ext>
            </a:extLst>
          </p:cNvPr>
          <p:cNvSpPr>
            <a:spLocks noGrp="1"/>
          </p:cNvSpPr>
          <p:nvPr>
            <p:ph type="ctrTitle"/>
          </p:nvPr>
        </p:nvSpPr>
        <p:spPr>
          <a:xfrm>
            <a:off x="71919" y="4544496"/>
            <a:ext cx="12120081" cy="1066801"/>
          </a:xfrm>
        </p:spPr>
        <p:txBody>
          <a:bodyPr>
            <a:normAutofit/>
          </a:bodyPr>
          <a:lstStyle/>
          <a:p>
            <a:r>
              <a:rPr lang="en-US" dirty="0"/>
              <a:t>Data Manipulation with Pandas </a:t>
            </a:r>
          </a:p>
        </p:txBody>
      </p:sp>
      <p:sp>
        <p:nvSpPr>
          <p:cNvPr id="3" name="Hình chữ nhật: Góc Tròn 2">
            <a:extLst>
              <a:ext uri="{FF2B5EF4-FFF2-40B4-BE49-F238E27FC236}">
                <a16:creationId xmlns:a16="http://schemas.microsoft.com/office/drawing/2014/main" id="{E47A92A5-6716-B0BC-9A90-0BA17CB377CE}"/>
              </a:ext>
            </a:extLst>
          </p:cNvPr>
          <p:cNvSpPr/>
          <p:nvPr/>
        </p:nvSpPr>
        <p:spPr>
          <a:xfrm>
            <a:off x="6590371" y="1628078"/>
            <a:ext cx="5129561" cy="769434"/>
          </a:xfrm>
          <a:prstGeom prst="roundRect">
            <a:avLst/>
          </a:prstGeom>
          <a:solidFill>
            <a:srgbClr val="0E4663"/>
          </a:solidFill>
          <a:ln>
            <a:solidFill>
              <a:srgbClr val="43DF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b="1" dirty="0">
                <a:solidFill>
                  <a:schemeClr val="accent4">
                    <a:lumMod val="40000"/>
                    <a:lumOff val="60000"/>
                  </a:schemeClr>
                </a:solidFill>
              </a:rPr>
              <a:t>PANDAS</a:t>
            </a:r>
            <a:endParaRPr lang="en-US" b="1" dirty="0">
              <a:solidFill>
                <a:schemeClr val="accent4">
                  <a:lumMod val="40000"/>
                  <a:lumOff val="60000"/>
                </a:schemeClr>
              </a:solidFill>
            </a:endParaRPr>
          </a:p>
        </p:txBody>
      </p:sp>
    </p:spTree>
    <p:extLst>
      <p:ext uri="{BB962C8B-B14F-4D97-AF65-F5344CB8AC3E}">
        <p14:creationId xmlns:p14="http://schemas.microsoft.com/office/powerpoint/2010/main" val="18292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10</a:t>
            </a:fld>
            <a:endParaRPr lang="en-US"/>
          </a:p>
        </p:txBody>
      </p:sp>
      <p:sp>
        <p:nvSpPr>
          <p:cNvPr id="9" name="Hộp Văn bản 8">
            <a:extLst>
              <a:ext uri="{FF2B5EF4-FFF2-40B4-BE49-F238E27FC236}">
                <a16:creationId xmlns:a16="http://schemas.microsoft.com/office/drawing/2014/main" id="{F92E471A-84D2-4DDC-85CF-D26CD75F9E85}"/>
              </a:ext>
            </a:extLst>
          </p:cNvPr>
          <p:cNvSpPr txBox="1"/>
          <p:nvPr/>
        </p:nvSpPr>
        <p:spPr>
          <a:xfrm>
            <a:off x="904875" y="1012878"/>
            <a:ext cx="10782300" cy="1107996"/>
          </a:xfrm>
          <a:prstGeom prst="rect">
            <a:avLst/>
          </a:prstGeom>
          <a:noFill/>
        </p:spPr>
        <p:txBody>
          <a:bodyPr wrap="square">
            <a:spAutoFit/>
          </a:bodyPr>
          <a:lstStyle/>
          <a:p>
            <a:r>
              <a:rPr lang="en-GB" sz="2200" dirty="0"/>
              <a:t>Another option is to directly specify the index of the </a:t>
            </a:r>
            <a:r>
              <a:rPr lang="en-GB" sz="2200" dirty="0" err="1"/>
              <a:t>remaininig</a:t>
            </a:r>
            <a:r>
              <a:rPr lang="en-GB" sz="2200" dirty="0"/>
              <a:t> </a:t>
            </a:r>
            <a:r>
              <a:rPr lang="en-GB" sz="2200" dirty="0" err="1"/>
              <a:t>colums</a:t>
            </a:r>
            <a:r>
              <a:rPr lang="en-GB" sz="2200" dirty="0"/>
              <a:t> using the </a:t>
            </a:r>
            <a:r>
              <a:rPr lang="en-GB" sz="2200" dirty="0" err="1"/>
              <a:t>join_axes</a:t>
            </a:r>
            <a:r>
              <a:rPr lang="en-GB" sz="2200" dirty="0"/>
              <a:t> argument, which takes a list of index objects. Here we'll specify that the returned columns should be the same as those of the first input:</a:t>
            </a:r>
            <a:endParaRPr lang="en-US" sz="2200" dirty="0"/>
          </a:p>
        </p:txBody>
      </p:sp>
      <p:pic>
        <p:nvPicPr>
          <p:cNvPr id="10" name="Hình ảnh 9">
            <a:extLst>
              <a:ext uri="{FF2B5EF4-FFF2-40B4-BE49-F238E27FC236}">
                <a16:creationId xmlns:a16="http://schemas.microsoft.com/office/drawing/2014/main" id="{2EB3EC20-BA8B-4E55-933A-0ED36A7A37EF}"/>
              </a:ext>
            </a:extLst>
          </p:cNvPr>
          <p:cNvPicPr>
            <a:picLocks noChangeAspect="1"/>
          </p:cNvPicPr>
          <p:nvPr/>
        </p:nvPicPr>
        <p:blipFill>
          <a:blip r:embed="rId2"/>
          <a:stretch>
            <a:fillRect/>
          </a:stretch>
        </p:blipFill>
        <p:spPr>
          <a:xfrm>
            <a:off x="809625" y="2324922"/>
            <a:ext cx="10572750" cy="2552700"/>
          </a:xfrm>
          <a:prstGeom prst="rect">
            <a:avLst/>
          </a:prstGeom>
        </p:spPr>
      </p:pic>
    </p:spTree>
    <p:extLst>
      <p:ext uri="{BB962C8B-B14F-4D97-AF65-F5344CB8AC3E}">
        <p14:creationId xmlns:p14="http://schemas.microsoft.com/office/powerpoint/2010/main" val="310785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The append() method</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11</a:t>
            </a:fld>
            <a:endParaRPr lang="en-US"/>
          </a:p>
        </p:txBody>
      </p:sp>
      <p:pic>
        <p:nvPicPr>
          <p:cNvPr id="6" name="Hình ảnh 5">
            <a:extLst>
              <a:ext uri="{FF2B5EF4-FFF2-40B4-BE49-F238E27FC236}">
                <a16:creationId xmlns:a16="http://schemas.microsoft.com/office/drawing/2014/main" id="{A16A5377-55E7-49F4-A51E-063385C27359}"/>
              </a:ext>
            </a:extLst>
          </p:cNvPr>
          <p:cNvPicPr>
            <a:picLocks noChangeAspect="1"/>
          </p:cNvPicPr>
          <p:nvPr/>
        </p:nvPicPr>
        <p:blipFill>
          <a:blip r:embed="rId2"/>
          <a:stretch>
            <a:fillRect/>
          </a:stretch>
        </p:blipFill>
        <p:spPr>
          <a:xfrm>
            <a:off x="6236493" y="1468436"/>
            <a:ext cx="5276850" cy="2371725"/>
          </a:xfrm>
          <a:prstGeom prst="rect">
            <a:avLst/>
          </a:prstGeom>
        </p:spPr>
      </p:pic>
      <p:sp>
        <p:nvSpPr>
          <p:cNvPr id="9" name="Hộp Văn bản 8">
            <a:extLst>
              <a:ext uri="{FF2B5EF4-FFF2-40B4-BE49-F238E27FC236}">
                <a16:creationId xmlns:a16="http://schemas.microsoft.com/office/drawing/2014/main" id="{0E40ED99-22D4-4C30-8D54-0B6C19DB3ED0}"/>
              </a:ext>
            </a:extLst>
          </p:cNvPr>
          <p:cNvSpPr txBox="1"/>
          <p:nvPr/>
        </p:nvSpPr>
        <p:spPr>
          <a:xfrm>
            <a:off x="590550" y="1468436"/>
            <a:ext cx="5453063" cy="2462213"/>
          </a:xfrm>
          <a:prstGeom prst="rect">
            <a:avLst/>
          </a:prstGeom>
          <a:noFill/>
        </p:spPr>
        <p:txBody>
          <a:bodyPr wrap="square">
            <a:spAutoFit/>
          </a:bodyPr>
          <a:lstStyle/>
          <a:p>
            <a:r>
              <a:rPr lang="en-GB" sz="2200" dirty="0"/>
              <a:t>Because direct array concatenation is so common, Series and </a:t>
            </a:r>
            <a:r>
              <a:rPr lang="en-GB" sz="2200" dirty="0" err="1"/>
              <a:t>DataFrame</a:t>
            </a:r>
            <a:r>
              <a:rPr lang="en-GB" sz="2200" dirty="0"/>
              <a:t> objects have an append method that can accomplish the same thing in fewer keystrokes.</a:t>
            </a:r>
          </a:p>
          <a:p>
            <a:pPr marL="285750" indent="-285750">
              <a:buFont typeface="Arial" panose="020B0604020202020204" pitchFamily="34" charset="0"/>
              <a:buChar char="•"/>
            </a:pPr>
            <a:r>
              <a:rPr lang="en-GB" sz="2200" dirty="0"/>
              <a:t> For example, rather than calling </a:t>
            </a:r>
            <a:r>
              <a:rPr lang="en-GB" sz="2200" dirty="0" err="1"/>
              <a:t>pd.concat</a:t>
            </a:r>
            <a:r>
              <a:rPr lang="en-GB" sz="2200" dirty="0"/>
              <a:t>([df1, df2]), you can simply call df1.append(df2):</a:t>
            </a:r>
            <a:endParaRPr lang="en-US" sz="2200" dirty="0"/>
          </a:p>
        </p:txBody>
      </p:sp>
      <p:sp>
        <p:nvSpPr>
          <p:cNvPr id="11" name="Hộp Văn bản 10">
            <a:extLst>
              <a:ext uri="{FF2B5EF4-FFF2-40B4-BE49-F238E27FC236}">
                <a16:creationId xmlns:a16="http://schemas.microsoft.com/office/drawing/2014/main" id="{4A1A5B0B-6834-4971-899E-436415678B8A}"/>
              </a:ext>
            </a:extLst>
          </p:cNvPr>
          <p:cNvSpPr txBox="1"/>
          <p:nvPr/>
        </p:nvSpPr>
        <p:spPr>
          <a:xfrm>
            <a:off x="756435" y="4158457"/>
            <a:ext cx="11016465" cy="2462213"/>
          </a:xfrm>
          <a:prstGeom prst="rect">
            <a:avLst/>
          </a:prstGeom>
          <a:noFill/>
        </p:spPr>
        <p:txBody>
          <a:bodyPr wrap="square">
            <a:spAutoFit/>
          </a:bodyPr>
          <a:lstStyle/>
          <a:p>
            <a:pPr marL="342900" indent="-342900">
              <a:buFont typeface="Arial" panose="020B0604020202020204" pitchFamily="34" charset="0"/>
              <a:buChar char="•"/>
            </a:pPr>
            <a:r>
              <a:rPr lang="en-GB" sz="2200" dirty="0"/>
              <a:t>Keep in mind that unlike the append() and extend() methods of Python lists, the append() method in Pandas does not modify the original object–instead it creates a new object with the combined data. </a:t>
            </a:r>
          </a:p>
          <a:p>
            <a:pPr marL="342900" indent="-342900">
              <a:buFont typeface="Arial" panose="020B0604020202020204" pitchFamily="34" charset="0"/>
              <a:buChar char="•"/>
            </a:pPr>
            <a:r>
              <a:rPr lang="en-GB" sz="2200" dirty="0"/>
              <a:t>It also is not a very efficient method, because it involves creation of a new index and data buffer. </a:t>
            </a:r>
          </a:p>
          <a:p>
            <a:pPr marL="342900" indent="-342900">
              <a:buFont typeface="Arial" panose="020B0604020202020204" pitchFamily="34" charset="0"/>
              <a:buChar char="•"/>
            </a:pPr>
            <a:r>
              <a:rPr lang="en-GB" sz="2200" dirty="0"/>
              <a:t>Thus, if you plan to do multiple append operations, it is generally better to build a list of </a:t>
            </a:r>
            <a:r>
              <a:rPr lang="en-GB" sz="2200" dirty="0" err="1"/>
              <a:t>DataFrames</a:t>
            </a:r>
            <a:r>
              <a:rPr lang="en-GB" sz="2200" dirty="0"/>
              <a:t> and pass them all at once to the </a:t>
            </a:r>
            <a:r>
              <a:rPr lang="en-GB" sz="2200" dirty="0" err="1"/>
              <a:t>concat</a:t>
            </a:r>
            <a:r>
              <a:rPr lang="en-GB" sz="2200" dirty="0"/>
              <a:t>() function.</a:t>
            </a:r>
            <a:endParaRPr lang="en-US" sz="2200" dirty="0"/>
          </a:p>
        </p:txBody>
      </p:sp>
    </p:spTree>
    <p:extLst>
      <p:ext uri="{BB962C8B-B14F-4D97-AF65-F5344CB8AC3E}">
        <p14:creationId xmlns:p14="http://schemas.microsoft.com/office/powerpoint/2010/main" val="322014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Practice</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12</a:t>
            </a:fld>
            <a:endParaRPr lang="en-US"/>
          </a:p>
        </p:txBody>
      </p:sp>
      <p:sp>
        <p:nvSpPr>
          <p:cNvPr id="2" name="Rectangle 1">
            <a:extLst>
              <a:ext uri="{FF2B5EF4-FFF2-40B4-BE49-F238E27FC236}">
                <a16:creationId xmlns:a16="http://schemas.microsoft.com/office/drawing/2014/main" id="{10F5B3AC-A21B-4228-A32E-4FA5D0A40D8F}"/>
              </a:ext>
            </a:extLst>
          </p:cNvPr>
          <p:cNvSpPr>
            <a:spLocks noChangeArrowheads="1"/>
          </p:cNvSpPr>
          <p:nvPr/>
        </p:nvSpPr>
        <p:spPr bwMode="auto">
          <a:xfrm>
            <a:off x="1029450" y="1113078"/>
            <a:ext cx="108680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8800"/>
                </a:solidFill>
                <a:effectLst/>
                <a:latin typeface="Arial Unicode MS"/>
              </a:rPr>
              <a:t>import</a:t>
            </a:r>
            <a:r>
              <a:rPr kumimoji="0" lang="en-US" altLang="en-US" sz="2000" b="0" i="0" u="none" strike="noStrike" cap="none" normalizeH="0" baseline="0" dirty="0">
                <a:ln>
                  <a:noFill/>
                </a:ln>
                <a:solidFill>
                  <a:srgbClr val="333333"/>
                </a:solidFill>
                <a:effectLst/>
                <a:latin typeface="Arial Unicode MS"/>
              </a:rPr>
              <a:t> </a:t>
            </a:r>
            <a:r>
              <a:rPr kumimoji="0" lang="en-US" altLang="en-US" sz="2000" b="1" i="0" u="none" strike="noStrike" cap="none" normalizeH="0" baseline="0" dirty="0">
                <a:ln>
                  <a:noFill/>
                </a:ln>
                <a:solidFill>
                  <a:srgbClr val="0E84B5"/>
                </a:solidFill>
                <a:effectLst/>
                <a:latin typeface="Arial Unicode MS"/>
              </a:rPr>
              <a:t>pandas</a:t>
            </a:r>
            <a:r>
              <a:rPr kumimoji="0" lang="en-US" altLang="en-US" sz="2000" b="0" i="0" u="none" strike="noStrike" cap="none" normalizeH="0" baseline="0" dirty="0">
                <a:ln>
                  <a:noFill/>
                </a:ln>
                <a:solidFill>
                  <a:srgbClr val="333333"/>
                </a:solidFill>
                <a:effectLst/>
                <a:latin typeface="Arial Unicode MS"/>
              </a:rPr>
              <a:t> </a:t>
            </a:r>
            <a:r>
              <a:rPr kumimoji="0" lang="en-US" altLang="en-US" sz="2000" b="1" i="0" u="none" strike="noStrike" cap="none" normalizeH="0" baseline="0" dirty="0">
                <a:ln>
                  <a:noFill/>
                </a:ln>
                <a:solidFill>
                  <a:srgbClr val="008800"/>
                </a:solidFill>
                <a:effectLst/>
                <a:latin typeface="Arial Unicode MS"/>
              </a:rPr>
              <a:t>as</a:t>
            </a:r>
            <a:r>
              <a:rPr kumimoji="0" lang="en-US" altLang="en-US" sz="2000" b="0" i="0" u="none" strike="noStrike" cap="none" normalizeH="0" baseline="0" dirty="0">
                <a:ln>
                  <a:noFill/>
                </a:ln>
                <a:solidFill>
                  <a:srgbClr val="333333"/>
                </a:solidFill>
                <a:effectLst/>
                <a:latin typeface="Arial Unicode MS"/>
              </a:rPr>
              <a:t> </a:t>
            </a:r>
            <a:r>
              <a:rPr kumimoji="0" lang="en-US" altLang="en-US" sz="2000" b="1" i="0" u="none" strike="noStrike" cap="none" normalizeH="0" baseline="0" dirty="0">
                <a:ln>
                  <a:noFill/>
                </a:ln>
                <a:solidFill>
                  <a:srgbClr val="0E84B5"/>
                </a:solidFill>
                <a:effectLst/>
                <a:latin typeface="Arial Unicode MS"/>
              </a:rPr>
              <a:t>pd</a:t>
            </a:r>
            <a:r>
              <a:rPr kumimoji="0" lang="en-US" altLang="en-US" sz="2000" b="0" i="0" u="none" strike="noStrike" cap="none" normalizeH="0" baseline="0" dirty="0">
                <a:ln>
                  <a:noFill/>
                </a:ln>
                <a:solidFill>
                  <a:srgbClr val="333333"/>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rgbClr val="333333"/>
                </a:solidFill>
                <a:latin typeface="Arial Unicode MS"/>
              </a:rPr>
              <a:t>url</a:t>
            </a:r>
            <a:r>
              <a:rPr lang="en-US" altLang="en-US" sz="2000" dirty="0">
                <a:solidFill>
                  <a:srgbClr val="333333"/>
                </a:solidFill>
                <a:latin typeface="Arial Unicode MS"/>
              </a:rPr>
              <a:t> = ‘</a:t>
            </a:r>
            <a:r>
              <a:rPr kumimoji="0" lang="en-US" altLang="en-US" sz="2000" b="0" i="0" u="none" strike="noStrike" cap="none" normalizeH="0" baseline="0" dirty="0">
                <a:ln>
                  <a:noFill/>
                </a:ln>
                <a:solidFill>
                  <a:srgbClr val="333333"/>
                </a:solidFill>
                <a:effectLst/>
                <a:latin typeface="Arial Unicode MS"/>
              </a:rPr>
              <a:t>https://raw.githubusercontent.com/</a:t>
            </a:r>
            <a:r>
              <a:rPr kumimoji="0" lang="en-US" altLang="en-US" sz="2000" b="0" i="0" u="none" strike="noStrike" cap="none" normalizeH="0" baseline="0" dirty="0" err="1">
                <a:ln>
                  <a:noFill/>
                </a:ln>
                <a:solidFill>
                  <a:srgbClr val="333333"/>
                </a:solidFill>
                <a:effectLst/>
                <a:latin typeface="Arial Unicode MS"/>
              </a:rPr>
              <a:t>mwaskom</a:t>
            </a:r>
            <a:r>
              <a:rPr kumimoji="0" lang="en-US" altLang="en-US" sz="2000" b="0" i="0" u="none" strike="noStrike" cap="none" normalizeH="0" baseline="0" dirty="0">
                <a:ln>
                  <a:noFill/>
                </a:ln>
                <a:solidFill>
                  <a:srgbClr val="333333"/>
                </a:solidFill>
                <a:effectLst/>
                <a:latin typeface="Arial Unicode MS"/>
              </a:rPr>
              <a:t>/seaborn-data/master/diamonds.csv’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Unicode MS"/>
              </a:rPr>
              <a:t>diamonds = </a:t>
            </a:r>
            <a:r>
              <a:rPr kumimoji="0" lang="en-US" altLang="en-US" sz="2000" b="0" i="0" u="none" strike="noStrike" cap="none" normalizeH="0" baseline="0" dirty="0" err="1">
                <a:ln>
                  <a:noFill/>
                </a:ln>
                <a:solidFill>
                  <a:srgbClr val="333333"/>
                </a:solidFill>
                <a:effectLst/>
                <a:latin typeface="Arial Unicode MS"/>
              </a:rPr>
              <a:t>pd.read_csv</a:t>
            </a:r>
            <a:r>
              <a:rPr kumimoji="0" lang="en-US" altLang="en-US" sz="2000" b="0" i="0" u="none" strike="noStrike" cap="none" normalizeH="0" baseline="0" dirty="0">
                <a:ln>
                  <a:noFill/>
                </a:ln>
                <a:solidFill>
                  <a:srgbClr val="333333"/>
                </a:solidFill>
                <a:effectLst/>
                <a:latin typeface="Arial Unicode MS"/>
              </a:rPr>
              <a:t>(</a:t>
            </a:r>
            <a:r>
              <a:rPr kumimoji="0" lang="en-US" altLang="en-US" sz="2000" b="0" i="0" u="none" strike="noStrike" cap="none" normalizeH="0" baseline="0" dirty="0" err="1">
                <a:ln>
                  <a:noFill/>
                </a:ln>
                <a:solidFill>
                  <a:srgbClr val="333333"/>
                </a:solidFill>
                <a:effectLst/>
                <a:latin typeface="Arial Unicode MS"/>
              </a:rPr>
              <a:t>url</a:t>
            </a:r>
            <a:r>
              <a:rPr kumimoji="0" lang="en-US" altLang="en-US" sz="2000" b="0" i="0" u="none" strike="noStrike" cap="none" normalizeH="0" baseline="0" dirty="0">
                <a:ln>
                  <a:noFill/>
                </a:ln>
                <a:solidFill>
                  <a:srgbClr val="333333"/>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Unicode MS"/>
              </a:rPr>
              <a:t>data = </a:t>
            </a:r>
            <a:r>
              <a:rPr kumimoji="0" lang="en-US" altLang="en-US" sz="2000" b="0" i="0" u="none" strike="noStrike" cap="none" normalizeH="0" baseline="0" dirty="0" err="1">
                <a:ln>
                  <a:noFill/>
                </a:ln>
                <a:solidFill>
                  <a:srgbClr val="333333"/>
                </a:solidFill>
                <a:effectLst/>
                <a:latin typeface="Arial Unicode MS"/>
              </a:rPr>
              <a:t>diamonds.head</a:t>
            </a:r>
            <a:r>
              <a:rPr kumimoji="0" lang="en-US" altLang="en-US" sz="2000" b="0" i="0" u="none" strike="noStrike" cap="none" normalizeH="0" baseline="0" dirty="0">
                <a:ln>
                  <a:noFill/>
                </a:ln>
                <a:solidFill>
                  <a:srgbClr val="333333"/>
                </a:solidFill>
                <a:effectLst/>
                <a:latin typeface="Arial Unicode MS"/>
              </a:rPr>
              <a:t>()</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6" name="Hình ảnh 5">
            <a:extLst>
              <a:ext uri="{FF2B5EF4-FFF2-40B4-BE49-F238E27FC236}">
                <a16:creationId xmlns:a16="http://schemas.microsoft.com/office/drawing/2014/main" id="{9576D703-5FD2-4D58-BC3D-115503DFC8BB}"/>
              </a:ext>
            </a:extLst>
          </p:cNvPr>
          <p:cNvPicPr>
            <a:picLocks noChangeAspect="1"/>
          </p:cNvPicPr>
          <p:nvPr/>
        </p:nvPicPr>
        <p:blipFill>
          <a:blip r:embed="rId2"/>
          <a:stretch>
            <a:fillRect/>
          </a:stretch>
        </p:blipFill>
        <p:spPr>
          <a:xfrm>
            <a:off x="993621" y="2419330"/>
            <a:ext cx="6362700" cy="2219325"/>
          </a:xfrm>
          <a:prstGeom prst="rect">
            <a:avLst/>
          </a:prstGeom>
        </p:spPr>
      </p:pic>
      <p:grpSp>
        <p:nvGrpSpPr>
          <p:cNvPr id="17" name="Nhóm 16">
            <a:extLst>
              <a:ext uri="{FF2B5EF4-FFF2-40B4-BE49-F238E27FC236}">
                <a16:creationId xmlns:a16="http://schemas.microsoft.com/office/drawing/2014/main" id="{5CF3E901-DC35-48E2-904D-36599AFB292A}"/>
              </a:ext>
            </a:extLst>
          </p:cNvPr>
          <p:cNvGrpSpPr/>
          <p:nvPr/>
        </p:nvGrpSpPr>
        <p:grpSpPr>
          <a:xfrm>
            <a:off x="2799826" y="1765122"/>
            <a:ext cx="5336216" cy="2873778"/>
            <a:chOff x="4423144" y="2463766"/>
            <a:chExt cx="5336216" cy="2873778"/>
          </a:xfrm>
        </p:grpSpPr>
        <p:sp>
          <p:nvSpPr>
            <p:cNvPr id="7" name="Hình chữ nhật: Góc Tròn 6">
              <a:extLst>
                <a:ext uri="{FF2B5EF4-FFF2-40B4-BE49-F238E27FC236}">
                  <a16:creationId xmlns:a16="http://schemas.microsoft.com/office/drawing/2014/main" id="{065E2108-3FF8-4D6A-8FDB-DBAEF71EF36A}"/>
                </a:ext>
              </a:extLst>
            </p:cNvPr>
            <p:cNvSpPr/>
            <p:nvPr/>
          </p:nvSpPr>
          <p:spPr>
            <a:xfrm>
              <a:off x="4423144" y="3136605"/>
              <a:ext cx="627321" cy="22009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Đường kết nối: Cong 11">
              <a:extLst>
                <a:ext uri="{FF2B5EF4-FFF2-40B4-BE49-F238E27FC236}">
                  <a16:creationId xmlns:a16="http://schemas.microsoft.com/office/drawing/2014/main" id="{52BE10AC-B65E-40D8-98B9-BF5AA51C783B}"/>
                </a:ext>
              </a:extLst>
            </p:cNvPr>
            <p:cNvCxnSpPr>
              <a:cxnSpLocks/>
              <a:stCxn id="7" idx="0"/>
              <a:endCxn id="14" idx="0"/>
            </p:cNvCxnSpPr>
            <p:nvPr/>
          </p:nvCxnSpPr>
          <p:spPr>
            <a:xfrm rot="5400000" flipH="1" flipV="1">
              <a:off x="7091252" y="782158"/>
              <a:ext cx="12700" cy="4708895"/>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Hình chữ nhật: Góc Tròn 13">
              <a:extLst>
                <a:ext uri="{FF2B5EF4-FFF2-40B4-BE49-F238E27FC236}">
                  <a16:creationId xmlns:a16="http://schemas.microsoft.com/office/drawing/2014/main" id="{2B56EAA3-C292-4595-98EF-C9B89CECFD5B}"/>
                </a:ext>
              </a:extLst>
            </p:cNvPr>
            <p:cNvSpPr/>
            <p:nvPr/>
          </p:nvSpPr>
          <p:spPr>
            <a:xfrm>
              <a:off x="9132039" y="3136605"/>
              <a:ext cx="627321" cy="22009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ộp Văn bản 15">
              <a:extLst>
                <a:ext uri="{FF2B5EF4-FFF2-40B4-BE49-F238E27FC236}">
                  <a16:creationId xmlns:a16="http://schemas.microsoft.com/office/drawing/2014/main" id="{D0EA6C32-64E6-42A6-99AE-CE25020B01A3}"/>
                </a:ext>
              </a:extLst>
            </p:cNvPr>
            <p:cNvSpPr txBox="1"/>
            <p:nvPr/>
          </p:nvSpPr>
          <p:spPr>
            <a:xfrm>
              <a:off x="6682007" y="2463766"/>
              <a:ext cx="831190" cy="369332"/>
            </a:xfrm>
            <a:prstGeom prst="rect">
              <a:avLst/>
            </a:prstGeom>
            <a:noFill/>
          </p:spPr>
          <p:txBody>
            <a:bodyPr wrap="square" rtlCol="0">
              <a:spAutoFit/>
            </a:bodyPr>
            <a:lstStyle/>
            <a:p>
              <a:r>
                <a:rPr lang="en-US" dirty="0"/>
                <a:t>Move</a:t>
              </a:r>
            </a:p>
          </p:txBody>
        </p:sp>
      </p:grpSp>
      <p:pic>
        <p:nvPicPr>
          <p:cNvPr id="19" name="Hình ảnh 18">
            <a:extLst>
              <a:ext uri="{FF2B5EF4-FFF2-40B4-BE49-F238E27FC236}">
                <a16:creationId xmlns:a16="http://schemas.microsoft.com/office/drawing/2014/main" id="{7F7EDA15-E8CD-4EDE-9044-76AA5BD17C6A}"/>
              </a:ext>
            </a:extLst>
          </p:cNvPr>
          <p:cNvPicPr>
            <a:picLocks noChangeAspect="1"/>
          </p:cNvPicPr>
          <p:nvPr/>
        </p:nvPicPr>
        <p:blipFill>
          <a:blip r:embed="rId3"/>
          <a:stretch>
            <a:fillRect/>
          </a:stretch>
        </p:blipFill>
        <p:spPr>
          <a:xfrm>
            <a:off x="904875" y="4638675"/>
            <a:ext cx="5800725" cy="2219325"/>
          </a:xfrm>
          <a:prstGeom prst="rect">
            <a:avLst/>
          </a:prstGeom>
        </p:spPr>
      </p:pic>
      <p:pic>
        <p:nvPicPr>
          <p:cNvPr id="8" name="Hình ảnh 7">
            <a:extLst>
              <a:ext uri="{FF2B5EF4-FFF2-40B4-BE49-F238E27FC236}">
                <a16:creationId xmlns:a16="http://schemas.microsoft.com/office/drawing/2014/main" id="{3331B6B8-A44B-462F-8347-B355A9C10C91}"/>
              </a:ext>
            </a:extLst>
          </p:cNvPr>
          <p:cNvPicPr>
            <a:picLocks noChangeAspect="1"/>
          </p:cNvPicPr>
          <p:nvPr/>
        </p:nvPicPr>
        <p:blipFill>
          <a:blip r:embed="rId4"/>
          <a:stretch>
            <a:fillRect/>
          </a:stretch>
        </p:blipFill>
        <p:spPr>
          <a:xfrm>
            <a:off x="8309789" y="1837240"/>
            <a:ext cx="4006797" cy="4904195"/>
          </a:xfrm>
          <a:prstGeom prst="rect">
            <a:avLst/>
          </a:prstGeom>
        </p:spPr>
      </p:pic>
    </p:spTree>
    <p:extLst>
      <p:ext uri="{BB962C8B-B14F-4D97-AF65-F5344CB8AC3E}">
        <p14:creationId xmlns:p14="http://schemas.microsoft.com/office/powerpoint/2010/main" val="24709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Categories of Joins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13</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726896" y="2320723"/>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One-to-one joins</a:t>
            </a:r>
            <a:endParaRPr lang="en-US" sz="2400" b="1" dirty="0"/>
          </a:p>
        </p:txBody>
      </p:sp>
      <p:sp>
        <p:nvSpPr>
          <p:cNvPr id="7" name="Hộp Văn bản 6">
            <a:extLst>
              <a:ext uri="{FF2B5EF4-FFF2-40B4-BE49-F238E27FC236}">
                <a16:creationId xmlns:a16="http://schemas.microsoft.com/office/drawing/2014/main" id="{AC64DDCE-34FB-4FE2-AF41-5AA4848F3176}"/>
              </a:ext>
            </a:extLst>
          </p:cNvPr>
          <p:cNvSpPr txBox="1"/>
          <p:nvPr/>
        </p:nvSpPr>
        <p:spPr>
          <a:xfrm>
            <a:off x="726896" y="1468436"/>
            <a:ext cx="10979327" cy="769441"/>
          </a:xfrm>
          <a:prstGeom prst="rect">
            <a:avLst/>
          </a:prstGeom>
          <a:noFill/>
        </p:spPr>
        <p:txBody>
          <a:bodyPr wrap="square">
            <a:spAutoFit/>
          </a:bodyPr>
          <a:lstStyle/>
          <a:p>
            <a:r>
              <a:rPr lang="en-GB" sz="2200" dirty="0"/>
              <a:t>The </a:t>
            </a:r>
            <a:r>
              <a:rPr lang="en-GB" sz="2200" dirty="0" err="1">
                <a:highlight>
                  <a:srgbClr val="FFFF00"/>
                </a:highlight>
              </a:rPr>
              <a:t>pd.merge</a:t>
            </a:r>
            <a:r>
              <a:rPr lang="en-GB" sz="2200" dirty="0">
                <a:highlight>
                  <a:srgbClr val="FFFF00"/>
                </a:highlight>
              </a:rPr>
              <a:t>()</a:t>
            </a:r>
            <a:r>
              <a:rPr lang="en-GB" sz="2200" dirty="0"/>
              <a:t> function implements a number of types of joins: the one-to-one, many-to-one, and many-to-many joins.</a:t>
            </a:r>
            <a:endParaRPr lang="en-US" sz="2200" dirty="0"/>
          </a:p>
        </p:txBody>
      </p:sp>
      <p:pic>
        <p:nvPicPr>
          <p:cNvPr id="8" name="Hình ảnh 7">
            <a:extLst>
              <a:ext uri="{FF2B5EF4-FFF2-40B4-BE49-F238E27FC236}">
                <a16:creationId xmlns:a16="http://schemas.microsoft.com/office/drawing/2014/main" id="{9E1A849B-B895-4DAE-82C7-B8A6D5454DB7}"/>
              </a:ext>
            </a:extLst>
          </p:cNvPr>
          <p:cNvPicPr>
            <a:picLocks noChangeAspect="1"/>
          </p:cNvPicPr>
          <p:nvPr/>
        </p:nvPicPr>
        <p:blipFill>
          <a:blip r:embed="rId2"/>
          <a:stretch>
            <a:fillRect/>
          </a:stretch>
        </p:blipFill>
        <p:spPr>
          <a:xfrm>
            <a:off x="904875" y="2815571"/>
            <a:ext cx="9201150" cy="1085850"/>
          </a:xfrm>
          <a:prstGeom prst="rect">
            <a:avLst/>
          </a:prstGeom>
        </p:spPr>
      </p:pic>
      <p:pic>
        <p:nvPicPr>
          <p:cNvPr id="10" name="Hình ảnh 9">
            <a:extLst>
              <a:ext uri="{FF2B5EF4-FFF2-40B4-BE49-F238E27FC236}">
                <a16:creationId xmlns:a16="http://schemas.microsoft.com/office/drawing/2014/main" id="{A2B6E94B-FD6A-4DB3-8834-A4B86C75E1CD}"/>
              </a:ext>
            </a:extLst>
          </p:cNvPr>
          <p:cNvPicPr>
            <a:picLocks noChangeAspect="1"/>
          </p:cNvPicPr>
          <p:nvPr/>
        </p:nvPicPr>
        <p:blipFill>
          <a:blip r:embed="rId3"/>
          <a:stretch>
            <a:fillRect/>
          </a:stretch>
        </p:blipFill>
        <p:spPr>
          <a:xfrm>
            <a:off x="904875" y="4457700"/>
            <a:ext cx="4905375" cy="2400300"/>
          </a:xfrm>
          <a:prstGeom prst="rect">
            <a:avLst/>
          </a:prstGeom>
        </p:spPr>
      </p:pic>
      <p:pic>
        <p:nvPicPr>
          <p:cNvPr id="12" name="Hình ảnh 11">
            <a:extLst>
              <a:ext uri="{FF2B5EF4-FFF2-40B4-BE49-F238E27FC236}">
                <a16:creationId xmlns:a16="http://schemas.microsoft.com/office/drawing/2014/main" id="{8E127A57-0263-4A9B-8832-96DF20CD2FF5}"/>
              </a:ext>
            </a:extLst>
          </p:cNvPr>
          <p:cNvPicPr>
            <a:picLocks noChangeAspect="1"/>
          </p:cNvPicPr>
          <p:nvPr/>
        </p:nvPicPr>
        <p:blipFill>
          <a:blip r:embed="rId4"/>
          <a:stretch>
            <a:fillRect/>
          </a:stretch>
        </p:blipFill>
        <p:spPr>
          <a:xfrm>
            <a:off x="6715125" y="3989389"/>
            <a:ext cx="3390900" cy="2800350"/>
          </a:xfrm>
          <a:prstGeom prst="rect">
            <a:avLst/>
          </a:prstGeom>
        </p:spPr>
      </p:pic>
      <p:sp>
        <p:nvSpPr>
          <p:cNvPr id="15" name="Hộp Văn bản 14">
            <a:extLst>
              <a:ext uri="{FF2B5EF4-FFF2-40B4-BE49-F238E27FC236}">
                <a16:creationId xmlns:a16="http://schemas.microsoft.com/office/drawing/2014/main" id="{654232D7-4023-4697-A0FC-E78C6B05E3D8}"/>
              </a:ext>
            </a:extLst>
          </p:cNvPr>
          <p:cNvSpPr txBox="1"/>
          <p:nvPr/>
        </p:nvSpPr>
        <p:spPr>
          <a:xfrm>
            <a:off x="10106026" y="3358496"/>
            <a:ext cx="2085974" cy="3477875"/>
          </a:xfrm>
          <a:prstGeom prst="rect">
            <a:avLst/>
          </a:prstGeom>
          <a:noFill/>
          <a:ln>
            <a:solidFill>
              <a:schemeClr val="accent1"/>
            </a:solidFill>
          </a:ln>
        </p:spPr>
        <p:txBody>
          <a:bodyPr wrap="square">
            <a:spAutoFit/>
          </a:bodyPr>
          <a:lstStyle/>
          <a:p>
            <a:r>
              <a:rPr lang="en-GB" sz="2200" dirty="0"/>
              <a:t>The </a:t>
            </a:r>
            <a:r>
              <a:rPr lang="en-GB" sz="2200" dirty="0" err="1"/>
              <a:t>pd.merge</a:t>
            </a:r>
            <a:r>
              <a:rPr lang="en-GB" sz="2200" dirty="0"/>
              <a:t>() function recognizes that each </a:t>
            </a:r>
            <a:r>
              <a:rPr lang="en-GB" sz="2200" dirty="0" err="1"/>
              <a:t>DataFrame</a:t>
            </a:r>
            <a:r>
              <a:rPr lang="en-GB" sz="2200" dirty="0"/>
              <a:t> has an "employee" column, and automatically joins using this column as a key</a:t>
            </a:r>
            <a:endParaRPr lang="en-US" sz="2200" dirty="0"/>
          </a:p>
        </p:txBody>
      </p:sp>
    </p:spTree>
    <p:extLst>
      <p:ext uri="{BB962C8B-B14F-4D97-AF65-F5344CB8AC3E}">
        <p14:creationId xmlns:p14="http://schemas.microsoft.com/office/powerpoint/2010/main" val="325694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14</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03359"/>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Many-to-one joins</a:t>
            </a:r>
            <a:endParaRPr lang="en-US" sz="2400" b="1" dirty="0"/>
          </a:p>
        </p:txBody>
      </p:sp>
      <p:pic>
        <p:nvPicPr>
          <p:cNvPr id="8" name="Hình ảnh 7">
            <a:extLst>
              <a:ext uri="{FF2B5EF4-FFF2-40B4-BE49-F238E27FC236}">
                <a16:creationId xmlns:a16="http://schemas.microsoft.com/office/drawing/2014/main" id="{D989D33C-D789-47ED-84FC-F5EF50F3898A}"/>
              </a:ext>
            </a:extLst>
          </p:cNvPr>
          <p:cNvPicPr>
            <a:picLocks noChangeAspect="1"/>
          </p:cNvPicPr>
          <p:nvPr/>
        </p:nvPicPr>
        <p:blipFill>
          <a:blip r:embed="rId2"/>
          <a:stretch>
            <a:fillRect/>
          </a:stretch>
        </p:blipFill>
        <p:spPr>
          <a:xfrm>
            <a:off x="999750" y="1459553"/>
            <a:ext cx="7439025" cy="638175"/>
          </a:xfrm>
          <a:prstGeom prst="rect">
            <a:avLst/>
          </a:prstGeom>
        </p:spPr>
      </p:pic>
      <p:pic>
        <p:nvPicPr>
          <p:cNvPr id="10" name="Hình ảnh 9">
            <a:extLst>
              <a:ext uri="{FF2B5EF4-FFF2-40B4-BE49-F238E27FC236}">
                <a16:creationId xmlns:a16="http://schemas.microsoft.com/office/drawing/2014/main" id="{25A80F26-A8CE-478B-BA58-013527D32093}"/>
              </a:ext>
            </a:extLst>
          </p:cNvPr>
          <p:cNvPicPr>
            <a:picLocks noChangeAspect="1"/>
          </p:cNvPicPr>
          <p:nvPr/>
        </p:nvPicPr>
        <p:blipFill>
          <a:blip r:embed="rId3"/>
          <a:stretch>
            <a:fillRect/>
          </a:stretch>
        </p:blipFill>
        <p:spPr>
          <a:xfrm>
            <a:off x="999750" y="2281237"/>
            <a:ext cx="6086475" cy="2295525"/>
          </a:xfrm>
          <a:prstGeom prst="rect">
            <a:avLst/>
          </a:prstGeom>
        </p:spPr>
      </p:pic>
      <p:pic>
        <p:nvPicPr>
          <p:cNvPr id="12" name="Hình ảnh 11">
            <a:extLst>
              <a:ext uri="{FF2B5EF4-FFF2-40B4-BE49-F238E27FC236}">
                <a16:creationId xmlns:a16="http://schemas.microsoft.com/office/drawing/2014/main" id="{C87C1FB1-DC63-4B2D-9245-24F8987757C3}"/>
              </a:ext>
            </a:extLst>
          </p:cNvPr>
          <p:cNvPicPr>
            <a:picLocks noChangeAspect="1"/>
          </p:cNvPicPr>
          <p:nvPr/>
        </p:nvPicPr>
        <p:blipFill>
          <a:blip r:embed="rId4"/>
          <a:stretch>
            <a:fillRect/>
          </a:stretch>
        </p:blipFill>
        <p:spPr>
          <a:xfrm>
            <a:off x="7381875" y="2176462"/>
            <a:ext cx="4391025" cy="2400300"/>
          </a:xfrm>
          <a:prstGeom prst="rect">
            <a:avLst/>
          </a:prstGeom>
        </p:spPr>
      </p:pic>
      <p:sp>
        <p:nvSpPr>
          <p:cNvPr id="15" name="Hộp Văn bản 14">
            <a:extLst>
              <a:ext uri="{FF2B5EF4-FFF2-40B4-BE49-F238E27FC236}">
                <a16:creationId xmlns:a16="http://schemas.microsoft.com/office/drawing/2014/main" id="{DACD486E-4BC2-454D-BEC0-AA057FE55BF1}"/>
              </a:ext>
            </a:extLst>
          </p:cNvPr>
          <p:cNvSpPr txBox="1"/>
          <p:nvPr/>
        </p:nvSpPr>
        <p:spPr>
          <a:xfrm>
            <a:off x="999750" y="4760271"/>
            <a:ext cx="10773150" cy="769441"/>
          </a:xfrm>
          <a:prstGeom prst="rect">
            <a:avLst/>
          </a:prstGeom>
          <a:noFill/>
        </p:spPr>
        <p:txBody>
          <a:bodyPr wrap="square">
            <a:spAutoFit/>
          </a:bodyPr>
          <a:lstStyle/>
          <a:p>
            <a:r>
              <a:rPr lang="en-GB" sz="2200" dirty="0"/>
              <a:t>The resulting </a:t>
            </a:r>
            <a:r>
              <a:rPr lang="en-GB" sz="2200" dirty="0" err="1"/>
              <a:t>DataFrame</a:t>
            </a:r>
            <a:r>
              <a:rPr lang="en-GB" sz="2200" dirty="0"/>
              <a:t> has an </a:t>
            </a:r>
            <a:r>
              <a:rPr lang="en-GB" sz="2200" dirty="0" err="1"/>
              <a:t>aditional</a:t>
            </a:r>
            <a:r>
              <a:rPr lang="en-GB" sz="2200" dirty="0"/>
              <a:t> column with the "supervisor" information, where the information is repeated in one or more locations as required by the inputs</a:t>
            </a:r>
            <a:endParaRPr lang="en-US" sz="2200" dirty="0"/>
          </a:p>
        </p:txBody>
      </p:sp>
    </p:spTree>
    <p:extLst>
      <p:ext uri="{BB962C8B-B14F-4D97-AF65-F5344CB8AC3E}">
        <p14:creationId xmlns:p14="http://schemas.microsoft.com/office/powerpoint/2010/main" val="33526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15</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03364"/>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Many-to-many joins</a:t>
            </a:r>
            <a:endParaRPr lang="en-US" sz="2400" b="1" dirty="0"/>
          </a:p>
        </p:txBody>
      </p:sp>
      <p:pic>
        <p:nvPicPr>
          <p:cNvPr id="8" name="Hình ảnh 7">
            <a:extLst>
              <a:ext uri="{FF2B5EF4-FFF2-40B4-BE49-F238E27FC236}">
                <a16:creationId xmlns:a16="http://schemas.microsoft.com/office/drawing/2014/main" id="{B8972954-3E0F-4854-A4FE-9E55FEA18F65}"/>
              </a:ext>
            </a:extLst>
          </p:cNvPr>
          <p:cNvPicPr>
            <a:picLocks noChangeAspect="1"/>
          </p:cNvPicPr>
          <p:nvPr/>
        </p:nvPicPr>
        <p:blipFill>
          <a:blip r:embed="rId2"/>
          <a:stretch>
            <a:fillRect/>
          </a:stretch>
        </p:blipFill>
        <p:spPr>
          <a:xfrm>
            <a:off x="904875" y="1459563"/>
            <a:ext cx="8143875" cy="1085850"/>
          </a:xfrm>
          <a:prstGeom prst="rect">
            <a:avLst/>
          </a:prstGeom>
        </p:spPr>
      </p:pic>
      <p:pic>
        <p:nvPicPr>
          <p:cNvPr id="10" name="Hình ảnh 9">
            <a:extLst>
              <a:ext uri="{FF2B5EF4-FFF2-40B4-BE49-F238E27FC236}">
                <a16:creationId xmlns:a16="http://schemas.microsoft.com/office/drawing/2014/main" id="{E37D1487-94E8-4820-8326-E024FF4B809C}"/>
              </a:ext>
            </a:extLst>
          </p:cNvPr>
          <p:cNvPicPr>
            <a:picLocks noChangeAspect="1"/>
          </p:cNvPicPr>
          <p:nvPr/>
        </p:nvPicPr>
        <p:blipFill>
          <a:blip r:embed="rId3"/>
          <a:stretch>
            <a:fillRect/>
          </a:stretch>
        </p:blipFill>
        <p:spPr>
          <a:xfrm>
            <a:off x="904875" y="2812400"/>
            <a:ext cx="5334000" cy="3000375"/>
          </a:xfrm>
          <a:prstGeom prst="rect">
            <a:avLst/>
          </a:prstGeom>
        </p:spPr>
      </p:pic>
      <p:pic>
        <p:nvPicPr>
          <p:cNvPr id="12" name="Hình ảnh 11">
            <a:extLst>
              <a:ext uri="{FF2B5EF4-FFF2-40B4-BE49-F238E27FC236}">
                <a16:creationId xmlns:a16="http://schemas.microsoft.com/office/drawing/2014/main" id="{B59BB0BD-F234-42E8-BA4A-6868912BD446}"/>
              </a:ext>
            </a:extLst>
          </p:cNvPr>
          <p:cNvPicPr>
            <a:picLocks noChangeAspect="1"/>
          </p:cNvPicPr>
          <p:nvPr/>
        </p:nvPicPr>
        <p:blipFill>
          <a:blip r:embed="rId4"/>
          <a:stretch>
            <a:fillRect/>
          </a:stretch>
        </p:blipFill>
        <p:spPr>
          <a:xfrm>
            <a:off x="6484920" y="2717006"/>
            <a:ext cx="3619500" cy="3876675"/>
          </a:xfrm>
          <a:prstGeom prst="rect">
            <a:avLst/>
          </a:prstGeom>
        </p:spPr>
      </p:pic>
    </p:spTree>
    <p:extLst>
      <p:ext uri="{BB962C8B-B14F-4D97-AF65-F5344CB8AC3E}">
        <p14:creationId xmlns:p14="http://schemas.microsoft.com/office/powerpoint/2010/main" val="29480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Specification of the Merge Key</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16</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2663915"/>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The on keyword</a:t>
            </a:r>
            <a:endParaRPr lang="en-US" sz="2400" b="1" dirty="0"/>
          </a:p>
        </p:txBody>
      </p:sp>
      <p:sp>
        <p:nvSpPr>
          <p:cNvPr id="7" name="Hộp Văn bản 6">
            <a:extLst>
              <a:ext uri="{FF2B5EF4-FFF2-40B4-BE49-F238E27FC236}">
                <a16:creationId xmlns:a16="http://schemas.microsoft.com/office/drawing/2014/main" id="{3B6BF364-95A1-4103-9B62-9E5BBEC8F871}"/>
              </a:ext>
            </a:extLst>
          </p:cNvPr>
          <p:cNvSpPr txBox="1"/>
          <p:nvPr/>
        </p:nvSpPr>
        <p:spPr>
          <a:xfrm>
            <a:off x="894600" y="1458162"/>
            <a:ext cx="10961777" cy="1107996"/>
          </a:xfrm>
          <a:prstGeom prst="rect">
            <a:avLst/>
          </a:prstGeom>
          <a:noFill/>
        </p:spPr>
        <p:txBody>
          <a:bodyPr wrap="square">
            <a:spAutoFit/>
          </a:bodyPr>
          <a:lstStyle/>
          <a:p>
            <a:pPr algn="just"/>
            <a:r>
              <a:rPr lang="en-GB" sz="2200" dirty="0"/>
              <a:t>We've already seen the default </a:t>
            </a:r>
            <a:r>
              <a:rPr lang="en-GB" sz="2200" dirty="0" err="1"/>
              <a:t>behavior</a:t>
            </a:r>
            <a:r>
              <a:rPr lang="en-GB" sz="2200" dirty="0"/>
              <a:t> of </a:t>
            </a:r>
            <a:r>
              <a:rPr lang="en-GB" sz="2200" dirty="0" err="1"/>
              <a:t>pd.merge</a:t>
            </a:r>
            <a:r>
              <a:rPr lang="en-GB" sz="2200" dirty="0"/>
              <a:t>(): it looks for one or more matching column names between the two inputs, and uses this as the key. However, often the column names will not match so nicely, and </a:t>
            </a:r>
            <a:r>
              <a:rPr lang="en-GB" sz="2200" dirty="0" err="1"/>
              <a:t>pd.merge</a:t>
            </a:r>
            <a:r>
              <a:rPr lang="en-GB" sz="2200" dirty="0"/>
              <a:t>() provides a variety of options for handling this.</a:t>
            </a:r>
            <a:endParaRPr lang="en-US" sz="2200" dirty="0"/>
          </a:p>
        </p:txBody>
      </p:sp>
      <p:pic>
        <p:nvPicPr>
          <p:cNvPr id="8" name="Hình ảnh 7">
            <a:extLst>
              <a:ext uri="{FF2B5EF4-FFF2-40B4-BE49-F238E27FC236}">
                <a16:creationId xmlns:a16="http://schemas.microsoft.com/office/drawing/2014/main" id="{98364E3C-204D-4D6B-92D1-628E45A0BBED}"/>
              </a:ext>
            </a:extLst>
          </p:cNvPr>
          <p:cNvPicPr>
            <a:picLocks noChangeAspect="1"/>
          </p:cNvPicPr>
          <p:nvPr/>
        </p:nvPicPr>
        <p:blipFill>
          <a:blip r:embed="rId2"/>
          <a:stretch>
            <a:fillRect/>
          </a:stretch>
        </p:blipFill>
        <p:spPr>
          <a:xfrm>
            <a:off x="904875" y="3429000"/>
            <a:ext cx="9258300" cy="2324100"/>
          </a:xfrm>
          <a:prstGeom prst="rect">
            <a:avLst/>
          </a:prstGeom>
        </p:spPr>
      </p:pic>
      <p:sp>
        <p:nvSpPr>
          <p:cNvPr id="11" name="Hộp Văn bản 10">
            <a:extLst>
              <a:ext uri="{FF2B5EF4-FFF2-40B4-BE49-F238E27FC236}">
                <a16:creationId xmlns:a16="http://schemas.microsoft.com/office/drawing/2014/main" id="{50B36D52-01BF-439F-9AE8-1AEAED57DF2E}"/>
              </a:ext>
            </a:extLst>
          </p:cNvPr>
          <p:cNvSpPr txBox="1"/>
          <p:nvPr/>
        </p:nvSpPr>
        <p:spPr>
          <a:xfrm>
            <a:off x="994024" y="5982787"/>
            <a:ext cx="10961777" cy="430887"/>
          </a:xfrm>
          <a:prstGeom prst="rect">
            <a:avLst/>
          </a:prstGeom>
          <a:noFill/>
        </p:spPr>
        <p:txBody>
          <a:bodyPr wrap="square">
            <a:spAutoFit/>
          </a:bodyPr>
          <a:lstStyle/>
          <a:p>
            <a:r>
              <a:rPr lang="en-GB" sz="2200" dirty="0"/>
              <a:t>This option works only if both the left and right </a:t>
            </a:r>
            <a:r>
              <a:rPr lang="en-GB" sz="2200" dirty="0" err="1"/>
              <a:t>DataFrames</a:t>
            </a:r>
            <a:r>
              <a:rPr lang="en-GB" sz="2200" dirty="0"/>
              <a:t> have the specified column name.</a:t>
            </a:r>
            <a:endParaRPr lang="en-US" sz="2200" dirty="0"/>
          </a:p>
        </p:txBody>
      </p:sp>
    </p:spTree>
    <p:extLst>
      <p:ext uri="{BB962C8B-B14F-4D97-AF65-F5344CB8AC3E}">
        <p14:creationId xmlns:p14="http://schemas.microsoft.com/office/powerpoint/2010/main" val="68569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barn(inVertical)">
                                      <p:cBhvr>
                                        <p:cTn id="2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17</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851993"/>
            <a:ext cx="5958262" cy="461665"/>
          </a:xfrm>
          <a:prstGeom prst="rect">
            <a:avLst/>
          </a:prstGeom>
          <a:noFill/>
        </p:spPr>
        <p:txBody>
          <a:bodyPr wrap="square">
            <a:spAutoFit/>
          </a:bodyPr>
          <a:lstStyle/>
          <a:p>
            <a:pPr marL="342900" indent="-342900">
              <a:buFont typeface="Arial" panose="020B0604020202020204" pitchFamily="34" charset="0"/>
              <a:buChar char="•"/>
            </a:pPr>
            <a:r>
              <a:rPr lang="en-GB" sz="2400" b="1" dirty="0">
                <a:solidFill>
                  <a:srgbClr val="000000"/>
                </a:solidFill>
              </a:rPr>
              <a:t>The </a:t>
            </a:r>
            <a:r>
              <a:rPr lang="en-GB" sz="2400" b="1" dirty="0" err="1">
                <a:solidFill>
                  <a:srgbClr val="000000"/>
                </a:solidFill>
              </a:rPr>
              <a:t>left_on</a:t>
            </a:r>
            <a:r>
              <a:rPr lang="en-GB" sz="2400" b="1" dirty="0">
                <a:solidFill>
                  <a:srgbClr val="000000"/>
                </a:solidFill>
              </a:rPr>
              <a:t> and </a:t>
            </a:r>
            <a:r>
              <a:rPr lang="en-GB" sz="2400" b="1" dirty="0" err="1">
                <a:solidFill>
                  <a:srgbClr val="000000"/>
                </a:solidFill>
              </a:rPr>
              <a:t>right_on</a:t>
            </a:r>
            <a:r>
              <a:rPr lang="en-GB" sz="2400" b="1" dirty="0">
                <a:solidFill>
                  <a:srgbClr val="000000"/>
                </a:solidFill>
              </a:rPr>
              <a:t> keywords</a:t>
            </a:r>
            <a:endParaRPr lang="en-US" sz="2400" b="1" dirty="0"/>
          </a:p>
        </p:txBody>
      </p:sp>
      <p:sp>
        <p:nvSpPr>
          <p:cNvPr id="9" name="Hộp Văn bản 8">
            <a:extLst>
              <a:ext uri="{FF2B5EF4-FFF2-40B4-BE49-F238E27FC236}">
                <a16:creationId xmlns:a16="http://schemas.microsoft.com/office/drawing/2014/main" id="{2D4A3447-F308-4D14-A7D3-FF076A503C37}"/>
              </a:ext>
            </a:extLst>
          </p:cNvPr>
          <p:cNvSpPr txBox="1"/>
          <p:nvPr/>
        </p:nvSpPr>
        <p:spPr>
          <a:xfrm>
            <a:off x="904875" y="1249185"/>
            <a:ext cx="10782299" cy="769441"/>
          </a:xfrm>
          <a:prstGeom prst="rect">
            <a:avLst/>
          </a:prstGeom>
          <a:noFill/>
        </p:spPr>
        <p:txBody>
          <a:bodyPr wrap="square">
            <a:spAutoFit/>
          </a:bodyPr>
          <a:lstStyle/>
          <a:p>
            <a:r>
              <a:rPr lang="en-GB" sz="2200" dirty="0"/>
              <a:t>At times you may wish to merge two datasets with different column names. In this case, we can use the </a:t>
            </a:r>
            <a:r>
              <a:rPr lang="en-GB" sz="2200" dirty="0" err="1"/>
              <a:t>left_on</a:t>
            </a:r>
            <a:r>
              <a:rPr lang="en-GB" sz="2200" dirty="0"/>
              <a:t> and </a:t>
            </a:r>
            <a:r>
              <a:rPr lang="en-GB" sz="2200" dirty="0" err="1"/>
              <a:t>right_on</a:t>
            </a:r>
            <a:r>
              <a:rPr lang="en-GB" sz="2200" dirty="0"/>
              <a:t> keywords to specify the two column names.</a:t>
            </a:r>
            <a:endParaRPr lang="en-US" sz="2200" dirty="0"/>
          </a:p>
        </p:txBody>
      </p:sp>
      <p:pic>
        <p:nvPicPr>
          <p:cNvPr id="10" name="Hình ảnh 9">
            <a:extLst>
              <a:ext uri="{FF2B5EF4-FFF2-40B4-BE49-F238E27FC236}">
                <a16:creationId xmlns:a16="http://schemas.microsoft.com/office/drawing/2014/main" id="{2F430E40-6E1D-4144-BA61-B746C014E37D}"/>
              </a:ext>
            </a:extLst>
          </p:cNvPr>
          <p:cNvPicPr>
            <a:picLocks noChangeAspect="1"/>
          </p:cNvPicPr>
          <p:nvPr/>
        </p:nvPicPr>
        <p:blipFill>
          <a:blip r:embed="rId2"/>
          <a:stretch>
            <a:fillRect/>
          </a:stretch>
        </p:blipFill>
        <p:spPr>
          <a:xfrm>
            <a:off x="616609" y="2297906"/>
            <a:ext cx="6781800" cy="619125"/>
          </a:xfrm>
          <a:prstGeom prst="rect">
            <a:avLst/>
          </a:prstGeom>
        </p:spPr>
      </p:pic>
      <p:pic>
        <p:nvPicPr>
          <p:cNvPr id="12" name="Hình ảnh 11">
            <a:extLst>
              <a:ext uri="{FF2B5EF4-FFF2-40B4-BE49-F238E27FC236}">
                <a16:creationId xmlns:a16="http://schemas.microsoft.com/office/drawing/2014/main" id="{9CF92810-BCD5-4142-8893-6C8A59A00AF7}"/>
              </a:ext>
            </a:extLst>
          </p:cNvPr>
          <p:cNvPicPr>
            <a:picLocks noChangeAspect="1"/>
          </p:cNvPicPr>
          <p:nvPr/>
        </p:nvPicPr>
        <p:blipFill>
          <a:blip r:embed="rId3"/>
          <a:stretch>
            <a:fillRect/>
          </a:stretch>
        </p:blipFill>
        <p:spPr>
          <a:xfrm>
            <a:off x="7398409" y="2297906"/>
            <a:ext cx="4410075" cy="2333625"/>
          </a:xfrm>
          <a:prstGeom prst="rect">
            <a:avLst/>
          </a:prstGeom>
        </p:spPr>
      </p:pic>
      <p:pic>
        <p:nvPicPr>
          <p:cNvPr id="14" name="Hình ảnh 13">
            <a:extLst>
              <a:ext uri="{FF2B5EF4-FFF2-40B4-BE49-F238E27FC236}">
                <a16:creationId xmlns:a16="http://schemas.microsoft.com/office/drawing/2014/main" id="{4C8AF42F-EA0D-47B1-B792-9CF948F82548}"/>
              </a:ext>
            </a:extLst>
          </p:cNvPr>
          <p:cNvPicPr>
            <a:picLocks noChangeAspect="1"/>
          </p:cNvPicPr>
          <p:nvPr/>
        </p:nvPicPr>
        <p:blipFill>
          <a:blip r:embed="rId4"/>
          <a:stretch>
            <a:fillRect/>
          </a:stretch>
        </p:blipFill>
        <p:spPr>
          <a:xfrm>
            <a:off x="616609" y="3056130"/>
            <a:ext cx="6686550" cy="2343150"/>
          </a:xfrm>
          <a:prstGeom prst="rect">
            <a:avLst/>
          </a:prstGeom>
        </p:spPr>
      </p:pic>
      <p:sp>
        <p:nvSpPr>
          <p:cNvPr id="17" name="Hộp Văn bản 16">
            <a:extLst>
              <a:ext uri="{FF2B5EF4-FFF2-40B4-BE49-F238E27FC236}">
                <a16:creationId xmlns:a16="http://schemas.microsoft.com/office/drawing/2014/main" id="{96A4902F-982B-4AA5-A821-BBF04B6309B2}"/>
              </a:ext>
            </a:extLst>
          </p:cNvPr>
          <p:cNvSpPr txBox="1"/>
          <p:nvPr/>
        </p:nvSpPr>
        <p:spPr>
          <a:xfrm>
            <a:off x="524649" y="5485685"/>
            <a:ext cx="5013122" cy="1107996"/>
          </a:xfrm>
          <a:prstGeom prst="rect">
            <a:avLst/>
          </a:prstGeom>
          <a:noFill/>
        </p:spPr>
        <p:txBody>
          <a:bodyPr wrap="square">
            <a:spAutoFit/>
          </a:bodyPr>
          <a:lstStyle/>
          <a:p>
            <a:r>
              <a:rPr lang="en-GB" sz="2200" dirty="0"/>
              <a:t>The result has a redundant column that we can drop if desired–for example, by using the drop() method of </a:t>
            </a:r>
            <a:r>
              <a:rPr lang="en-GB" sz="2200" dirty="0" err="1"/>
              <a:t>DataFrames</a:t>
            </a:r>
            <a:r>
              <a:rPr lang="en-GB" sz="2200" dirty="0"/>
              <a:t>.</a:t>
            </a:r>
            <a:endParaRPr lang="en-US" sz="2200" dirty="0"/>
          </a:p>
        </p:txBody>
      </p:sp>
      <p:pic>
        <p:nvPicPr>
          <p:cNvPr id="20" name="Hình ảnh 19">
            <a:extLst>
              <a:ext uri="{FF2B5EF4-FFF2-40B4-BE49-F238E27FC236}">
                <a16:creationId xmlns:a16="http://schemas.microsoft.com/office/drawing/2014/main" id="{3B2295E6-6D4F-4C56-B148-A66354B31A61}"/>
              </a:ext>
            </a:extLst>
          </p:cNvPr>
          <p:cNvPicPr>
            <a:picLocks noChangeAspect="1"/>
          </p:cNvPicPr>
          <p:nvPr/>
        </p:nvPicPr>
        <p:blipFill>
          <a:blip r:embed="rId5"/>
          <a:stretch>
            <a:fillRect/>
          </a:stretch>
        </p:blipFill>
        <p:spPr>
          <a:xfrm>
            <a:off x="5537771" y="5608815"/>
            <a:ext cx="5133975" cy="647700"/>
          </a:xfrm>
          <a:prstGeom prst="rect">
            <a:avLst/>
          </a:prstGeom>
        </p:spPr>
      </p:pic>
    </p:spTree>
    <p:extLst>
      <p:ext uri="{BB962C8B-B14F-4D97-AF65-F5344CB8AC3E}">
        <p14:creationId xmlns:p14="http://schemas.microsoft.com/office/powerpoint/2010/main" val="178237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18</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4" y="872539"/>
            <a:ext cx="6143197" cy="461665"/>
          </a:xfrm>
          <a:prstGeom prst="rect">
            <a:avLst/>
          </a:prstGeom>
          <a:noFill/>
        </p:spPr>
        <p:txBody>
          <a:bodyPr wrap="square">
            <a:spAutoFit/>
          </a:bodyPr>
          <a:lstStyle/>
          <a:p>
            <a:pPr marL="342900" indent="-342900">
              <a:buFont typeface="Arial" panose="020B0604020202020204" pitchFamily="34" charset="0"/>
              <a:buChar char="•"/>
            </a:pPr>
            <a:r>
              <a:rPr lang="en-GB" sz="2400" b="1" dirty="0">
                <a:solidFill>
                  <a:srgbClr val="000000"/>
                </a:solidFill>
              </a:rPr>
              <a:t>The </a:t>
            </a:r>
            <a:r>
              <a:rPr lang="en-GB" sz="2400" b="1" dirty="0" err="1">
                <a:solidFill>
                  <a:srgbClr val="000000"/>
                </a:solidFill>
              </a:rPr>
              <a:t>left_index</a:t>
            </a:r>
            <a:r>
              <a:rPr lang="en-GB" sz="2400" b="1" dirty="0">
                <a:solidFill>
                  <a:srgbClr val="000000"/>
                </a:solidFill>
              </a:rPr>
              <a:t> and </a:t>
            </a:r>
            <a:r>
              <a:rPr lang="en-GB" sz="2400" b="1" dirty="0" err="1">
                <a:solidFill>
                  <a:srgbClr val="000000"/>
                </a:solidFill>
              </a:rPr>
              <a:t>right_index</a:t>
            </a:r>
            <a:r>
              <a:rPr lang="en-GB" sz="2400" b="1" dirty="0">
                <a:solidFill>
                  <a:srgbClr val="000000"/>
                </a:solidFill>
              </a:rPr>
              <a:t> keywords</a:t>
            </a:r>
            <a:endParaRPr lang="en-US" sz="2400" b="1" dirty="0"/>
          </a:p>
        </p:txBody>
      </p:sp>
      <p:sp>
        <p:nvSpPr>
          <p:cNvPr id="9" name="Hộp Văn bản 8">
            <a:extLst>
              <a:ext uri="{FF2B5EF4-FFF2-40B4-BE49-F238E27FC236}">
                <a16:creationId xmlns:a16="http://schemas.microsoft.com/office/drawing/2014/main" id="{CE7900F5-56DB-48E2-8E97-7FCD586DB5A8}"/>
              </a:ext>
            </a:extLst>
          </p:cNvPr>
          <p:cNvSpPr txBox="1"/>
          <p:nvPr/>
        </p:nvSpPr>
        <p:spPr>
          <a:xfrm>
            <a:off x="1065943" y="1392621"/>
            <a:ext cx="5427324" cy="769441"/>
          </a:xfrm>
          <a:prstGeom prst="rect">
            <a:avLst/>
          </a:prstGeom>
          <a:noFill/>
        </p:spPr>
        <p:txBody>
          <a:bodyPr wrap="square">
            <a:spAutoFit/>
          </a:bodyPr>
          <a:lstStyle/>
          <a:p>
            <a:r>
              <a:rPr lang="en-GB" sz="2200" dirty="0"/>
              <a:t>Sometimes, rather than merging on a column, you would instead like to merge on an index.</a:t>
            </a:r>
            <a:endParaRPr lang="en-US" sz="2200" dirty="0"/>
          </a:p>
        </p:txBody>
      </p:sp>
      <p:pic>
        <p:nvPicPr>
          <p:cNvPr id="10" name="Hình ảnh 9">
            <a:extLst>
              <a:ext uri="{FF2B5EF4-FFF2-40B4-BE49-F238E27FC236}">
                <a16:creationId xmlns:a16="http://schemas.microsoft.com/office/drawing/2014/main" id="{FF37499E-E03E-4121-8264-DE425D984295}"/>
              </a:ext>
            </a:extLst>
          </p:cNvPr>
          <p:cNvPicPr>
            <a:picLocks noChangeAspect="1"/>
          </p:cNvPicPr>
          <p:nvPr/>
        </p:nvPicPr>
        <p:blipFill>
          <a:blip r:embed="rId2"/>
          <a:stretch>
            <a:fillRect/>
          </a:stretch>
        </p:blipFill>
        <p:spPr>
          <a:xfrm>
            <a:off x="1199455" y="2162062"/>
            <a:ext cx="3600450" cy="581025"/>
          </a:xfrm>
          <a:prstGeom prst="rect">
            <a:avLst/>
          </a:prstGeom>
        </p:spPr>
      </p:pic>
      <p:pic>
        <p:nvPicPr>
          <p:cNvPr id="12" name="Hình ảnh 11">
            <a:extLst>
              <a:ext uri="{FF2B5EF4-FFF2-40B4-BE49-F238E27FC236}">
                <a16:creationId xmlns:a16="http://schemas.microsoft.com/office/drawing/2014/main" id="{3E677C6D-907D-4576-9B12-5BBF7FAC2B99}"/>
              </a:ext>
            </a:extLst>
          </p:cNvPr>
          <p:cNvPicPr>
            <a:picLocks noChangeAspect="1"/>
          </p:cNvPicPr>
          <p:nvPr/>
        </p:nvPicPr>
        <p:blipFill>
          <a:blip r:embed="rId3"/>
          <a:stretch>
            <a:fillRect/>
          </a:stretch>
        </p:blipFill>
        <p:spPr>
          <a:xfrm>
            <a:off x="1116029" y="2743087"/>
            <a:ext cx="4343400" cy="2609850"/>
          </a:xfrm>
          <a:prstGeom prst="rect">
            <a:avLst/>
          </a:prstGeom>
        </p:spPr>
      </p:pic>
      <p:pic>
        <p:nvPicPr>
          <p:cNvPr id="14" name="Hình ảnh 13">
            <a:extLst>
              <a:ext uri="{FF2B5EF4-FFF2-40B4-BE49-F238E27FC236}">
                <a16:creationId xmlns:a16="http://schemas.microsoft.com/office/drawing/2014/main" id="{00CE8B6D-7084-4052-80ED-00004E28AB28}"/>
              </a:ext>
            </a:extLst>
          </p:cNvPr>
          <p:cNvPicPr>
            <a:picLocks noChangeAspect="1"/>
          </p:cNvPicPr>
          <p:nvPr/>
        </p:nvPicPr>
        <p:blipFill>
          <a:blip r:embed="rId4"/>
          <a:stretch>
            <a:fillRect/>
          </a:stretch>
        </p:blipFill>
        <p:spPr>
          <a:xfrm>
            <a:off x="6706993" y="978544"/>
            <a:ext cx="4676775" cy="2800350"/>
          </a:xfrm>
          <a:prstGeom prst="rect">
            <a:avLst/>
          </a:prstGeom>
        </p:spPr>
      </p:pic>
      <p:sp>
        <p:nvSpPr>
          <p:cNvPr id="17" name="Hộp Văn bản 16">
            <a:extLst>
              <a:ext uri="{FF2B5EF4-FFF2-40B4-BE49-F238E27FC236}">
                <a16:creationId xmlns:a16="http://schemas.microsoft.com/office/drawing/2014/main" id="{3DEEE044-E1A1-47BF-8158-5C8917C7841F}"/>
              </a:ext>
            </a:extLst>
          </p:cNvPr>
          <p:cNvSpPr txBox="1"/>
          <p:nvPr/>
        </p:nvSpPr>
        <p:spPr>
          <a:xfrm>
            <a:off x="1065943" y="5483599"/>
            <a:ext cx="5427324" cy="1107996"/>
          </a:xfrm>
          <a:prstGeom prst="rect">
            <a:avLst/>
          </a:prstGeom>
          <a:noFill/>
        </p:spPr>
        <p:txBody>
          <a:bodyPr wrap="square">
            <a:spAutoFit/>
          </a:bodyPr>
          <a:lstStyle/>
          <a:p>
            <a:r>
              <a:rPr lang="en-GB" sz="2200" dirty="0"/>
              <a:t>For convenience, </a:t>
            </a:r>
            <a:r>
              <a:rPr lang="en-GB" sz="2200" dirty="0" err="1"/>
              <a:t>DataFrames</a:t>
            </a:r>
            <a:r>
              <a:rPr lang="en-GB" sz="2200" dirty="0"/>
              <a:t> implement the join() method, which performs a merge that defaults to joining on indices:</a:t>
            </a:r>
            <a:endParaRPr lang="en-US" sz="2200" dirty="0"/>
          </a:p>
        </p:txBody>
      </p:sp>
      <p:pic>
        <p:nvPicPr>
          <p:cNvPr id="18" name="Hình ảnh 17">
            <a:extLst>
              <a:ext uri="{FF2B5EF4-FFF2-40B4-BE49-F238E27FC236}">
                <a16:creationId xmlns:a16="http://schemas.microsoft.com/office/drawing/2014/main" id="{87CEBBAA-F5F6-4370-A259-57ACC6146F11}"/>
              </a:ext>
            </a:extLst>
          </p:cNvPr>
          <p:cNvPicPr>
            <a:picLocks noChangeAspect="1"/>
          </p:cNvPicPr>
          <p:nvPr/>
        </p:nvPicPr>
        <p:blipFill>
          <a:blip r:embed="rId5"/>
          <a:stretch>
            <a:fillRect/>
          </a:stretch>
        </p:blipFill>
        <p:spPr>
          <a:xfrm>
            <a:off x="6706993" y="3948608"/>
            <a:ext cx="3076575" cy="2514600"/>
          </a:xfrm>
          <a:prstGeom prst="rect">
            <a:avLst/>
          </a:prstGeom>
        </p:spPr>
      </p:pic>
    </p:spTree>
    <p:extLst>
      <p:ext uri="{BB962C8B-B14F-4D97-AF65-F5344CB8AC3E}">
        <p14:creationId xmlns:p14="http://schemas.microsoft.com/office/powerpoint/2010/main" val="32209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19</a:t>
            </a:fld>
            <a:endParaRPr lang="en-US"/>
          </a:p>
        </p:txBody>
      </p:sp>
      <p:sp>
        <p:nvSpPr>
          <p:cNvPr id="9" name="Hộp Văn bản 8">
            <a:extLst>
              <a:ext uri="{FF2B5EF4-FFF2-40B4-BE49-F238E27FC236}">
                <a16:creationId xmlns:a16="http://schemas.microsoft.com/office/drawing/2014/main" id="{CCBB48E7-4BD8-4FF5-B06C-64895A4A1F0E}"/>
              </a:ext>
            </a:extLst>
          </p:cNvPr>
          <p:cNvSpPr txBox="1"/>
          <p:nvPr/>
        </p:nvSpPr>
        <p:spPr>
          <a:xfrm>
            <a:off x="904875" y="1002201"/>
            <a:ext cx="10782300" cy="769441"/>
          </a:xfrm>
          <a:prstGeom prst="rect">
            <a:avLst/>
          </a:prstGeom>
          <a:noFill/>
        </p:spPr>
        <p:txBody>
          <a:bodyPr wrap="square">
            <a:spAutoFit/>
          </a:bodyPr>
          <a:lstStyle/>
          <a:p>
            <a:r>
              <a:rPr lang="en-GB" sz="2200" dirty="0"/>
              <a:t>If you'd like to mix indices and columns, you can combine </a:t>
            </a:r>
            <a:r>
              <a:rPr lang="en-GB" sz="2200" dirty="0" err="1"/>
              <a:t>left_index</a:t>
            </a:r>
            <a:r>
              <a:rPr lang="en-GB" sz="2200" dirty="0"/>
              <a:t> with </a:t>
            </a:r>
            <a:r>
              <a:rPr lang="en-GB" sz="2200" dirty="0" err="1"/>
              <a:t>right_on</a:t>
            </a:r>
            <a:r>
              <a:rPr lang="en-GB" sz="2200" dirty="0"/>
              <a:t> or </a:t>
            </a:r>
            <a:r>
              <a:rPr lang="en-GB" sz="2200" dirty="0" err="1"/>
              <a:t>left_on</a:t>
            </a:r>
            <a:r>
              <a:rPr lang="en-GB" sz="2200" dirty="0"/>
              <a:t> with </a:t>
            </a:r>
            <a:r>
              <a:rPr lang="en-GB" sz="2200" dirty="0" err="1"/>
              <a:t>right_index</a:t>
            </a:r>
            <a:r>
              <a:rPr lang="en-GB" sz="2200" dirty="0"/>
              <a:t> to get the desired </a:t>
            </a:r>
            <a:r>
              <a:rPr lang="en-GB" sz="2200" dirty="0" err="1"/>
              <a:t>behavior</a:t>
            </a:r>
            <a:r>
              <a:rPr lang="en-GB" sz="2200" dirty="0"/>
              <a:t>:</a:t>
            </a:r>
            <a:endParaRPr lang="en-US" sz="2200" dirty="0"/>
          </a:p>
        </p:txBody>
      </p:sp>
      <p:pic>
        <p:nvPicPr>
          <p:cNvPr id="10" name="Hình ảnh 9">
            <a:extLst>
              <a:ext uri="{FF2B5EF4-FFF2-40B4-BE49-F238E27FC236}">
                <a16:creationId xmlns:a16="http://schemas.microsoft.com/office/drawing/2014/main" id="{0E3B6212-3853-46BD-8805-982757911135}"/>
              </a:ext>
            </a:extLst>
          </p:cNvPr>
          <p:cNvPicPr>
            <a:picLocks noChangeAspect="1"/>
          </p:cNvPicPr>
          <p:nvPr/>
        </p:nvPicPr>
        <p:blipFill>
          <a:blip r:embed="rId2"/>
          <a:stretch>
            <a:fillRect/>
          </a:stretch>
        </p:blipFill>
        <p:spPr>
          <a:xfrm>
            <a:off x="1018747" y="2054671"/>
            <a:ext cx="4133850" cy="2543175"/>
          </a:xfrm>
          <a:prstGeom prst="rect">
            <a:avLst/>
          </a:prstGeom>
        </p:spPr>
      </p:pic>
      <p:pic>
        <p:nvPicPr>
          <p:cNvPr id="12" name="Hình ảnh 11">
            <a:extLst>
              <a:ext uri="{FF2B5EF4-FFF2-40B4-BE49-F238E27FC236}">
                <a16:creationId xmlns:a16="http://schemas.microsoft.com/office/drawing/2014/main" id="{F38FA547-0143-44AB-BDEE-09DF532CE785}"/>
              </a:ext>
            </a:extLst>
          </p:cNvPr>
          <p:cNvPicPr>
            <a:picLocks noChangeAspect="1"/>
          </p:cNvPicPr>
          <p:nvPr/>
        </p:nvPicPr>
        <p:blipFill>
          <a:blip r:embed="rId3"/>
          <a:stretch>
            <a:fillRect/>
          </a:stretch>
        </p:blipFill>
        <p:spPr>
          <a:xfrm>
            <a:off x="5354600" y="2054671"/>
            <a:ext cx="6524625" cy="2219325"/>
          </a:xfrm>
          <a:prstGeom prst="rect">
            <a:avLst/>
          </a:prstGeom>
        </p:spPr>
      </p:pic>
      <p:sp>
        <p:nvSpPr>
          <p:cNvPr id="15" name="Hộp Văn bản 14">
            <a:extLst>
              <a:ext uri="{FF2B5EF4-FFF2-40B4-BE49-F238E27FC236}">
                <a16:creationId xmlns:a16="http://schemas.microsoft.com/office/drawing/2014/main" id="{F09ABED5-1F96-4AD2-A43B-85F7E71713F0}"/>
              </a:ext>
            </a:extLst>
          </p:cNvPr>
          <p:cNvSpPr txBox="1"/>
          <p:nvPr/>
        </p:nvSpPr>
        <p:spPr>
          <a:xfrm>
            <a:off x="1018746" y="5086359"/>
            <a:ext cx="10754153" cy="769441"/>
          </a:xfrm>
          <a:prstGeom prst="rect">
            <a:avLst/>
          </a:prstGeom>
          <a:noFill/>
        </p:spPr>
        <p:txBody>
          <a:bodyPr wrap="square">
            <a:spAutoFit/>
          </a:bodyPr>
          <a:lstStyle/>
          <a:p>
            <a:r>
              <a:rPr lang="en-GB" sz="2200" dirty="0"/>
              <a:t>All of these options also work with multiple indices and/or multiple columns; the interface for this </a:t>
            </a:r>
            <a:r>
              <a:rPr lang="en-GB" sz="2200" dirty="0" err="1"/>
              <a:t>behavior</a:t>
            </a:r>
            <a:r>
              <a:rPr lang="en-GB" sz="2200" dirty="0"/>
              <a:t> is very intuitive.</a:t>
            </a:r>
            <a:endParaRPr lang="en-US" sz="2200" dirty="0"/>
          </a:p>
        </p:txBody>
      </p:sp>
    </p:spTree>
    <p:extLst>
      <p:ext uri="{BB962C8B-B14F-4D97-AF65-F5344CB8AC3E}">
        <p14:creationId xmlns:p14="http://schemas.microsoft.com/office/powerpoint/2010/main" val="5018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êu đề 3">
            <a:extLst>
              <a:ext uri="{FF2B5EF4-FFF2-40B4-BE49-F238E27FC236}">
                <a16:creationId xmlns:a16="http://schemas.microsoft.com/office/drawing/2014/main" id="{F413AA2B-2D90-4655-837E-D9E3CC06BC5C}"/>
              </a:ext>
            </a:extLst>
          </p:cNvPr>
          <p:cNvSpPr>
            <a:spLocks noGrp="1"/>
          </p:cNvSpPr>
          <p:nvPr>
            <p:ph type="title"/>
          </p:nvPr>
        </p:nvSpPr>
        <p:spPr>
          <a:xfrm>
            <a:off x="904875" y="264319"/>
            <a:ext cx="10868025" cy="544511"/>
          </a:xfrm>
        </p:spPr>
        <p:txBody>
          <a:bodyPr>
            <a:normAutofit fontScale="90000"/>
          </a:bodyPr>
          <a:lstStyle/>
          <a:p>
            <a:r>
              <a:rPr lang="en-US">
                <a:latin typeface="+mn-lt"/>
              </a:rPr>
              <a:t>Data </a:t>
            </a:r>
            <a:r>
              <a:rPr lang="en-US" dirty="0">
                <a:latin typeface="+mn-lt"/>
              </a:rPr>
              <a:t>Manipulation with Pandas (2)</a:t>
            </a:r>
          </a:p>
        </p:txBody>
      </p:sp>
      <p:sp>
        <p:nvSpPr>
          <p:cNvPr id="12" name="Chỗ dành sẵn cho Số hiệu Bản chiếu 8">
            <a:extLst>
              <a:ext uri="{FF2B5EF4-FFF2-40B4-BE49-F238E27FC236}">
                <a16:creationId xmlns:a16="http://schemas.microsoft.com/office/drawing/2014/main" id="{F458D6AC-39FE-4BE4-91C4-195C5B94E488}"/>
              </a:ext>
            </a:extLst>
          </p:cNvPr>
          <p:cNvSpPr>
            <a:spLocks noGrp="1"/>
          </p:cNvSpPr>
          <p:nvPr>
            <p:ph type="sldNum" sz="quarter" idx="4"/>
          </p:nvPr>
        </p:nvSpPr>
        <p:spPr>
          <a:xfrm>
            <a:off x="11687175" y="264320"/>
            <a:ext cx="2743200" cy="53101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2400" b="1" i="0" u="none" strike="noStrike" kern="1200" cap="none" spc="0" normalizeH="0" baseline="0" noProof="0" smtClean="0">
                <a:ln>
                  <a:noFill/>
                </a:ln>
                <a:solidFill>
                  <a:srgbClr val="4A7DA7"/>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2400" b="1" i="0" u="none" strike="noStrike" kern="1200" cap="none" spc="0" normalizeH="0" baseline="0" noProof="0" dirty="0">
              <a:ln>
                <a:noFill/>
              </a:ln>
              <a:solidFill>
                <a:srgbClr val="4A7DA7"/>
              </a:solidFill>
              <a:effectLst/>
              <a:uLnTx/>
              <a:uFillTx/>
              <a:latin typeface="Calibri" panose="020F0502020204030204"/>
              <a:ea typeface="+mn-ea"/>
              <a:cs typeface="+mn-cs"/>
            </a:endParaRPr>
          </a:p>
        </p:txBody>
      </p:sp>
      <p:sp>
        <p:nvSpPr>
          <p:cNvPr id="13" name="Hộp Văn bản 12">
            <a:extLst>
              <a:ext uri="{FF2B5EF4-FFF2-40B4-BE49-F238E27FC236}">
                <a16:creationId xmlns:a16="http://schemas.microsoft.com/office/drawing/2014/main" id="{8DCBFF2C-2C51-47AD-942A-27C9869AB267}"/>
              </a:ext>
            </a:extLst>
          </p:cNvPr>
          <p:cNvSpPr txBox="1"/>
          <p:nvPr/>
        </p:nvSpPr>
        <p:spPr>
          <a:xfrm>
            <a:off x="2615415" y="1420751"/>
            <a:ext cx="6961169" cy="2677656"/>
          </a:xfrm>
          <a:prstGeom prst="rect">
            <a:avLst/>
          </a:prstGeom>
          <a:noFill/>
        </p:spPr>
        <p:txBody>
          <a:bodyPr wrap="square" rtlCol="0">
            <a:spAutoFit/>
          </a:bodyPr>
          <a:lstStyle/>
          <a:p>
            <a:pPr marL="514350" lvl="0" indent="-514350">
              <a:buFont typeface="+mj-lt"/>
              <a:buAutoNum type="arabicPeriod" startAt="6"/>
              <a:defRPr/>
            </a:pPr>
            <a:r>
              <a:rPr lang="en-GB" sz="2800" b="1" dirty="0">
                <a:solidFill>
                  <a:srgbClr val="ED7D31">
                    <a:lumMod val="50000"/>
                  </a:srgbClr>
                </a:solidFill>
              </a:rPr>
              <a:t>Combining Datasets: </a:t>
            </a:r>
            <a:r>
              <a:rPr lang="en-GB" sz="2800" b="1" dirty="0" err="1">
                <a:solidFill>
                  <a:srgbClr val="ED7D31">
                    <a:lumMod val="50000"/>
                  </a:srgbClr>
                </a:solidFill>
              </a:rPr>
              <a:t>Concat</a:t>
            </a:r>
            <a:r>
              <a:rPr lang="en-GB" sz="2800" b="1" dirty="0">
                <a:solidFill>
                  <a:srgbClr val="ED7D31">
                    <a:lumMod val="50000"/>
                  </a:srgbClr>
                </a:solidFill>
              </a:rPr>
              <a:t> and Append</a:t>
            </a:r>
          </a:p>
          <a:p>
            <a:pPr marL="514350" lvl="0" indent="-514350">
              <a:buFont typeface="+mj-lt"/>
              <a:buAutoNum type="arabicPeriod" startAt="6"/>
              <a:defRPr/>
            </a:pPr>
            <a:r>
              <a:rPr lang="en-GB" sz="2800" b="1" dirty="0">
                <a:solidFill>
                  <a:srgbClr val="ED7D31">
                    <a:lumMod val="50000"/>
                  </a:srgbClr>
                </a:solidFill>
              </a:rPr>
              <a:t>Combining Datasets: Merge and Join</a:t>
            </a:r>
          </a:p>
          <a:p>
            <a:pPr marL="514350" lvl="0" indent="-514350">
              <a:buFont typeface="+mj-lt"/>
              <a:buAutoNum type="arabicPeriod" startAt="6"/>
              <a:defRPr/>
            </a:pPr>
            <a:r>
              <a:rPr lang="en-US" sz="2800" b="1" dirty="0">
                <a:solidFill>
                  <a:srgbClr val="ED7D31">
                    <a:lumMod val="50000"/>
                  </a:srgbClr>
                </a:solidFill>
              </a:rPr>
              <a:t>Aggregation and Grouping</a:t>
            </a:r>
          </a:p>
          <a:p>
            <a:pPr marL="514350" lvl="0" indent="-514350">
              <a:buFont typeface="+mj-lt"/>
              <a:buAutoNum type="arabicPeriod" startAt="6"/>
              <a:defRPr/>
            </a:pPr>
            <a:r>
              <a:rPr lang="en-US" sz="2800" b="1" dirty="0">
                <a:solidFill>
                  <a:srgbClr val="ED7D31">
                    <a:lumMod val="50000"/>
                  </a:srgbClr>
                </a:solidFill>
              </a:rPr>
              <a:t>Pivot Tables</a:t>
            </a:r>
          </a:p>
          <a:p>
            <a:pPr marL="514350" lvl="0" indent="-514350">
              <a:buFont typeface="+mj-lt"/>
              <a:buAutoNum type="arabicPeriod" startAt="6"/>
              <a:defRPr/>
            </a:pPr>
            <a:r>
              <a:rPr lang="en-US" sz="2800" b="1" dirty="0">
                <a:solidFill>
                  <a:srgbClr val="ED7D31">
                    <a:lumMod val="50000"/>
                  </a:srgbClr>
                </a:solidFill>
              </a:rPr>
              <a:t>Visualize data with pandas</a:t>
            </a:r>
          </a:p>
          <a:p>
            <a:pPr lvl="0">
              <a:defRPr/>
            </a:pPr>
            <a:endParaRPr kumimoji="0" lang="en-US" sz="2800" b="1" i="0" u="none" strike="noStrike" kern="1200" cap="none" spc="0" normalizeH="0" baseline="0" noProof="0" dirty="0">
              <a:ln>
                <a:noFill/>
              </a:ln>
              <a:solidFill>
                <a:srgbClr val="ED7D31">
                  <a:lumMod val="50000"/>
                </a:srgbClr>
              </a:solidFill>
              <a:effectLst/>
              <a:uLnTx/>
              <a:uFillTx/>
              <a:latin typeface="Calibri" panose="020F0502020204030204"/>
            </a:endParaRPr>
          </a:p>
        </p:txBody>
      </p:sp>
    </p:spTree>
    <p:extLst>
      <p:ext uri="{BB962C8B-B14F-4D97-AF65-F5344CB8AC3E}">
        <p14:creationId xmlns:p14="http://schemas.microsoft.com/office/powerpoint/2010/main" val="284898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Specifying Set Arithmetic for Joins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20</a:t>
            </a:fld>
            <a:endParaRPr lang="en-US"/>
          </a:p>
        </p:txBody>
      </p:sp>
      <p:sp>
        <p:nvSpPr>
          <p:cNvPr id="7" name="Hộp Văn bản 6">
            <a:extLst>
              <a:ext uri="{FF2B5EF4-FFF2-40B4-BE49-F238E27FC236}">
                <a16:creationId xmlns:a16="http://schemas.microsoft.com/office/drawing/2014/main" id="{B2A32599-68DD-4D42-974B-0F33223A7BA3}"/>
              </a:ext>
            </a:extLst>
          </p:cNvPr>
          <p:cNvSpPr txBox="1"/>
          <p:nvPr/>
        </p:nvSpPr>
        <p:spPr>
          <a:xfrm>
            <a:off x="904875" y="1468436"/>
            <a:ext cx="10868025" cy="1107996"/>
          </a:xfrm>
          <a:prstGeom prst="rect">
            <a:avLst/>
          </a:prstGeom>
          <a:noFill/>
          <a:ln>
            <a:solidFill>
              <a:schemeClr val="accent1"/>
            </a:solidFill>
          </a:ln>
        </p:spPr>
        <p:txBody>
          <a:bodyPr wrap="square">
            <a:spAutoFit/>
          </a:bodyPr>
          <a:lstStyle/>
          <a:p>
            <a:pPr algn="just"/>
            <a:r>
              <a:rPr lang="en-GB" sz="2200" dirty="0"/>
              <a:t>In all the preceding examples we have glossed over one important consideration in performing a join: the type of set arithmetic used in the join. This comes up when a value appears in one key column but not the other.</a:t>
            </a:r>
            <a:endParaRPr lang="en-US" sz="2200" dirty="0"/>
          </a:p>
        </p:txBody>
      </p:sp>
      <p:pic>
        <p:nvPicPr>
          <p:cNvPr id="8" name="Hình ảnh 7">
            <a:extLst>
              <a:ext uri="{FF2B5EF4-FFF2-40B4-BE49-F238E27FC236}">
                <a16:creationId xmlns:a16="http://schemas.microsoft.com/office/drawing/2014/main" id="{B6F2E7DC-F2E5-416C-BE7A-5C79C855D7F5}"/>
              </a:ext>
            </a:extLst>
          </p:cNvPr>
          <p:cNvPicPr>
            <a:picLocks noChangeAspect="1"/>
          </p:cNvPicPr>
          <p:nvPr/>
        </p:nvPicPr>
        <p:blipFill>
          <a:blip r:embed="rId2"/>
          <a:stretch>
            <a:fillRect/>
          </a:stretch>
        </p:blipFill>
        <p:spPr>
          <a:xfrm>
            <a:off x="904875" y="2731294"/>
            <a:ext cx="6219825" cy="1524000"/>
          </a:xfrm>
          <a:prstGeom prst="rect">
            <a:avLst/>
          </a:prstGeom>
        </p:spPr>
      </p:pic>
      <p:pic>
        <p:nvPicPr>
          <p:cNvPr id="10" name="Hình ảnh 9">
            <a:extLst>
              <a:ext uri="{FF2B5EF4-FFF2-40B4-BE49-F238E27FC236}">
                <a16:creationId xmlns:a16="http://schemas.microsoft.com/office/drawing/2014/main" id="{098D354B-AF7C-43AE-A658-0585746DEAD8}"/>
              </a:ext>
            </a:extLst>
          </p:cNvPr>
          <p:cNvPicPr>
            <a:picLocks noChangeAspect="1"/>
          </p:cNvPicPr>
          <p:nvPr/>
        </p:nvPicPr>
        <p:blipFill>
          <a:blip r:embed="rId3"/>
          <a:stretch>
            <a:fillRect/>
          </a:stretch>
        </p:blipFill>
        <p:spPr>
          <a:xfrm>
            <a:off x="904875" y="4486855"/>
            <a:ext cx="6000750" cy="1943100"/>
          </a:xfrm>
          <a:prstGeom prst="rect">
            <a:avLst/>
          </a:prstGeom>
        </p:spPr>
      </p:pic>
      <p:sp>
        <p:nvSpPr>
          <p:cNvPr id="13" name="Hộp Văn bản 12">
            <a:extLst>
              <a:ext uri="{FF2B5EF4-FFF2-40B4-BE49-F238E27FC236}">
                <a16:creationId xmlns:a16="http://schemas.microsoft.com/office/drawing/2014/main" id="{0FB1190D-34ED-4E63-9EBA-AEC7BC2DC885}"/>
              </a:ext>
            </a:extLst>
          </p:cNvPr>
          <p:cNvSpPr txBox="1"/>
          <p:nvPr/>
        </p:nvSpPr>
        <p:spPr>
          <a:xfrm>
            <a:off x="7486435" y="2731294"/>
            <a:ext cx="4705565" cy="2123658"/>
          </a:xfrm>
          <a:prstGeom prst="rect">
            <a:avLst/>
          </a:prstGeom>
          <a:noFill/>
        </p:spPr>
        <p:txBody>
          <a:bodyPr wrap="square">
            <a:spAutoFit/>
          </a:bodyPr>
          <a:lstStyle/>
          <a:p>
            <a:r>
              <a:rPr lang="en-US" sz="2200" dirty="0"/>
              <a:t>Here we have merged two datasets that have only a single "name" entry in common: Mary. By default, the result contains the intersection of the two sets of inputs; this is what is known as an </a:t>
            </a:r>
            <a:r>
              <a:rPr lang="en-US" sz="2200" dirty="0">
                <a:highlight>
                  <a:srgbClr val="FFFF00"/>
                </a:highlight>
              </a:rPr>
              <a:t>inner</a:t>
            </a:r>
            <a:r>
              <a:rPr lang="en-US" sz="2200" dirty="0"/>
              <a:t> join.</a:t>
            </a:r>
          </a:p>
        </p:txBody>
      </p:sp>
      <p:pic>
        <p:nvPicPr>
          <p:cNvPr id="14" name="Hình ảnh 13">
            <a:extLst>
              <a:ext uri="{FF2B5EF4-FFF2-40B4-BE49-F238E27FC236}">
                <a16:creationId xmlns:a16="http://schemas.microsoft.com/office/drawing/2014/main" id="{5287F469-0CC9-4123-9165-67D5BDA06EBB}"/>
              </a:ext>
            </a:extLst>
          </p:cNvPr>
          <p:cNvPicPr>
            <a:picLocks noChangeAspect="1"/>
          </p:cNvPicPr>
          <p:nvPr/>
        </p:nvPicPr>
        <p:blipFill>
          <a:blip r:embed="rId4"/>
          <a:stretch>
            <a:fillRect/>
          </a:stretch>
        </p:blipFill>
        <p:spPr>
          <a:xfrm>
            <a:off x="7486435" y="5020255"/>
            <a:ext cx="3676650" cy="1409700"/>
          </a:xfrm>
          <a:prstGeom prst="rect">
            <a:avLst/>
          </a:prstGeom>
        </p:spPr>
      </p:pic>
    </p:spTree>
    <p:extLst>
      <p:ext uri="{BB962C8B-B14F-4D97-AF65-F5344CB8AC3E}">
        <p14:creationId xmlns:p14="http://schemas.microsoft.com/office/powerpoint/2010/main" val="173603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21</a:t>
            </a:fld>
            <a:endParaRPr lang="en-US"/>
          </a:p>
        </p:txBody>
      </p:sp>
      <p:sp>
        <p:nvSpPr>
          <p:cNvPr id="9" name="Hộp Văn bản 8">
            <a:extLst>
              <a:ext uri="{FF2B5EF4-FFF2-40B4-BE49-F238E27FC236}">
                <a16:creationId xmlns:a16="http://schemas.microsoft.com/office/drawing/2014/main" id="{29377797-BA50-4AF6-B041-C55F758CD7C3}"/>
              </a:ext>
            </a:extLst>
          </p:cNvPr>
          <p:cNvSpPr txBox="1"/>
          <p:nvPr/>
        </p:nvSpPr>
        <p:spPr>
          <a:xfrm>
            <a:off x="700783" y="3284134"/>
            <a:ext cx="10790433" cy="430887"/>
          </a:xfrm>
          <a:prstGeom prst="rect">
            <a:avLst/>
          </a:prstGeom>
          <a:noFill/>
        </p:spPr>
        <p:txBody>
          <a:bodyPr wrap="square">
            <a:spAutoFit/>
          </a:bodyPr>
          <a:lstStyle/>
          <a:p>
            <a:r>
              <a:rPr lang="en-GB" sz="2200" dirty="0"/>
              <a:t>The left join and right join return joins over the left entries and right entries, respectively.</a:t>
            </a:r>
            <a:endParaRPr lang="en-US" sz="2200" dirty="0"/>
          </a:p>
        </p:txBody>
      </p:sp>
      <p:pic>
        <p:nvPicPr>
          <p:cNvPr id="10" name="Hình ảnh 9">
            <a:extLst>
              <a:ext uri="{FF2B5EF4-FFF2-40B4-BE49-F238E27FC236}">
                <a16:creationId xmlns:a16="http://schemas.microsoft.com/office/drawing/2014/main" id="{6FEAE2F3-6F2C-401A-B380-BAA9CA270248}"/>
              </a:ext>
            </a:extLst>
          </p:cNvPr>
          <p:cNvPicPr>
            <a:picLocks noChangeAspect="1"/>
          </p:cNvPicPr>
          <p:nvPr/>
        </p:nvPicPr>
        <p:blipFill>
          <a:blip r:embed="rId2"/>
          <a:stretch>
            <a:fillRect/>
          </a:stretch>
        </p:blipFill>
        <p:spPr>
          <a:xfrm>
            <a:off x="1249487" y="1080236"/>
            <a:ext cx="3733800" cy="1752600"/>
          </a:xfrm>
          <a:prstGeom prst="rect">
            <a:avLst/>
          </a:prstGeom>
        </p:spPr>
      </p:pic>
      <p:pic>
        <p:nvPicPr>
          <p:cNvPr id="12" name="Hình ảnh 11">
            <a:extLst>
              <a:ext uri="{FF2B5EF4-FFF2-40B4-BE49-F238E27FC236}">
                <a16:creationId xmlns:a16="http://schemas.microsoft.com/office/drawing/2014/main" id="{86FB407D-93A8-4E56-81CF-1188CBDE10FA}"/>
              </a:ext>
            </a:extLst>
          </p:cNvPr>
          <p:cNvPicPr>
            <a:picLocks noChangeAspect="1"/>
          </p:cNvPicPr>
          <p:nvPr/>
        </p:nvPicPr>
        <p:blipFill>
          <a:blip r:embed="rId3"/>
          <a:stretch>
            <a:fillRect/>
          </a:stretch>
        </p:blipFill>
        <p:spPr>
          <a:xfrm>
            <a:off x="1032978" y="4166319"/>
            <a:ext cx="3714750" cy="1752600"/>
          </a:xfrm>
          <a:prstGeom prst="rect">
            <a:avLst/>
          </a:prstGeom>
        </p:spPr>
      </p:pic>
      <p:pic>
        <p:nvPicPr>
          <p:cNvPr id="14" name="Hình ảnh 13">
            <a:extLst>
              <a:ext uri="{FF2B5EF4-FFF2-40B4-BE49-F238E27FC236}">
                <a16:creationId xmlns:a16="http://schemas.microsoft.com/office/drawing/2014/main" id="{3E29A664-B3FE-490B-9CDF-2C4A0F50D57C}"/>
              </a:ext>
            </a:extLst>
          </p:cNvPr>
          <p:cNvPicPr>
            <a:picLocks noChangeAspect="1"/>
          </p:cNvPicPr>
          <p:nvPr/>
        </p:nvPicPr>
        <p:blipFill>
          <a:blip r:embed="rId4"/>
          <a:stretch>
            <a:fillRect/>
          </a:stretch>
        </p:blipFill>
        <p:spPr>
          <a:xfrm>
            <a:off x="5671118" y="943706"/>
            <a:ext cx="3771900" cy="2333625"/>
          </a:xfrm>
          <a:prstGeom prst="rect">
            <a:avLst/>
          </a:prstGeom>
        </p:spPr>
      </p:pic>
      <p:pic>
        <p:nvPicPr>
          <p:cNvPr id="15" name="Hình ảnh 14">
            <a:extLst>
              <a:ext uri="{FF2B5EF4-FFF2-40B4-BE49-F238E27FC236}">
                <a16:creationId xmlns:a16="http://schemas.microsoft.com/office/drawing/2014/main" id="{DC3CFB07-217C-47B0-8FA1-B2572FBF2EA8}"/>
              </a:ext>
            </a:extLst>
          </p:cNvPr>
          <p:cNvPicPr>
            <a:picLocks noChangeAspect="1"/>
          </p:cNvPicPr>
          <p:nvPr/>
        </p:nvPicPr>
        <p:blipFill>
          <a:blip r:embed="rId5"/>
          <a:stretch>
            <a:fillRect/>
          </a:stretch>
        </p:blipFill>
        <p:spPr>
          <a:xfrm>
            <a:off x="5671118" y="4166319"/>
            <a:ext cx="3867150" cy="1600200"/>
          </a:xfrm>
          <a:prstGeom prst="rect">
            <a:avLst/>
          </a:prstGeom>
        </p:spPr>
      </p:pic>
    </p:spTree>
    <p:extLst>
      <p:ext uri="{BB962C8B-B14F-4D97-AF65-F5344CB8AC3E}">
        <p14:creationId xmlns:p14="http://schemas.microsoft.com/office/powerpoint/2010/main" val="9611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Merge and Join</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Overlapping Column Names: The suffixes Keyword</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22</a:t>
            </a:fld>
            <a:endParaRPr lang="en-US"/>
          </a:p>
        </p:txBody>
      </p:sp>
      <p:sp>
        <p:nvSpPr>
          <p:cNvPr id="7" name="Hộp Văn bản 6">
            <a:extLst>
              <a:ext uri="{FF2B5EF4-FFF2-40B4-BE49-F238E27FC236}">
                <a16:creationId xmlns:a16="http://schemas.microsoft.com/office/drawing/2014/main" id="{2AD56027-CAF7-4012-875D-5E561F5D1125}"/>
              </a:ext>
            </a:extLst>
          </p:cNvPr>
          <p:cNvSpPr txBox="1"/>
          <p:nvPr/>
        </p:nvSpPr>
        <p:spPr>
          <a:xfrm>
            <a:off x="776397" y="1463796"/>
            <a:ext cx="10801349" cy="769441"/>
          </a:xfrm>
          <a:prstGeom prst="rect">
            <a:avLst/>
          </a:prstGeom>
          <a:noFill/>
        </p:spPr>
        <p:txBody>
          <a:bodyPr wrap="square">
            <a:spAutoFit/>
          </a:bodyPr>
          <a:lstStyle/>
          <a:p>
            <a:r>
              <a:rPr lang="en-GB" sz="2200" dirty="0"/>
              <a:t>Finally, you may end up in a case where your two input </a:t>
            </a:r>
            <a:r>
              <a:rPr lang="en-GB" sz="2200" dirty="0" err="1"/>
              <a:t>DataFrames</a:t>
            </a:r>
            <a:r>
              <a:rPr lang="en-GB" sz="2200" dirty="0"/>
              <a:t> have conflicting column names.</a:t>
            </a:r>
            <a:endParaRPr lang="en-US" sz="2200" dirty="0"/>
          </a:p>
        </p:txBody>
      </p:sp>
      <p:pic>
        <p:nvPicPr>
          <p:cNvPr id="8" name="Hình ảnh 7">
            <a:extLst>
              <a:ext uri="{FF2B5EF4-FFF2-40B4-BE49-F238E27FC236}">
                <a16:creationId xmlns:a16="http://schemas.microsoft.com/office/drawing/2014/main" id="{80CA4685-AC28-4BBE-ABF3-7FDD0EB5236F}"/>
              </a:ext>
            </a:extLst>
          </p:cNvPr>
          <p:cNvPicPr>
            <a:picLocks noChangeAspect="1"/>
          </p:cNvPicPr>
          <p:nvPr/>
        </p:nvPicPr>
        <p:blipFill>
          <a:blip r:embed="rId2"/>
          <a:stretch>
            <a:fillRect/>
          </a:stretch>
        </p:blipFill>
        <p:spPr>
          <a:xfrm>
            <a:off x="881062" y="2262901"/>
            <a:ext cx="6524625" cy="962025"/>
          </a:xfrm>
          <a:prstGeom prst="rect">
            <a:avLst/>
          </a:prstGeom>
        </p:spPr>
      </p:pic>
      <p:pic>
        <p:nvPicPr>
          <p:cNvPr id="10" name="Hình ảnh 9">
            <a:extLst>
              <a:ext uri="{FF2B5EF4-FFF2-40B4-BE49-F238E27FC236}">
                <a16:creationId xmlns:a16="http://schemas.microsoft.com/office/drawing/2014/main" id="{E1D7C087-AA69-43BF-BFF9-702BA279CB20}"/>
              </a:ext>
            </a:extLst>
          </p:cNvPr>
          <p:cNvPicPr>
            <a:picLocks noChangeAspect="1"/>
          </p:cNvPicPr>
          <p:nvPr/>
        </p:nvPicPr>
        <p:blipFill>
          <a:blip r:embed="rId3"/>
          <a:stretch>
            <a:fillRect/>
          </a:stretch>
        </p:blipFill>
        <p:spPr>
          <a:xfrm>
            <a:off x="8129478" y="2008307"/>
            <a:ext cx="3286125" cy="2095500"/>
          </a:xfrm>
          <a:prstGeom prst="rect">
            <a:avLst/>
          </a:prstGeom>
        </p:spPr>
      </p:pic>
      <p:pic>
        <p:nvPicPr>
          <p:cNvPr id="12" name="Hình ảnh 11">
            <a:extLst>
              <a:ext uri="{FF2B5EF4-FFF2-40B4-BE49-F238E27FC236}">
                <a16:creationId xmlns:a16="http://schemas.microsoft.com/office/drawing/2014/main" id="{7E830FD8-90FD-42C4-8867-52DB3A52C9B1}"/>
              </a:ext>
            </a:extLst>
          </p:cNvPr>
          <p:cNvPicPr>
            <a:picLocks noChangeAspect="1"/>
          </p:cNvPicPr>
          <p:nvPr/>
        </p:nvPicPr>
        <p:blipFill>
          <a:blip r:embed="rId4"/>
          <a:stretch>
            <a:fillRect/>
          </a:stretch>
        </p:blipFill>
        <p:spPr>
          <a:xfrm>
            <a:off x="3387801" y="3429000"/>
            <a:ext cx="3619500" cy="2181225"/>
          </a:xfrm>
          <a:prstGeom prst="rect">
            <a:avLst/>
          </a:prstGeom>
        </p:spPr>
      </p:pic>
      <p:sp>
        <p:nvSpPr>
          <p:cNvPr id="15" name="Hộp Văn bản 14">
            <a:extLst>
              <a:ext uri="{FF2B5EF4-FFF2-40B4-BE49-F238E27FC236}">
                <a16:creationId xmlns:a16="http://schemas.microsoft.com/office/drawing/2014/main" id="{C3EA8180-B271-421D-8317-55F289FE496B}"/>
              </a:ext>
            </a:extLst>
          </p:cNvPr>
          <p:cNvSpPr txBox="1"/>
          <p:nvPr/>
        </p:nvSpPr>
        <p:spPr>
          <a:xfrm>
            <a:off x="590550" y="3322555"/>
            <a:ext cx="2797251" cy="2800767"/>
          </a:xfrm>
          <a:prstGeom prst="rect">
            <a:avLst/>
          </a:prstGeom>
          <a:noFill/>
        </p:spPr>
        <p:txBody>
          <a:bodyPr wrap="square">
            <a:spAutoFit/>
          </a:bodyPr>
          <a:lstStyle/>
          <a:p>
            <a:pPr algn="just"/>
            <a:r>
              <a:rPr lang="en-GB" sz="2200" dirty="0"/>
              <a:t>Because the output would have two conflicting column names, the merge function automatically appends a suffix _x or _y to make the output columns unique. </a:t>
            </a:r>
            <a:endParaRPr lang="en-US" sz="2200" dirty="0"/>
          </a:p>
        </p:txBody>
      </p:sp>
      <p:pic>
        <p:nvPicPr>
          <p:cNvPr id="16" name="Hình ảnh 15">
            <a:extLst>
              <a:ext uri="{FF2B5EF4-FFF2-40B4-BE49-F238E27FC236}">
                <a16:creationId xmlns:a16="http://schemas.microsoft.com/office/drawing/2014/main" id="{AF8C349A-D5D0-4044-9257-9541BA986EE6}"/>
              </a:ext>
            </a:extLst>
          </p:cNvPr>
          <p:cNvPicPr>
            <a:picLocks noChangeAspect="1"/>
          </p:cNvPicPr>
          <p:nvPr/>
        </p:nvPicPr>
        <p:blipFill>
          <a:blip r:embed="rId5"/>
          <a:stretch>
            <a:fillRect/>
          </a:stretch>
        </p:blipFill>
        <p:spPr>
          <a:xfrm>
            <a:off x="5829300" y="4314244"/>
            <a:ext cx="6362700" cy="2181225"/>
          </a:xfrm>
          <a:prstGeom prst="rect">
            <a:avLst/>
          </a:prstGeom>
        </p:spPr>
      </p:pic>
    </p:spTree>
    <p:extLst>
      <p:ext uri="{BB962C8B-B14F-4D97-AF65-F5344CB8AC3E}">
        <p14:creationId xmlns:p14="http://schemas.microsoft.com/office/powerpoint/2010/main" val="171107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Practice: US States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23</a:t>
            </a:fld>
            <a:endParaRPr lang="en-US"/>
          </a:p>
        </p:txBody>
      </p:sp>
      <p:sp>
        <p:nvSpPr>
          <p:cNvPr id="13" name="Hộp Văn bản 12">
            <a:extLst>
              <a:ext uri="{FF2B5EF4-FFF2-40B4-BE49-F238E27FC236}">
                <a16:creationId xmlns:a16="http://schemas.microsoft.com/office/drawing/2014/main" id="{933EA539-3976-48ED-98E6-EF37C8F84B51}"/>
              </a:ext>
            </a:extLst>
          </p:cNvPr>
          <p:cNvSpPr txBox="1"/>
          <p:nvPr/>
        </p:nvSpPr>
        <p:spPr>
          <a:xfrm>
            <a:off x="626724" y="1132040"/>
            <a:ext cx="11146176" cy="2462213"/>
          </a:xfrm>
          <a:prstGeom prst="rect">
            <a:avLst/>
          </a:prstGeom>
          <a:noFill/>
        </p:spPr>
        <p:txBody>
          <a:bodyPr wrap="square">
            <a:spAutoFit/>
          </a:bodyPr>
          <a:lstStyle/>
          <a:p>
            <a:pPr algn="just"/>
            <a:r>
              <a:rPr lang="en-US" sz="2200" dirty="0"/>
              <a:t>url1 = 'https://raw.githubusercontent.com/</a:t>
            </a:r>
            <a:r>
              <a:rPr lang="en-US" sz="2200" dirty="0" err="1"/>
              <a:t>jakevdp</a:t>
            </a:r>
            <a:r>
              <a:rPr lang="en-US" sz="2200" dirty="0"/>
              <a:t>/data-</a:t>
            </a:r>
            <a:r>
              <a:rPr lang="en-US" sz="2200" dirty="0" err="1"/>
              <a:t>USstates</a:t>
            </a:r>
            <a:r>
              <a:rPr lang="en-US" sz="2200" dirty="0"/>
              <a:t>/master/state-population.csv'</a:t>
            </a:r>
          </a:p>
          <a:p>
            <a:pPr algn="just"/>
            <a:r>
              <a:rPr lang="en-US" sz="2200" dirty="0"/>
              <a:t>url2 = 'https://raw.githubusercontent.com/</a:t>
            </a:r>
            <a:r>
              <a:rPr lang="en-US" sz="2200" dirty="0" err="1"/>
              <a:t>jakevdp</a:t>
            </a:r>
            <a:r>
              <a:rPr lang="en-US" sz="2200" dirty="0"/>
              <a:t>/data-</a:t>
            </a:r>
            <a:r>
              <a:rPr lang="en-US" sz="2200" dirty="0" err="1"/>
              <a:t>USstates</a:t>
            </a:r>
            <a:r>
              <a:rPr lang="en-US" sz="2200" dirty="0"/>
              <a:t>/master/state-areas.csv'</a:t>
            </a:r>
          </a:p>
          <a:p>
            <a:pPr algn="just"/>
            <a:r>
              <a:rPr lang="en-US" sz="2200" dirty="0"/>
              <a:t>url3 = 'https://raw.githubusercontent.com/</a:t>
            </a:r>
            <a:r>
              <a:rPr lang="en-US" sz="2200" dirty="0" err="1"/>
              <a:t>jakevdp</a:t>
            </a:r>
            <a:r>
              <a:rPr lang="en-US" sz="2200" dirty="0"/>
              <a:t>/data-</a:t>
            </a:r>
            <a:r>
              <a:rPr lang="en-US" sz="2200" dirty="0" err="1"/>
              <a:t>USstates</a:t>
            </a:r>
            <a:r>
              <a:rPr lang="en-US" sz="2200" dirty="0"/>
              <a:t>/master/state-abbrevs.csv’</a:t>
            </a:r>
          </a:p>
          <a:p>
            <a:pPr algn="just"/>
            <a:endParaRPr lang="en-US" sz="2200" dirty="0"/>
          </a:p>
          <a:p>
            <a:pPr algn="just"/>
            <a:r>
              <a:rPr lang="en-US" sz="2200" dirty="0"/>
              <a:t>pop = </a:t>
            </a:r>
            <a:r>
              <a:rPr lang="en-US" sz="2200" dirty="0" err="1"/>
              <a:t>pd.read_csv</a:t>
            </a:r>
            <a:r>
              <a:rPr lang="en-US" sz="2200" dirty="0"/>
              <a:t>(url1)</a:t>
            </a:r>
          </a:p>
          <a:p>
            <a:pPr algn="just"/>
            <a:r>
              <a:rPr lang="en-US" sz="2200" dirty="0"/>
              <a:t>areas = </a:t>
            </a:r>
            <a:r>
              <a:rPr lang="en-US" sz="2200" dirty="0" err="1"/>
              <a:t>pd.read_csv</a:t>
            </a:r>
            <a:r>
              <a:rPr lang="en-US" sz="2200" dirty="0"/>
              <a:t>(url2)</a:t>
            </a:r>
          </a:p>
          <a:p>
            <a:pPr algn="just"/>
            <a:r>
              <a:rPr lang="en-US" sz="2200" dirty="0" err="1"/>
              <a:t>abbrevs</a:t>
            </a:r>
            <a:r>
              <a:rPr lang="en-US" sz="2200" dirty="0"/>
              <a:t> = </a:t>
            </a:r>
            <a:r>
              <a:rPr lang="en-US" sz="2200" dirty="0" err="1"/>
              <a:t>pd.read_csv</a:t>
            </a:r>
            <a:r>
              <a:rPr lang="en-US" sz="2200" dirty="0"/>
              <a:t>(url3)</a:t>
            </a:r>
          </a:p>
        </p:txBody>
      </p:sp>
      <p:sp>
        <p:nvSpPr>
          <p:cNvPr id="6" name="Hộp Văn bản 5">
            <a:extLst>
              <a:ext uri="{FF2B5EF4-FFF2-40B4-BE49-F238E27FC236}">
                <a16:creationId xmlns:a16="http://schemas.microsoft.com/office/drawing/2014/main" id="{7197F2E7-DBE6-479B-ADFC-2C76F6D62562}"/>
              </a:ext>
            </a:extLst>
          </p:cNvPr>
          <p:cNvSpPr txBox="1"/>
          <p:nvPr/>
        </p:nvSpPr>
        <p:spPr>
          <a:xfrm>
            <a:off x="750013" y="4284592"/>
            <a:ext cx="10937162" cy="523220"/>
          </a:xfrm>
          <a:prstGeom prst="rect">
            <a:avLst/>
          </a:prstGeom>
          <a:noFill/>
          <a:ln>
            <a:solidFill>
              <a:schemeClr val="accent1"/>
            </a:solidFill>
          </a:ln>
        </p:spPr>
        <p:txBody>
          <a:bodyPr wrap="square">
            <a:spAutoFit/>
          </a:bodyPr>
          <a:lstStyle/>
          <a:p>
            <a:pPr algn="ctr"/>
            <a:r>
              <a:rPr lang="en-GB" sz="2800" i="0" dirty="0">
                <a:solidFill>
                  <a:srgbClr val="000000"/>
                </a:solidFill>
                <a:effectLst/>
                <a:latin typeface="Helvetica Neue"/>
              </a:rPr>
              <a:t>Rank US states and territories by their 2011 population density.</a:t>
            </a:r>
            <a:endParaRPr lang="en-US" sz="2800" dirty="0"/>
          </a:p>
        </p:txBody>
      </p:sp>
    </p:spTree>
    <p:extLst>
      <p:ext uri="{BB962C8B-B14F-4D97-AF65-F5344CB8AC3E}">
        <p14:creationId xmlns:p14="http://schemas.microsoft.com/office/powerpoint/2010/main" val="1979261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Simple Aggregation in Pandas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24</a:t>
            </a:fld>
            <a:endParaRPr lang="en-US"/>
          </a:p>
        </p:txBody>
      </p:sp>
      <p:sp>
        <p:nvSpPr>
          <p:cNvPr id="7" name="Hộp Văn bản 6">
            <a:extLst>
              <a:ext uri="{FF2B5EF4-FFF2-40B4-BE49-F238E27FC236}">
                <a16:creationId xmlns:a16="http://schemas.microsoft.com/office/drawing/2014/main" id="{67BFAF1F-74B7-4251-B88C-529C9371E3F2}"/>
              </a:ext>
            </a:extLst>
          </p:cNvPr>
          <p:cNvSpPr txBox="1"/>
          <p:nvPr/>
        </p:nvSpPr>
        <p:spPr>
          <a:xfrm>
            <a:off x="757719" y="1468436"/>
            <a:ext cx="4718407" cy="1107996"/>
          </a:xfrm>
          <a:prstGeom prst="rect">
            <a:avLst/>
          </a:prstGeom>
          <a:noFill/>
          <a:ln>
            <a:solidFill>
              <a:schemeClr val="accent1"/>
            </a:solidFill>
          </a:ln>
        </p:spPr>
        <p:txBody>
          <a:bodyPr wrap="square">
            <a:spAutoFit/>
          </a:bodyPr>
          <a:lstStyle/>
          <a:p>
            <a:r>
              <a:rPr lang="en-GB" sz="2200" dirty="0"/>
              <a:t>As with a one-dimensional NumPy array, for a Pandas Series the aggregates return a single value:</a:t>
            </a:r>
            <a:endParaRPr lang="en-US" sz="2200" dirty="0"/>
          </a:p>
        </p:txBody>
      </p:sp>
      <p:pic>
        <p:nvPicPr>
          <p:cNvPr id="8" name="Hình ảnh 7">
            <a:extLst>
              <a:ext uri="{FF2B5EF4-FFF2-40B4-BE49-F238E27FC236}">
                <a16:creationId xmlns:a16="http://schemas.microsoft.com/office/drawing/2014/main" id="{F09F8CAD-85B7-47A3-A097-8BB12F4CCFD4}"/>
              </a:ext>
            </a:extLst>
          </p:cNvPr>
          <p:cNvPicPr>
            <a:picLocks noChangeAspect="1"/>
          </p:cNvPicPr>
          <p:nvPr/>
        </p:nvPicPr>
        <p:blipFill>
          <a:blip r:embed="rId2"/>
          <a:stretch>
            <a:fillRect/>
          </a:stretch>
        </p:blipFill>
        <p:spPr>
          <a:xfrm>
            <a:off x="904875" y="2931934"/>
            <a:ext cx="3743325" cy="2562225"/>
          </a:xfrm>
          <a:prstGeom prst="rect">
            <a:avLst/>
          </a:prstGeom>
        </p:spPr>
      </p:pic>
      <p:pic>
        <p:nvPicPr>
          <p:cNvPr id="10" name="Hình ảnh 9">
            <a:extLst>
              <a:ext uri="{FF2B5EF4-FFF2-40B4-BE49-F238E27FC236}">
                <a16:creationId xmlns:a16="http://schemas.microsoft.com/office/drawing/2014/main" id="{2088FC48-04C3-4811-8677-7B5681EA17C7}"/>
              </a:ext>
            </a:extLst>
          </p:cNvPr>
          <p:cNvPicPr>
            <a:picLocks noChangeAspect="1"/>
          </p:cNvPicPr>
          <p:nvPr/>
        </p:nvPicPr>
        <p:blipFill>
          <a:blip r:embed="rId3"/>
          <a:stretch>
            <a:fillRect/>
          </a:stretch>
        </p:blipFill>
        <p:spPr>
          <a:xfrm>
            <a:off x="904875" y="5574799"/>
            <a:ext cx="2162175" cy="809625"/>
          </a:xfrm>
          <a:prstGeom prst="rect">
            <a:avLst/>
          </a:prstGeom>
        </p:spPr>
      </p:pic>
      <p:pic>
        <p:nvPicPr>
          <p:cNvPr id="12" name="Hình ảnh 11">
            <a:extLst>
              <a:ext uri="{FF2B5EF4-FFF2-40B4-BE49-F238E27FC236}">
                <a16:creationId xmlns:a16="http://schemas.microsoft.com/office/drawing/2014/main" id="{3DB00501-80C4-473C-8396-CD184D5F6F1C}"/>
              </a:ext>
            </a:extLst>
          </p:cNvPr>
          <p:cNvPicPr>
            <a:picLocks noChangeAspect="1"/>
          </p:cNvPicPr>
          <p:nvPr/>
        </p:nvPicPr>
        <p:blipFill>
          <a:blip r:embed="rId4"/>
          <a:stretch>
            <a:fillRect/>
          </a:stretch>
        </p:blipFill>
        <p:spPr>
          <a:xfrm>
            <a:off x="3248079" y="5546600"/>
            <a:ext cx="2143125" cy="790575"/>
          </a:xfrm>
          <a:prstGeom prst="rect">
            <a:avLst/>
          </a:prstGeom>
        </p:spPr>
      </p:pic>
      <p:sp>
        <p:nvSpPr>
          <p:cNvPr id="17" name="Hộp Văn bản 16">
            <a:extLst>
              <a:ext uri="{FF2B5EF4-FFF2-40B4-BE49-F238E27FC236}">
                <a16:creationId xmlns:a16="http://schemas.microsoft.com/office/drawing/2014/main" id="{A6BDEEA5-BC81-4831-B4A0-08C47AC0A0AC}"/>
              </a:ext>
            </a:extLst>
          </p:cNvPr>
          <p:cNvSpPr txBox="1"/>
          <p:nvPr/>
        </p:nvSpPr>
        <p:spPr>
          <a:xfrm>
            <a:off x="5703870" y="913633"/>
            <a:ext cx="5897579" cy="769441"/>
          </a:xfrm>
          <a:prstGeom prst="rect">
            <a:avLst/>
          </a:prstGeom>
          <a:noFill/>
          <a:ln>
            <a:solidFill>
              <a:schemeClr val="accent1"/>
            </a:solidFill>
          </a:ln>
        </p:spPr>
        <p:txBody>
          <a:bodyPr wrap="square">
            <a:spAutoFit/>
          </a:bodyPr>
          <a:lstStyle/>
          <a:p>
            <a:r>
              <a:rPr lang="en-GB" sz="2200" dirty="0"/>
              <a:t>For a </a:t>
            </a:r>
            <a:r>
              <a:rPr lang="en-GB" sz="2200" dirty="0" err="1"/>
              <a:t>DataFrame</a:t>
            </a:r>
            <a:r>
              <a:rPr lang="en-GB" sz="2200" dirty="0"/>
              <a:t>, by default the aggregates return results within each column:</a:t>
            </a:r>
            <a:endParaRPr lang="en-US" sz="2200" dirty="0"/>
          </a:p>
        </p:txBody>
      </p:sp>
      <p:pic>
        <p:nvPicPr>
          <p:cNvPr id="18" name="Hình ảnh 17">
            <a:extLst>
              <a:ext uri="{FF2B5EF4-FFF2-40B4-BE49-F238E27FC236}">
                <a16:creationId xmlns:a16="http://schemas.microsoft.com/office/drawing/2014/main" id="{7C4F8A72-E9AF-40AF-A75E-82068CE097A1}"/>
              </a:ext>
            </a:extLst>
          </p:cNvPr>
          <p:cNvPicPr>
            <a:picLocks noChangeAspect="1"/>
          </p:cNvPicPr>
          <p:nvPr/>
        </p:nvPicPr>
        <p:blipFill>
          <a:blip r:embed="rId5"/>
          <a:stretch>
            <a:fillRect/>
          </a:stretch>
        </p:blipFill>
        <p:spPr>
          <a:xfrm>
            <a:off x="5746009" y="1784946"/>
            <a:ext cx="4381500" cy="3400425"/>
          </a:xfrm>
          <a:prstGeom prst="rect">
            <a:avLst/>
          </a:prstGeom>
        </p:spPr>
      </p:pic>
      <p:pic>
        <p:nvPicPr>
          <p:cNvPr id="20" name="Hình ảnh 19">
            <a:extLst>
              <a:ext uri="{FF2B5EF4-FFF2-40B4-BE49-F238E27FC236}">
                <a16:creationId xmlns:a16="http://schemas.microsoft.com/office/drawing/2014/main" id="{5E2CE324-90F2-4865-B7D8-EDBC4D979199}"/>
              </a:ext>
            </a:extLst>
          </p:cNvPr>
          <p:cNvPicPr>
            <a:picLocks noChangeAspect="1"/>
          </p:cNvPicPr>
          <p:nvPr/>
        </p:nvPicPr>
        <p:blipFill>
          <a:blip r:embed="rId6"/>
          <a:stretch>
            <a:fillRect/>
          </a:stretch>
        </p:blipFill>
        <p:spPr>
          <a:xfrm>
            <a:off x="10246439" y="1761431"/>
            <a:ext cx="1752600" cy="1323975"/>
          </a:xfrm>
          <a:prstGeom prst="rect">
            <a:avLst/>
          </a:prstGeom>
        </p:spPr>
      </p:pic>
      <p:sp>
        <p:nvSpPr>
          <p:cNvPr id="23" name="Hộp Văn bản 22">
            <a:extLst>
              <a:ext uri="{FF2B5EF4-FFF2-40B4-BE49-F238E27FC236}">
                <a16:creationId xmlns:a16="http://schemas.microsoft.com/office/drawing/2014/main" id="{8A7C6E3A-FB71-4F60-973D-18FCB5247C5F}"/>
              </a:ext>
            </a:extLst>
          </p:cNvPr>
          <p:cNvSpPr txBox="1"/>
          <p:nvPr/>
        </p:nvSpPr>
        <p:spPr>
          <a:xfrm>
            <a:off x="8079525" y="3288701"/>
            <a:ext cx="3277457" cy="1107996"/>
          </a:xfrm>
          <a:prstGeom prst="rect">
            <a:avLst/>
          </a:prstGeom>
          <a:noFill/>
          <a:ln>
            <a:solidFill>
              <a:schemeClr val="accent1"/>
            </a:solidFill>
          </a:ln>
        </p:spPr>
        <p:txBody>
          <a:bodyPr wrap="square">
            <a:spAutoFit/>
          </a:bodyPr>
          <a:lstStyle/>
          <a:p>
            <a:r>
              <a:rPr lang="en-GB" sz="2200" dirty="0"/>
              <a:t>By specifying the axis argument, you can instead aggregate within each row:</a:t>
            </a:r>
            <a:endParaRPr lang="en-US" sz="2200" dirty="0"/>
          </a:p>
        </p:txBody>
      </p:sp>
      <p:pic>
        <p:nvPicPr>
          <p:cNvPr id="24" name="Hình ảnh 23">
            <a:extLst>
              <a:ext uri="{FF2B5EF4-FFF2-40B4-BE49-F238E27FC236}">
                <a16:creationId xmlns:a16="http://schemas.microsoft.com/office/drawing/2014/main" id="{F4367689-545F-4C41-B0B3-611DC5D8291E}"/>
              </a:ext>
            </a:extLst>
          </p:cNvPr>
          <p:cNvPicPr>
            <a:picLocks noChangeAspect="1"/>
          </p:cNvPicPr>
          <p:nvPr/>
        </p:nvPicPr>
        <p:blipFill>
          <a:blip r:embed="rId7"/>
          <a:stretch>
            <a:fillRect/>
          </a:stretch>
        </p:blipFill>
        <p:spPr>
          <a:xfrm>
            <a:off x="8072647" y="4503559"/>
            <a:ext cx="2857500" cy="1981200"/>
          </a:xfrm>
          <a:prstGeom prst="rect">
            <a:avLst/>
          </a:prstGeom>
        </p:spPr>
      </p:pic>
    </p:spTree>
    <p:extLst>
      <p:ext uri="{BB962C8B-B14F-4D97-AF65-F5344CB8AC3E}">
        <p14:creationId xmlns:p14="http://schemas.microsoft.com/office/powerpoint/2010/main" val="51186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arn(inVertical)">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25</a:t>
            </a:fld>
            <a:endParaRPr lang="en-US"/>
          </a:p>
        </p:txBody>
      </p:sp>
      <p:sp>
        <p:nvSpPr>
          <p:cNvPr id="9" name="Hộp Văn bản 8">
            <a:extLst>
              <a:ext uri="{FF2B5EF4-FFF2-40B4-BE49-F238E27FC236}">
                <a16:creationId xmlns:a16="http://schemas.microsoft.com/office/drawing/2014/main" id="{328C111E-C365-4219-9E6E-8049FFF46C58}"/>
              </a:ext>
            </a:extLst>
          </p:cNvPr>
          <p:cNvSpPr txBox="1"/>
          <p:nvPr/>
        </p:nvSpPr>
        <p:spPr>
          <a:xfrm>
            <a:off x="877527" y="900565"/>
            <a:ext cx="10782300" cy="769441"/>
          </a:xfrm>
          <a:prstGeom prst="rect">
            <a:avLst/>
          </a:prstGeom>
          <a:noFill/>
        </p:spPr>
        <p:txBody>
          <a:bodyPr wrap="square">
            <a:spAutoFit/>
          </a:bodyPr>
          <a:lstStyle/>
          <a:p>
            <a:r>
              <a:rPr lang="en-GB" sz="2200" dirty="0"/>
              <a:t> There is a convenience method describe() that computes several common aggregates for each column and returns the result. </a:t>
            </a:r>
            <a:endParaRPr lang="en-US" sz="2200" dirty="0"/>
          </a:p>
        </p:txBody>
      </p:sp>
      <p:pic>
        <p:nvPicPr>
          <p:cNvPr id="10" name="Hình ảnh 9">
            <a:extLst>
              <a:ext uri="{FF2B5EF4-FFF2-40B4-BE49-F238E27FC236}">
                <a16:creationId xmlns:a16="http://schemas.microsoft.com/office/drawing/2014/main" id="{3CBF27F8-9830-4FB2-8EC5-DD82BBC0F1C5}"/>
              </a:ext>
            </a:extLst>
          </p:cNvPr>
          <p:cNvPicPr>
            <a:picLocks noChangeAspect="1"/>
          </p:cNvPicPr>
          <p:nvPr/>
        </p:nvPicPr>
        <p:blipFill>
          <a:blip r:embed="rId2"/>
          <a:stretch>
            <a:fillRect/>
          </a:stretch>
        </p:blipFill>
        <p:spPr>
          <a:xfrm>
            <a:off x="1007617" y="1781452"/>
            <a:ext cx="2657475" cy="4029075"/>
          </a:xfrm>
          <a:prstGeom prst="rect">
            <a:avLst/>
          </a:prstGeom>
        </p:spPr>
      </p:pic>
      <p:grpSp>
        <p:nvGrpSpPr>
          <p:cNvPr id="14" name="Nhóm 13">
            <a:extLst>
              <a:ext uri="{FF2B5EF4-FFF2-40B4-BE49-F238E27FC236}">
                <a16:creationId xmlns:a16="http://schemas.microsoft.com/office/drawing/2014/main" id="{5E5FC2CC-9D7A-4754-9A6F-736B747CEA88}"/>
              </a:ext>
            </a:extLst>
          </p:cNvPr>
          <p:cNvGrpSpPr/>
          <p:nvPr/>
        </p:nvGrpSpPr>
        <p:grpSpPr>
          <a:xfrm>
            <a:off x="5724146" y="1670006"/>
            <a:ext cx="5092065" cy="4530864"/>
            <a:chOff x="6268677" y="1761742"/>
            <a:chExt cx="5092065" cy="4530864"/>
          </a:xfrm>
        </p:grpSpPr>
        <p:pic>
          <p:nvPicPr>
            <p:cNvPr id="12" name="Hình ảnh 11">
              <a:extLst>
                <a:ext uri="{FF2B5EF4-FFF2-40B4-BE49-F238E27FC236}">
                  <a16:creationId xmlns:a16="http://schemas.microsoft.com/office/drawing/2014/main" id="{DEFD7CC5-30FA-4D63-82CD-8B960C017BB3}"/>
                </a:ext>
              </a:extLst>
            </p:cNvPr>
            <p:cNvPicPr>
              <a:picLocks noChangeAspect="1"/>
            </p:cNvPicPr>
            <p:nvPr/>
          </p:nvPicPr>
          <p:blipFill>
            <a:blip r:embed="rId3"/>
            <a:stretch>
              <a:fillRect/>
            </a:stretch>
          </p:blipFill>
          <p:spPr>
            <a:xfrm>
              <a:off x="6268677" y="2531183"/>
              <a:ext cx="5092065" cy="3761423"/>
            </a:xfrm>
            <a:prstGeom prst="rect">
              <a:avLst/>
            </a:prstGeom>
          </p:spPr>
        </p:pic>
        <p:sp>
          <p:nvSpPr>
            <p:cNvPr id="15" name="Hộp Văn bản 14">
              <a:extLst>
                <a:ext uri="{FF2B5EF4-FFF2-40B4-BE49-F238E27FC236}">
                  <a16:creationId xmlns:a16="http://schemas.microsoft.com/office/drawing/2014/main" id="{9DC3A150-5B52-45E1-BC5D-70F7B384F3DE}"/>
                </a:ext>
              </a:extLst>
            </p:cNvPr>
            <p:cNvSpPr txBox="1"/>
            <p:nvPr/>
          </p:nvSpPr>
          <p:spPr>
            <a:xfrm>
              <a:off x="6268677" y="1761742"/>
              <a:ext cx="5092065" cy="769441"/>
            </a:xfrm>
            <a:prstGeom prst="rect">
              <a:avLst/>
            </a:prstGeom>
            <a:noFill/>
            <a:ln>
              <a:solidFill>
                <a:schemeClr val="accent1"/>
              </a:solidFill>
            </a:ln>
          </p:spPr>
          <p:txBody>
            <a:bodyPr wrap="square">
              <a:spAutoFit/>
            </a:bodyPr>
            <a:lstStyle/>
            <a:p>
              <a:pPr algn="ctr"/>
              <a:r>
                <a:rPr lang="en-GB" sz="2200" dirty="0"/>
                <a:t>Table summarizes some other built-in Pandas aggregations</a:t>
              </a:r>
              <a:endParaRPr lang="en-US" sz="2200" dirty="0"/>
            </a:p>
          </p:txBody>
        </p:sp>
      </p:grpSp>
    </p:spTree>
    <p:extLst>
      <p:ext uri="{BB962C8B-B14F-4D97-AF65-F5344CB8AC3E}">
        <p14:creationId xmlns:p14="http://schemas.microsoft.com/office/powerpoint/2010/main" val="2216265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err="1"/>
              <a:t>GroupBy</a:t>
            </a:r>
            <a:r>
              <a:rPr lang="en-GB" dirty="0"/>
              <a:t>: Split, Apply, Combine</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26</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1468436"/>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Split, apply, combine</a:t>
            </a:r>
            <a:endParaRPr lang="en-US" sz="2400" b="1" dirty="0"/>
          </a:p>
        </p:txBody>
      </p:sp>
      <p:pic>
        <p:nvPicPr>
          <p:cNvPr id="6" name="Hình ảnh 5">
            <a:extLst>
              <a:ext uri="{FF2B5EF4-FFF2-40B4-BE49-F238E27FC236}">
                <a16:creationId xmlns:a16="http://schemas.microsoft.com/office/drawing/2014/main" id="{F09EA33D-2402-45BF-A54B-7CCF36C59220}"/>
              </a:ext>
            </a:extLst>
          </p:cNvPr>
          <p:cNvPicPr>
            <a:picLocks noChangeAspect="1"/>
          </p:cNvPicPr>
          <p:nvPr/>
        </p:nvPicPr>
        <p:blipFill>
          <a:blip r:embed="rId2"/>
          <a:stretch>
            <a:fillRect/>
          </a:stretch>
        </p:blipFill>
        <p:spPr>
          <a:xfrm>
            <a:off x="6269348" y="2123924"/>
            <a:ext cx="5503552" cy="3810151"/>
          </a:xfrm>
          <a:prstGeom prst="rect">
            <a:avLst/>
          </a:prstGeom>
        </p:spPr>
      </p:pic>
      <p:sp>
        <p:nvSpPr>
          <p:cNvPr id="9" name="Hộp Văn bản 8">
            <a:extLst>
              <a:ext uri="{FF2B5EF4-FFF2-40B4-BE49-F238E27FC236}">
                <a16:creationId xmlns:a16="http://schemas.microsoft.com/office/drawing/2014/main" id="{6D894F3A-F187-4E23-935C-A96C18832C2B}"/>
              </a:ext>
            </a:extLst>
          </p:cNvPr>
          <p:cNvSpPr txBox="1"/>
          <p:nvPr/>
        </p:nvSpPr>
        <p:spPr>
          <a:xfrm>
            <a:off x="590551" y="2012947"/>
            <a:ext cx="5503552" cy="4154984"/>
          </a:xfrm>
          <a:prstGeom prst="rect">
            <a:avLst/>
          </a:prstGeom>
          <a:noFill/>
        </p:spPr>
        <p:txBody>
          <a:bodyPr wrap="square">
            <a:spAutoFit/>
          </a:bodyPr>
          <a:lstStyle/>
          <a:p>
            <a:r>
              <a:rPr lang="en-GB" sz="2400" b="1" dirty="0"/>
              <a:t>This makes clear what the </a:t>
            </a:r>
            <a:r>
              <a:rPr lang="en-GB" sz="2400" b="1" dirty="0" err="1"/>
              <a:t>groupby</a:t>
            </a:r>
            <a:r>
              <a:rPr lang="en-GB" sz="2400" b="1" dirty="0"/>
              <a:t> accomplishes:</a:t>
            </a:r>
          </a:p>
          <a:p>
            <a:pPr marL="342900" indent="-342900">
              <a:buFont typeface="Wingdings" panose="05000000000000000000" pitchFamily="2" charset="2"/>
              <a:buChar char="v"/>
            </a:pPr>
            <a:r>
              <a:rPr lang="en-GB" sz="2400" dirty="0"/>
              <a:t>The split step involves breaking up and grouping a </a:t>
            </a:r>
            <a:r>
              <a:rPr lang="en-GB" sz="2400" dirty="0" err="1"/>
              <a:t>DataFrame</a:t>
            </a:r>
            <a:r>
              <a:rPr lang="en-GB" sz="2400" dirty="0"/>
              <a:t> depending on the value of the specified key.</a:t>
            </a:r>
          </a:p>
          <a:p>
            <a:pPr marL="342900" indent="-342900">
              <a:buFont typeface="Wingdings" panose="05000000000000000000" pitchFamily="2" charset="2"/>
              <a:buChar char="v"/>
            </a:pPr>
            <a:r>
              <a:rPr lang="en-GB" sz="2400" dirty="0"/>
              <a:t>The apply step involves computing some function, usually an aggregate, transformation, or filtering, within the individual groups.</a:t>
            </a:r>
          </a:p>
          <a:p>
            <a:pPr marL="342900" indent="-342900">
              <a:buFont typeface="Wingdings" panose="05000000000000000000" pitchFamily="2" charset="2"/>
              <a:buChar char="v"/>
            </a:pPr>
            <a:r>
              <a:rPr lang="en-GB" sz="2400" dirty="0"/>
              <a:t>The combine step merges the results of these operations into an output array.</a:t>
            </a:r>
            <a:endParaRPr lang="en-US" sz="2400" dirty="0"/>
          </a:p>
        </p:txBody>
      </p:sp>
    </p:spTree>
    <p:extLst>
      <p:ext uri="{BB962C8B-B14F-4D97-AF65-F5344CB8AC3E}">
        <p14:creationId xmlns:p14="http://schemas.microsoft.com/office/powerpoint/2010/main" val="77475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27</a:t>
            </a:fld>
            <a:endParaRPr lang="en-US"/>
          </a:p>
        </p:txBody>
      </p:sp>
      <p:pic>
        <p:nvPicPr>
          <p:cNvPr id="8" name="Hình ảnh 7">
            <a:extLst>
              <a:ext uri="{FF2B5EF4-FFF2-40B4-BE49-F238E27FC236}">
                <a16:creationId xmlns:a16="http://schemas.microsoft.com/office/drawing/2014/main" id="{35BA5E9B-EBC2-4304-B76B-8C785B4C814E}"/>
              </a:ext>
            </a:extLst>
          </p:cNvPr>
          <p:cNvPicPr>
            <a:picLocks noChangeAspect="1"/>
          </p:cNvPicPr>
          <p:nvPr/>
        </p:nvPicPr>
        <p:blipFill>
          <a:blip r:embed="rId2"/>
          <a:stretch>
            <a:fillRect/>
          </a:stretch>
        </p:blipFill>
        <p:spPr>
          <a:xfrm>
            <a:off x="904875" y="1035763"/>
            <a:ext cx="6915150" cy="800100"/>
          </a:xfrm>
          <a:prstGeom prst="rect">
            <a:avLst/>
          </a:prstGeom>
        </p:spPr>
      </p:pic>
      <p:pic>
        <p:nvPicPr>
          <p:cNvPr id="10" name="Hình ảnh 9">
            <a:extLst>
              <a:ext uri="{FF2B5EF4-FFF2-40B4-BE49-F238E27FC236}">
                <a16:creationId xmlns:a16="http://schemas.microsoft.com/office/drawing/2014/main" id="{EA2CF128-D38A-43AE-BA90-479FBD5264AD}"/>
              </a:ext>
            </a:extLst>
          </p:cNvPr>
          <p:cNvPicPr>
            <a:picLocks noChangeAspect="1"/>
          </p:cNvPicPr>
          <p:nvPr/>
        </p:nvPicPr>
        <p:blipFill>
          <a:blip r:embed="rId3"/>
          <a:stretch>
            <a:fillRect/>
          </a:stretch>
        </p:blipFill>
        <p:spPr>
          <a:xfrm>
            <a:off x="8836763" y="808830"/>
            <a:ext cx="1409700" cy="2428875"/>
          </a:xfrm>
          <a:prstGeom prst="rect">
            <a:avLst/>
          </a:prstGeom>
        </p:spPr>
      </p:pic>
      <p:pic>
        <p:nvPicPr>
          <p:cNvPr id="12" name="Hình ảnh 11">
            <a:extLst>
              <a:ext uri="{FF2B5EF4-FFF2-40B4-BE49-F238E27FC236}">
                <a16:creationId xmlns:a16="http://schemas.microsoft.com/office/drawing/2014/main" id="{B7CB522A-C91F-48DC-84E1-B526B68DBF14}"/>
              </a:ext>
            </a:extLst>
          </p:cNvPr>
          <p:cNvPicPr>
            <a:picLocks noChangeAspect="1"/>
          </p:cNvPicPr>
          <p:nvPr/>
        </p:nvPicPr>
        <p:blipFill>
          <a:blip r:embed="rId4"/>
          <a:stretch>
            <a:fillRect/>
          </a:stretch>
        </p:blipFill>
        <p:spPr>
          <a:xfrm>
            <a:off x="904875" y="2132805"/>
            <a:ext cx="6981825" cy="1104900"/>
          </a:xfrm>
          <a:prstGeom prst="rect">
            <a:avLst/>
          </a:prstGeom>
        </p:spPr>
      </p:pic>
      <p:sp>
        <p:nvSpPr>
          <p:cNvPr id="15" name="Hộp Văn bản 14">
            <a:extLst>
              <a:ext uri="{FF2B5EF4-FFF2-40B4-BE49-F238E27FC236}">
                <a16:creationId xmlns:a16="http://schemas.microsoft.com/office/drawing/2014/main" id="{BAAF3AD8-AC4D-4ED5-9FBA-13EA9AE564EA}"/>
              </a:ext>
            </a:extLst>
          </p:cNvPr>
          <p:cNvSpPr txBox="1"/>
          <p:nvPr/>
        </p:nvSpPr>
        <p:spPr>
          <a:xfrm>
            <a:off x="904875" y="3404852"/>
            <a:ext cx="10782300" cy="430887"/>
          </a:xfrm>
          <a:prstGeom prst="rect">
            <a:avLst/>
          </a:prstGeom>
          <a:noFill/>
        </p:spPr>
        <p:txBody>
          <a:bodyPr wrap="square">
            <a:spAutoFit/>
          </a:bodyPr>
          <a:lstStyle/>
          <a:p>
            <a:pPr marL="342900" indent="-342900">
              <a:buFont typeface="Wingdings" panose="05000000000000000000" pitchFamily="2" charset="2"/>
              <a:buChar char="v"/>
            </a:pPr>
            <a:r>
              <a:rPr lang="en-GB" sz="2200" dirty="0"/>
              <a:t>Notice that what is returned is not a set of </a:t>
            </a:r>
            <a:r>
              <a:rPr lang="en-GB" sz="2200" dirty="0" err="1"/>
              <a:t>DataFrames</a:t>
            </a:r>
            <a:r>
              <a:rPr lang="en-GB" sz="2200" dirty="0"/>
              <a:t>, but a </a:t>
            </a:r>
            <a:r>
              <a:rPr lang="en-GB" sz="2200" dirty="0" err="1"/>
              <a:t>DataFrameGroupBy</a:t>
            </a:r>
            <a:r>
              <a:rPr lang="en-GB" sz="2200" dirty="0"/>
              <a:t> object.</a:t>
            </a:r>
            <a:endParaRPr lang="en-US" sz="2200" dirty="0"/>
          </a:p>
        </p:txBody>
      </p:sp>
      <p:pic>
        <p:nvPicPr>
          <p:cNvPr id="16" name="Hình ảnh 15">
            <a:extLst>
              <a:ext uri="{FF2B5EF4-FFF2-40B4-BE49-F238E27FC236}">
                <a16:creationId xmlns:a16="http://schemas.microsoft.com/office/drawing/2014/main" id="{8BC43C70-3FAD-4798-94D4-B284A9ED52A4}"/>
              </a:ext>
            </a:extLst>
          </p:cNvPr>
          <p:cNvPicPr>
            <a:picLocks noChangeAspect="1"/>
          </p:cNvPicPr>
          <p:nvPr/>
        </p:nvPicPr>
        <p:blipFill>
          <a:blip r:embed="rId5"/>
          <a:stretch>
            <a:fillRect/>
          </a:stretch>
        </p:blipFill>
        <p:spPr>
          <a:xfrm>
            <a:off x="904875" y="3974306"/>
            <a:ext cx="2857500" cy="2619375"/>
          </a:xfrm>
          <a:prstGeom prst="rect">
            <a:avLst/>
          </a:prstGeom>
        </p:spPr>
      </p:pic>
      <p:sp>
        <p:nvSpPr>
          <p:cNvPr id="13" name="Hộp Văn bản 12">
            <a:extLst>
              <a:ext uri="{FF2B5EF4-FFF2-40B4-BE49-F238E27FC236}">
                <a16:creationId xmlns:a16="http://schemas.microsoft.com/office/drawing/2014/main" id="{475B8F50-F53D-4DC3-A4A5-6ED5D711B488}"/>
              </a:ext>
            </a:extLst>
          </p:cNvPr>
          <p:cNvSpPr txBox="1"/>
          <p:nvPr/>
        </p:nvSpPr>
        <p:spPr>
          <a:xfrm>
            <a:off x="2714678" y="5372062"/>
            <a:ext cx="9058222" cy="1107996"/>
          </a:xfrm>
          <a:prstGeom prst="rect">
            <a:avLst/>
          </a:prstGeom>
          <a:noFill/>
        </p:spPr>
        <p:txBody>
          <a:bodyPr wrap="square">
            <a:spAutoFit/>
          </a:bodyPr>
          <a:lstStyle/>
          <a:p>
            <a:r>
              <a:rPr lang="en-GB" sz="2200" dirty="0"/>
              <a:t>The sum() method is just one possibility here; you can apply virtually any common Pandas or NumPy aggregation function, as well as virtually any valid </a:t>
            </a:r>
            <a:r>
              <a:rPr lang="en-GB" sz="2200" dirty="0" err="1"/>
              <a:t>DataFrame</a:t>
            </a:r>
            <a:r>
              <a:rPr lang="en-GB" sz="2200" dirty="0"/>
              <a:t> operation.</a:t>
            </a:r>
            <a:endParaRPr lang="en-US" sz="2200" dirty="0"/>
          </a:p>
        </p:txBody>
      </p:sp>
    </p:spTree>
    <p:extLst>
      <p:ext uri="{BB962C8B-B14F-4D97-AF65-F5344CB8AC3E}">
        <p14:creationId xmlns:p14="http://schemas.microsoft.com/office/powerpoint/2010/main" val="117230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barn(inVertical)">
                                      <p:cBhvr>
                                        <p:cTn id="3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28</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44454"/>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The </a:t>
            </a:r>
            <a:r>
              <a:rPr lang="en-US" sz="2400" b="1" dirty="0" err="1">
                <a:solidFill>
                  <a:srgbClr val="000000"/>
                </a:solidFill>
              </a:rPr>
              <a:t>GroupBy</a:t>
            </a:r>
            <a:r>
              <a:rPr lang="en-US" sz="2400" b="1" dirty="0">
                <a:solidFill>
                  <a:srgbClr val="000000"/>
                </a:solidFill>
              </a:rPr>
              <a:t> object</a:t>
            </a:r>
            <a:endParaRPr lang="en-US" sz="2400" b="1" dirty="0"/>
          </a:p>
        </p:txBody>
      </p:sp>
      <p:sp>
        <p:nvSpPr>
          <p:cNvPr id="6" name="Hộp Văn bản 5">
            <a:extLst>
              <a:ext uri="{FF2B5EF4-FFF2-40B4-BE49-F238E27FC236}">
                <a16:creationId xmlns:a16="http://schemas.microsoft.com/office/drawing/2014/main" id="{6DA4F606-DEEB-49C5-BCE8-703B40F899D9}"/>
              </a:ext>
            </a:extLst>
          </p:cNvPr>
          <p:cNvSpPr txBox="1"/>
          <p:nvPr/>
        </p:nvSpPr>
        <p:spPr>
          <a:xfrm>
            <a:off x="983751" y="1406119"/>
            <a:ext cx="10703424" cy="769441"/>
          </a:xfrm>
          <a:prstGeom prst="rect">
            <a:avLst/>
          </a:prstGeom>
          <a:noFill/>
        </p:spPr>
        <p:txBody>
          <a:bodyPr wrap="square">
            <a:spAutoFit/>
          </a:bodyPr>
          <a:lstStyle/>
          <a:p>
            <a:r>
              <a:rPr lang="en-GB" sz="2200" dirty="0"/>
              <a:t>The </a:t>
            </a:r>
            <a:r>
              <a:rPr lang="en-GB" sz="2200" dirty="0" err="1"/>
              <a:t>GroupBy</a:t>
            </a:r>
            <a:r>
              <a:rPr lang="en-GB" sz="2200" dirty="0"/>
              <a:t> object is a very flexible abstraction. In many ways, you can simply treat it as if it's a collection of </a:t>
            </a:r>
            <a:r>
              <a:rPr lang="en-GB" sz="2200" dirty="0" err="1"/>
              <a:t>DataFrames</a:t>
            </a:r>
            <a:r>
              <a:rPr lang="en-GB" sz="2200" dirty="0"/>
              <a:t>, and it does the difficult things under the hood. </a:t>
            </a:r>
            <a:endParaRPr lang="en-US" sz="2200" dirty="0"/>
          </a:p>
        </p:txBody>
      </p:sp>
      <p:sp>
        <p:nvSpPr>
          <p:cNvPr id="10" name="Hộp Văn bản 9">
            <a:extLst>
              <a:ext uri="{FF2B5EF4-FFF2-40B4-BE49-F238E27FC236}">
                <a16:creationId xmlns:a16="http://schemas.microsoft.com/office/drawing/2014/main" id="{CFD130C4-286A-45B9-AC21-30569150C7CA}"/>
              </a:ext>
            </a:extLst>
          </p:cNvPr>
          <p:cNvSpPr txBox="1"/>
          <p:nvPr/>
        </p:nvSpPr>
        <p:spPr>
          <a:xfrm>
            <a:off x="983751" y="2213961"/>
            <a:ext cx="7248418" cy="430887"/>
          </a:xfrm>
          <a:prstGeom prst="rect">
            <a:avLst/>
          </a:prstGeom>
          <a:noFill/>
        </p:spPr>
        <p:txBody>
          <a:bodyPr wrap="square">
            <a:spAutoFit/>
          </a:bodyPr>
          <a:lstStyle/>
          <a:p>
            <a:pPr algn="l"/>
            <a:r>
              <a:rPr lang="en-US" sz="2200" b="1" i="0" dirty="0">
                <a:solidFill>
                  <a:srgbClr val="000000"/>
                </a:solidFill>
                <a:effectLst/>
                <a:latin typeface="Helvetica Neue"/>
              </a:rPr>
              <a:t>Column indexing</a:t>
            </a:r>
          </a:p>
        </p:txBody>
      </p:sp>
      <p:pic>
        <p:nvPicPr>
          <p:cNvPr id="11" name="Hình ảnh 10">
            <a:extLst>
              <a:ext uri="{FF2B5EF4-FFF2-40B4-BE49-F238E27FC236}">
                <a16:creationId xmlns:a16="http://schemas.microsoft.com/office/drawing/2014/main" id="{69C7E707-C490-459A-8CFC-2308020F6F81}"/>
              </a:ext>
            </a:extLst>
          </p:cNvPr>
          <p:cNvPicPr>
            <a:picLocks noChangeAspect="1"/>
          </p:cNvPicPr>
          <p:nvPr/>
        </p:nvPicPr>
        <p:blipFill>
          <a:blip r:embed="rId2"/>
          <a:stretch>
            <a:fillRect/>
          </a:stretch>
        </p:blipFill>
        <p:spPr>
          <a:xfrm>
            <a:off x="1140860" y="2689631"/>
            <a:ext cx="3467100" cy="2762250"/>
          </a:xfrm>
          <a:prstGeom prst="rect">
            <a:avLst/>
          </a:prstGeom>
        </p:spPr>
      </p:pic>
      <p:pic>
        <p:nvPicPr>
          <p:cNvPr id="13" name="Hình ảnh 12">
            <a:extLst>
              <a:ext uri="{FF2B5EF4-FFF2-40B4-BE49-F238E27FC236}">
                <a16:creationId xmlns:a16="http://schemas.microsoft.com/office/drawing/2014/main" id="{DE0D704B-D5F3-4BA9-903D-90099AD63A21}"/>
              </a:ext>
            </a:extLst>
          </p:cNvPr>
          <p:cNvPicPr>
            <a:picLocks noChangeAspect="1"/>
          </p:cNvPicPr>
          <p:nvPr/>
        </p:nvPicPr>
        <p:blipFill>
          <a:blip r:embed="rId3"/>
          <a:stretch>
            <a:fillRect/>
          </a:stretch>
        </p:blipFill>
        <p:spPr>
          <a:xfrm>
            <a:off x="1140860" y="5774531"/>
            <a:ext cx="5629275" cy="819150"/>
          </a:xfrm>
          <a:prstGeom prst="rect">
            <a:avLst/>
          </a:prstGeom>
        </p:spPr>
      </p:pic>
      <p:sp>
        <p:nvSpPr>
          <p:cNvPr id="16" name="Hộp Văn bản 15">
            <a:extLst>
              <a:ext uri="{FF2B5EF4-FFF2-40B4-BE49-F238E27FC236}">
                <a16:creationId xmlns:a16="http://schemas.microsoft.com/office/drawing/2014/main" id="{CD3BE7AF-B4B7-493E-B9B6-E94934E446BE}"/>
              </a:ext>
            </a:extLst>
          </p:cNvPr>
          <p:cNvSpPr txBox="1"/>
          <p:nvPr/>
        </p:nvSpPr>
        <p:spPr>
          <a:xfrm>
            <a:off x="6999109" y="2175587"/>
            <a:ext cx="5868256" cy="430887"/>
          </a:xfrm>
          <a:prstGeom prst="rect">
            <a:avLst/>
          </a:prstGeom>
          <a:noFill/>
        </p:spPr>
        <p:txBody>
          <a:bodyPr wrap="square">
            <a:spAutoFit/>
          </a:bodyPr>
          <a:lstStyle/>
          <a:p>
            <a:pPr algn="l"/>
            <a:r>
              <a:rPr lang="en-US" sz="2200" b="1" i="0" dirty="0">
                <a:solidFill>
                  <a:srgbClr val="000000"/>
                </a:solidFill>
                <a:effectLst/>
                <a:latin typeface="Helvetica Neue"/>
              </a:rPr>
              <a:t>Iteration over groups</a:t>
            </a:r>
          </a:p>
        </p:txBody>
      </p:sp>
      <p:pic>
        <p:nvPicPr>
          <p:cNvPr id="17" name="Hình ảnh 16">
            <a:extLst>
              <a:ext uri="{FF2B5EF4-FFF2-40B4-BE49-F238E27FC236}">
                <a16:creationId xmlns:a16="http://schemas.microsoft.com/office/drawing/2014/main" id="{29684E86-251D-432E-9A8C-CA50DF5D3E96}"/>
              </a:ext>
            </a:extLst>
          </p:cNvPr>
          <p:cNvPicPr>
            <a:picLocks noChangeAspect="1"/>
          </p:cNvPicPr>
          <p:nvPr/>
        </p:nvPicPr>
        <p:blipFill>
          <a:blip r:embed="rId4"/>
          <a:stretch>
            <a:fillRect/>
          </a:stretch>
        </p:blipFill>
        <p:spPr>
          <a:xfrm>
            <a:off x="7085851" y="2689631"/>
            <a:ext cx="3486150" cy="3657600"/>
          </a:xfrm>
          <a:prstGeom prst="rect">
            <a:avLst/>
          </a:prstGeom>
        </p:spPr>
      </p:pic>
    </p:spTree>
    <p:extLst>
      <p:ext uri="{BB962C8B-B14F-4D97-AF65-F5344CB8AC3E}">
        <p14:creationId xmlns:p14="http://schemas.microsoft.com/office/powerpoint/2010/main" val="237951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barn(inVertical)">
                                      <p:cBhvr>
                                        <p:cTn id="22" dur="5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29</a:t>
            </a:fld>
            <a:endParaRPr lang="en-US"/>
          </a:p>
        </p:txBody>
      </p:sp>
      <p:sp>
        <p:nvSpPr>
          <p:cNvPr id="9" name="Hộp Văn bản 8">
            <a:extLst>
              <a:ext uri="{FF2B5EF4-FFF2-40B4-BE49-F238E27FC236}">
                <a16:creationId xmlns:a16="http://schemas.microsoft.com/office/drawing/2014/main" id="{4C4D2958-3745-4AF2-B643-2964DDCD72C4}"/>
              </a:ext>
            </a:extLst>
          </p:cNvPr>
          <p:cNvSpPr txBox="1"/>
          <p:nvPr/>
        </p:nvSpPr>
        <p:spPr>
          <a:xfrm>
            <a:off x="904875" y="1089329"/>
            <a:ext cx="7248418" cy="430887"/>
          </a:xfrm>
          <a:prstGeom prst="rect">
            <a:avLst/>
          </a:prstGeom>
          <a:noFill/>
        </p:spPr>
        <p:txBody>
          <a:bodyPr wrap="square">
            <a:spAutoFit/>
          </a:bodyPr>
          <a:lstStyle/>
          <a:p>
            <a:pPr algn="l"/>
            <a:r>
              <a:rPr lang="en-US" sz="2200" b="1" i="0" dirty="0">
                <a:solidFill>
                  <a:srgbClr val="000000"/>
                </a:solidFill>
                <a:effectLst/>
                <a:latin typeface="Helvetica Neue"/>
              </a:rPr>
              <a:t>Dispatch methods</a:t>
            </a:r>
          </a:p>
        </p:txBody>
      </p:sp>
      <p:pic>
        <p:nvPicPr>
          <p:cNvPr id="10" name="Hình ảnh 9">
            <a:extLst>
              <a:ext uri="{FF2B5EF4-FFF2-40B4-BE49-F238E27FC236}">
                <a16:creationId xmlns:a16="http://schemas.microsoft.com/office/drawing/2014/main" id="{393EBE45-127A-49B2-8517-D553AE470503}"/>
              </a:ext>
            </a:extLst>
          </p:cNvPr>
          <p:cNvPicPr>
            <a:picLocks noChangeAspect="1"/>
          </p:cNvPicPr>
          <p:nvPr/>
        </p:nvPicPr>
        <p:blipFill>
          <a:blip r:embed="rId2"/>
          <a:stretch>
            <a:fillRect/>
          </a:stretch>
        </p:blipFill>
        <p:spPr>
          <a:xfrm>
            <a:off x="1069529" y="1698820"/>
            <a:ext cx="6600825" cy="4467225"/>
          </a:xfrm>
          <a:prstGeom prst="rect">
            <a:avLst/>
          </a:prstGeom>
        </p:spPr>
      </p:pic>
      <p:pic>
        <p:nvPicPr>
          <p:cNvPr id="12" name="Hình ảnh 11">
            <a:extLst>
              <a:ext uri="{FF2B5EF4-FFF2-40B4-BE49-F238E27FC236}">
                <a16:creationId xmlns:a16="http://schemas.microsoft.com/office/drawing/2014/main" id="{5D655504-7F04-4766-8806-4215AA0B7453}"/>
              </a:ext>
            </a:extLst>
          </p:cNvPr>
          <p:cNvPicPr>
            <a:picLocks noChangeAspect="1"/>
          </p:cNvPicPr>
          <p:nvPr/>
        </p:nvPicPr>
        <p:blipFill>
          <a:blip r:embed="rId3"/>
          <a:stretch>
            <a:fillRect/>
          </a:stretch>
        </p:blipFill>
        <p:spPr>
          <a:xfrm>
            <a:off x="6096000" y="3489520"/>
            <a:ext cx="5286375" cy="2676525"/>
          </a:xfrm>
          <a:prstGeom prst="rect">
            <a:avLst/>
          </a:prstGeom>
        </p:spPr>
      </p:pic>
    </p:spTree>
    <p:extLst>
      <p:ext uri="{BB962C8B-B14F-4D97-AF65-F5344CB8AC3E}">
        <p14:creationId xmlns:p14="http://schemas.microsoft.com/office/powerpoint/2010/main" val="81881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a:t>
            </a:fld>
            <a:endParaRPr lang="en-US"/>
          </a:p>
        </p:txBody>
      </p:sp>
      <p:sp>
        <p:nvSpPr>
          <p:cNvPr id="7" name="Hộp Văn bản 6">
            <a:extLst>
              <a:ext uri="{FF2B5EF4-FFF2-40B4-BE49-F238E27FC236}">
                <a16:creationId xmlns:a16="http://schemas.microsoft.com/office/drawing/2014/main" id="{2A3DEDA3-119E-4990-87BA-9AB9569129EC}"/>
              </a:ext>
            </a:extLst>
          </p:cNvPr>
          <p:cNvSpPr txBox="1"/>
          <p:nvPr/>
        </p:nvSpPr>
        <p:spPr>
          <a:xfrm>
            <a:off x="781050" y="925749"/>
            <a:ext cx="10787651" cy="2123658"/>
          </a:xfrm>
          <a:prstGeom prst="rect">
            <a:avLst/>
          </a:prstGeom>
          <a:noFill/>
        </p:spPr>
        <p:txBody>
          <a:bodyPr wrap="square">
            <a:spAutoFit/>
          </a:bodyPr>
          <a:lstStyle/>
          <a:p>
            <a:pPr marL="342900" indent="-342900">
              <a:buFont typeface="Arial" panose="020B0604020202020204" pitchFamily="34" charset="0"/>
              <a:buChar char="•"/>
            </a:pPr>
            <a:r>
              <a:rPr lang="en-GB" sz="2200" dirty="0"/>
              <a:t>Some of the most interesting studies of data come from combining different data sources. These operations can involve anything from very straightforward concatenation of two different datasets, to more complicated database-style joins and merges that correctly handle any overlaps between the datasets.</a:t>
            </a:r>
          </a:p>
          <a:p>
            <a:pPr marL="342900" indent="-342900">
              <a:buFont typeface="Arial" panose="020B0604020202020204" pitchFamily="34" charset="0"/>
              <a:buChar char="•"/>
            </a:pPr>
            <a:r>
              <a:rPr lang="en-GB" sz="2200" dirty="0"/>
              <a:t>Series and </a:t>
            </a:r>
            <a:r>
              <a:rPr lang="en-GB" sz="2200" dirty="0" err="1"/>
              <a:t>DataFrames</a:t>
            </a:r>
            <a:r>
              <a:rPr lang="en-GB" sz="2200" dirty="0"/>
              <a:t> are built with this type of operation in mind, and Pandas includes functions and methods that make this sort of data wrangling fast and straightforward.</a:t>
            </a:r>
            <a:endParaRPr lang="en-US" sz="2200" dirty="0"/>
          </a:p>
        </p:txBody>
      </p:sp>
      <p:pic>
        <p:nvPicPr>
          <p:cNvPr id="10" name="Hình ảnh 9">
            <a:extLst>
              <a:ext uri="{FF2B5EF4-FFF2-40B4-BE49-F238E27FC236}">
                <a16:creationId xmlns:a16="http://schemas.microsoft.com/office/drawing/2014/main" id="{2291F644-6CF5-49E5-9EAB-7283FADAC7CE}"/>
              </a:ext>
            </a:extLst>
          </p:cNvPr>
          <p:cNvPicPr>
            <a:picLocks noChangeAspect="1"/>
          </p:cNvPicPr>
          <p:nvPr/>
        </p:nvPicPr>
        <p:blipFill>
          <a:blip r:embed="rId2"/>
          <a:stretch>
            <a:fillRect/>
          </a:stretch>
        </p:blipFill>
        <p:spPr>
          <a:xfrm>
            <a:off x="1045984" y="3268252"/>
            <a:ext cx="2867025" cy="876300"/>
          </a:xfrm>
          <a:prstGeom prst="rect">
            <a:avLst/>
          </a:prstGeom>
        </p:spPr>
      </p:pic>
      <p:pic>
        <p:nvPicPr>
          <p:cNvPr id="12" name="Hình ảnh 11">
            <a:extLst>
              <a:ext uri="{FF2B5EF4-FFF2-40B4-BE49-F238E27FC236}">
                <a16:creationId xmlns:a16="http://schemas.microsoft.com/office/drawing/2014/main" id="{B140C428-F1D4-425F-B9AD-18D6A7ACFDC1}"/>
              </a:ext>
            </a:extLst>
          </p:cNvPr>
          <p:cNvPicPr>
            <a:picLocks noChangeAspect="1"/>
          </p:cNvPicPr>
          <p:nvPr/>
        </p:nvPicPr>
        <p:blipFill>
          <a:blip r:embed="rId3"/>
          <a:stretch>
            <a:fillRect/>
          </a:stretch>
        </p:blipFill>
        <p:spPr>
          <a:xfrm>
            <a:off x="1028263" y="4379676"/>
            <a:ext cx="6210300" cy="1552575"/>
          </a:xfrm>
          <a:prstGeom prst="rect">
            <a:avLst/>
          </a:prstGeom>
        </p:spPr>
      </p:pic>
      <p:pic>
        <p:nvPicPr>
          <p:cNvPr id="14" name="Hình ảnh 13">
            <a:extLst>
              <a:ext uri="{FF2B5EF4-FFF2-40B4-BE49-F238E27FC236}">
                <a16:creationId xmlns:a16="http://schemas.microsoft.com/office/drawing/2014/main" id="{679E490C-F013-4D56-AAEC-E2DA5FA4D4B2}"/>
              </a:ext>
            </a:extLst>
          </p:cNvPr>
          <p:cNvPicPr>
            <a:picLocks noChangeAspect="1"/>
          </p:cNvPicPr>
          <p:nvPr/>
        </p:nvPicPr>
        <p:blipFill>
          <a:blip r:embed="rId4"/>
          <a:stretch>
            <a:fillRect/>
          </a:stretch>
        </p:blipFill>
        <p:spPr>
          <a:xfrm>
            <a:off x="7578245" y="3274524"/>
            <a:ext cx="3457575" cy="2571750"/>
          </a:xfrm>
          <a:prstGeom prst="rect">
            <a:avLst/>
          </a:prstGeom>
        </p:spPr>
      </p:pic>
    </p:spTree>
    <p:extLst>
      <p:ext uri="{BB962C8B-B14F-4D97-AF65-F5344CB8AC3E}">
        <p14:creationId xmlns:p14="http://schemas.microsoft.com/office/powerpoint/2010/main" val="11400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30</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65008"/>
            <a:ext cx="5403458"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Aggregate, filter, transform, apply</a:t>
            </a:r>
            <a:endParaRPr lang="en-US" sz="2400" b="1" dirty="0"/>
          </a:p>
        </p:txBody>
      </p:sp>
      <p:sp>
        <p:nvSpPr>
          <p:cNvPr id="9" name="Hộp Văn bản 8">
            <a:extLst>
              <a:ext uri="{FF2B5EF4-FFF2-40B4-BE49-F238E27FC236}">
                <a16:creationId xmlns:a16="http://schemas.microsoft.com/office/drawing/2014/main" id="{6C9A9354-1BEA-4A25-956F-064DAFF03BE8}"/>
              </a:ext>
            </a:extLst>
          </p:cNvPr>
          <p:cNvSpPr txBox="1"/>
          <p:nvPr/>
        </p:nvSpPr>
        <p:spPr>
          <a:xfrm>
            <a:off x="1035121" y="1582851"/>
            <a:ext cx="10523306" cy="1107996"/>
          </a:xfrm>
          <a:prstGeom prst="rect">
            <a:avLst/>
          </a:prstGeom>
          <a:noFill/>
        </p:spPr>
        <p:txBody>
          <a:bodyPr wrap="square">
            <a:spAutoFit/>
          </a:bodyPr>
          <a:lstStyle/>
          <a:p>
            <a:r>
              <a:rPr lang="en-GB" sz="2200" b="1" dirty="0"/>
              <a:t>Aggregation</a:t>
            </a:r>
          </a:p>
          <a:p>
            <a:r>
              <a:rPr lang="en-GB" sz="2200" dirty="0"/>
              <a:t>We're now familiar with </a:t>
            </a:r>
            <a:r>
              <a:rPr lang="en-GB" sz="2200" dirty="0" err="1"/>
              <a:t>GroupBy</a:t>
            </a:r>
            <a:r>
              <a:rPr lang="en-GB" sz="2200" dirty="0"/>
              <a:t> aggregations with sum(), median(), and the like, but the aggregate() method allows for even more flexibility.</a:t>
            </a:r>
            <a:endParaRPr lang="en-US" sz="2200" dirty="0"/>
          </a:p>
        </p:txBody>
      </p:sp>
      <p:pic>
        <p:nvPicPr>
          <p:cNvPr id="10" name="Hình ảnh 9">
            <a:extLst>
              <a:ext uri="{FF2B5EF4-FFF2-40B4-BE49-F238E27FC236}">
                <a16:creationId xmlns:a16="http://schemas.microsoft.com/office/drawing/2014/main" id="{141903C3-64BA-469B-95EC-F5127869DFA7}"/>
              </a:ext>
            </a:extLst>
          </p:cNvPr>
          <p:cNvPicPr>
            <a:picLocks noChangeAspect="1"/>
          </p:cNvPicPr>
          <p:nvPr/>
        </p:nvPicPr>
        <p:blipFill>
          <a:blip r:embed="rId2"/>
          <a:stretch>
            <a:fillRect/>
          </a:stretch>
        </p:blipFill>
        <p:spPr>
          <a:xfrm>
            <a:off x="1035121" y="2957994"/>
            <a:ext cx="5943600" cy="3057525"/>
          </a:xfrm>
          <a:prstGeom prst="rect">
            <a:avLst/>
          </a:prstGeom>
        </p:spPr>
      </p:pic>
      <p:pic>
        <p:nvPicPr>
          <p:cNvPr id="12" name="Hình ảnh 11">
            <a:extLst>
              <a:ext uri="{FF2B5EF4-FFF2-40B4-BE49-F238E27FC236}">
                <a16:creationId xmlns:a16="http://schemas.microsoft.com/office/drawing/2014/main" id="{C03BF967-91D8-4482-A105-C7C8ECB1E0CA}"/>
              </a:ext>
            </a:extLst>
          </p:cNvPr>
          <p:cNvPicPr>
            <a:picLocks noChangeAspect="1"/>
          </p:cNvPicPr>
          <p:nvPr/>
        </p:nvPicPr>
        <p:blipFill>
          <a:blip r:embed="rId3"/>
          <a:stretch>
            <a:fillRect/>
          </a:stretch>
        </p:blipFill>
        <p:spPr>
          <a:xfrm>
            <a:off x="6296774" y="3652142"/>
            <a:ext cx="5353050" cy="2800350"/>
          </a:xfrm>
          <a:prstGeom prst="rect">
            <a:avLst/>
          </a:prstGeom>
        </p:spPr>
      </p:pic>
    </p:spTree>
    <p:extLst>
      <p:ext uri="{BB962C8B-B14F-4D97-AF65-F5344CB8AC3E}">
        <p14:creationId xmlns:p14="http://schemas.microsoft.com/office/powerpoint/2010/main" val="416969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31</a:t>
            </a:fld>
            <a:endParaRPr lang="en-US"/>
          </a:p>
        </p:txBody>
      </p:sp>
      <p:sp>
        <p:nvSpPr>
          <p:cNvPr id="9" name="Hộp Văn bản 8">
            <a:extLst>
              <a:ext uri="{FF2B5EF4-FFF2-40B4-BE49-F238E27FC236}">
                <a16:creationId xmlns:a16="http://schemas.microsoft.com/office/drawing/2014/main" id="{ADFD8BC1-5631-4B0F-AFFE-17313F9C70E7}"/>
              </a:ext>
            </a:extLst>
          </p:cNvPr>
          <p:cNvSpPr txBox="1"/>
          <p:nvPr/>
        </p:nvSpPr>
        <p:spPr>
          <a:xfrm>
            <a:off x="904875" y="1192474"/>
            <a:ext cx="10782300" cy="769441"/>
          </a:xfrm>
          <a:prstGeom prst="rect">
            <a:avLst/>
          </a:prstGeom>
          <a:noFill/>
        </p:spPr>
        <p:txBody>
          <a:bodyPr wrap="square">
            <a:spAutoFit/>
          </a:bodyPr>
          <a:lstStyle/>
          <a:p>
            <a:pPr algn="l"/>
            <a:r>
              <a:rPr lang="en-GB" sz="2200" b="1" i="0" dirty="0">
                <a:solidFill>
                  <a:srgbClr val="000000"/>
                </a:solidFill>
                <a:effectLst/>
                <a:latin typeface="Helvetica Neue"/>
              </a:rPr>
              <a:t>Filtering</a:t>
            </a:r>
          </a:p>
          <a:p>
            <a:pPr algn="l"/>
            <a:r>
              <a:rPr lang="en-GB" sz="2200" b="0" i="0" dirty="0">
                <a:solidFill>
                  <a:srgbClr val="000000"/>
                </a:solidFill>
                <a:effectLst/>
                <a:latin typeface="Helvetica Neue"/>
              </a:rPr>
              <a:t>A filtering operation allows you to drop data based on the group properties.</a:t>
            </a:r>
          </a:p>
        </p:txBody>
      </p:sp>
      <p:pic>
        <p:nvPicPr>
          <p:cNvPr id="10" name="Hình ảnh 9">
            <a:extLst>
              <a:ext uri="{FF2B5EF4-FFF2-40B4-BE49-F238E27FC236}">
                <a16:creationId xmlns:a16="http://schemas.microsoft.com/office/drawing/2014/main" id="{07306480-BBCA-48D7-9B08-1B066757A624}"/>
              </a:ext>
            </a:extLst>
          </p:cNvPr>
          <p:cNvPicPr>
            <a:picLocks noChangeAspect="1"/>
          </p:cNvPicPr>
          <p:nvPr/>
        </p:nvPicPr>
        <p:blipFill>
          <a:blip r:embed="rId2"/>
          <a:stretch>
            <a:fillRect/>
          </a:stretch>
        </p:blipFill>
        <p:spPr>
          <a:xfrm>
            <a:off x="904875" y="2203538"/>
            <a:ext cx="3876675" cy="581025"/>
          </a:xfrm>
          <a:prstGeom prst="rect">
            <a:avLst/>
          </a:prstGeom>
        </p:spPr>
      </p:pic>
      <p:pic>
        <p:nvPicPr>
          <p:cNvPr id="12" name="Hình ảnh 11">
            <a:extLst>
              <a:ext uri="{FF2B5EF4-FFF2-40B4-BE49-F238E27FC236}">
                <a16:creationId xmlns:a16="http://schemas.microsoft.com/office/drawing/2014/main" id="{6D08770D-1FF5-481B-A204-1B086DB4A503}"/>
              </a:ext>
            </a:extLst>
          </p:cNvPr>
          <p:cNvPicPr>
            <a:picLocks noChangeAspect="1"/>
          </p:cNvPicPr>
          <p:nvPr/>
        </p:nvPicPr>
        <p:blipFill>
          <a:blip r:embed="rId3"/>
          <a:stretch>
            <a:fillRect/>
          </a:stretch>
        </p:blipFill>
        <p:spPr>
          <a:xfrm>
            <a:off x="925699" y="3162189"/>
            <a:ext cx="5124450" cy="3000375"/>
          </a:xfrm>
          <a:prstGeom prst="rect">
            <a:avLst/>
          </a:prstGeom>
        </p:spPr>
      </p:pic>
      <p:pic>
        <p:nvPicPr>
          <p:cNvPr id="14" name="Hình ảnh 13">
            <a:extLst>
              <a:ext uri="{FF2B5EF4-FFF2-40B4-BE49-F238E27FC236}">
                <a16:creationId xmlns:a16="http://schemas.microsoft.com/office/drawing/2014/main" id="{38D7A903-ECD2-41F8-9E0A-2A019ED30DCB}"/>
              </a:ext>
            </a:extLst>
          </p:cNvPr>
          <p:cNvPicPr>
            <a:picLocks noChangeAspect="1"/>
          </p:cNvPicPr>
          <p:nvPr/>
        </p:nvPicPr>
        <p:blipFill>
          <a:blip r:embed="rId4"/>
          <a:stretch>
            <a:fillRect/>
          </a:stretch>
        </p:blipFill>
        <p:spPr>
          <a:xfrm>
            <a:off x="6483534" y="3162189"/>
            <a:ext cx="4562475" cy="2362200"/>
          </a:xfrm>
          <a:prstGeom prst="rect">
            <a:avLst/>
          </a:prstGeom>
        </p:spPr>
      </p:pic>
    </p:spTree>
    <p:extLst>
      <p:ext uri="{BB962C8B-B14F-4D97-AF65-F5344CB8AC3E}">
        <p14:creationId xmlns:p14="http://schemas.microsoft.com/office/powerpoint/2010/main" val="269053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32</a:t>
            </a:fld>
            <a:endParaRPr lang="en-US"/>
          </a:p>
        </p:txBody>
      </p:sp>
      <p:sp>
        <p:nvSpPr>
          <p:cNvPr id="9" name="Hộp Văn bản 8">
            <a:extLst>
              <a:ext uri="{FF2B5EF4-FFF2-40B4-BE49-F238E27FC236}">
                <a16:creationId xmlns:a16="http://schemas.microsoft.com/office/drawing/2014/main" id="{71DB6D27-1A0D-43FF-9307-31C45A50D441}"/>
              </a:ext>
            </a:extLst>
          </p:cNvPr>
          <p:cNvSpPr txBox="1"/>
          <p:nvPr/>
        </p:nvSpPr>
        <p:spPr>
          <a:xfrm>
            <a:off x="546621" y="1036197"/>
            <a:ext cx="11140554" cy="1446550"/>
          </a:xfrm>
          <a:prstGeom prst="rect">
            <a:avLst/>
          </a:prstGeom>
          <a:noFill/>
        </p:spPr>
        <p:txBody>
          <a:bodyPr wrap="square">
            <a:spAutoFit/>
          </a:bodyPr>
          <a:lstStyle/>
          <a:p>
            <a:pPr algn="l"/>
            <a:r>
              <a:rPr lang="en-GB" sz="2200" b="1" i="0" dirty="0">
                <a:solidFill>
                  <a:srgbClr val="000000"/>
                </a:solidFill>
                <a:effectLst/>
                <a:latin typeface="Helvetica Neue"/>
              </a:rPr>
              <a:t>Transformation</a:t>
            </a:r>
          </a:p>
          <a:p>
            <a:pPr algn="l"/>
            <a:r>
              <a:rPr lang="en-GB" sz="2200" b="0" i="0" dirty="0">
                <a:solidFill>
                  <a:srgbClr val="000000"/>
                </a:solidFill>
                <a:effectLst/>
                <a:latin typeface="Helvetica Neue"/>
              </a:rPr>
              <a:t>While aggregation must return a reduced version of the data, transformation can return some transformed version of the full data to recombine. For such a transformation, the output is the same shape as the input.</a:t>
            </a:r>
          </a:p>
        </p:txBody>
      </p:sp>
      <p:pic>
        <p:nvPicPr>
          <p:cNvPr id="10" name="Hình ảnh 9">
            <a:extLst>
              <a:ext uri="{FF2B5EF4-FFF2-40B4-BE49-F238E27FC236}">
                <a16:creationId xmlns:a16="http://schemas.microsoft.com/office/drawing/2014/main" id="{0B6ACEAF-B473-47F3-8C47-F92347925574}"/>
              </a:ext>
            </a:extLst>
          </p:cNvPr>
          <p:cNvPicPr>
            <a:picLocks noChangeAspect="1"/>
          </p:cNvPicPr>
          <p:nvPr/>
        </p:nvPicPr>
        <p:blipFill>
          <a:blip r:embed="rId2"/>
          <a:stretch>
            <a:fillRect/>
          </a:stretch>
        </p:blipFill>
        <p:spPr>
          <a:xfrm>
            <a:off x="667927" y="2564258"/>
            <a:ext cx="5924550" cy="3352800"/>
          </a:xfrm>
          <a:prstGeom prst="rect">
            <a:avLst/>
          </a:prstGeom>
        </p:spPr>
      </p:pic>
    </p:spTree>
    <p:extLst>
      <p:ext uri="{BB962C8B-B14F-4D97-AF65-F5344CB8AC3E}">
        <p14:creationId xmlns:p14="http://schemas.microsoft.com/office/powerpoint/2010/main" val="3879928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Aggregation and Grouping</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33</a:t>
            </a:fld>
            <a:endParaRPr lang="en-US"/>
          </a:p>
        </p:txBody>
      </p:sp>
      <p:sp>
        <p:nvSpPr>
          <p:cNvPr id="9" name="Hộp Văn bản 8">
            <a:extLst>
              <a:ext uri="{FF2B5EF4-FFF2-40B4-BE49-F238E27FC236}">
                <a16:creationId xmlns:a16="http://schemas.microsoft.com/office/drawing/2014/main" id="{500063F0-F09D-4B27-8A5A-87FBAC9048F7}"/>
              </a:ext>
            </a:extLst>
          </p:cNvPr>
          <p:cNvSpPr txBox="1"/>
          <p:nvPr/>
        </p:nvSpPr>
        <p:spPr>
          <a:xfrm>
            <a:off x="669909" y="1056745"/>
            <a:ext cx="11017265" cy="1446550"/>
          </a:xfrm>
          <a:prstGeom prst="rect">
            <a:avLst/>
          </a:prstGeom>
          <a:noFill/>
        </p:spPr>
        <p:txBody>
          <a:bodyPr wrap="square">
            <a:spAutoFit/>
          </a:bodyPr>
          <a:lstStyle/>
          <a:p>
            <a:r>
              <a:rPr lang="en-GB" sz="2200" b="1" dirty="0"/>
              <a:t>The apply() method</a:t>
            </a:r>
          </a:p>
          <a:p>
            <a:r>
              <a:rPr lang="en-GB" sz="2200" dirty="0"/>
              <a:t>The apply() method lets you apply an arbitrary function to the group results. The function should take a </a:t>
            </a:r>
            <a:r>
              <a:rPr lang="en-GB" sz="2200" dirty="0" err="1"/>
              <a:t>DataFrame</a:t>
            </a:r>
            <a:r>
              <a:rPr lang="en-GB" sz="2200" dirty="0"/>
              <a:t>, and return either a Pandas object (e.g., </a:t>
            </a:r>
            <a:r>
              <a:rPr lang="en-GB" sz="2200" dirty="0" err="1"/>
              <a:t>DataFrame</a:t>
            </a:r>
            <a:r>
              <a:rPr lang="en-GB" sz="2200" dirty="0"/>
              <a:t>, Series) or a scalar; the combine operation will be tailored to the type of output returned.</a:t>
            </a:r>
            <a:endParaRPr lang="en-US" sz="2200" dirty="0"/>
          </a:p>
        </p:txBody>
      </p:sp>
      <p:pic>
        <p:nvPicPr>
          <p:cNvPr id="10" name="Hình ảnh 9">
            <a:extLst>
              <a:ext uri="{FF2B5EF4-FFF2-40B4-BE49-F238E27FC236}">
                <a16:creationId xmlns:a16="http://schemas.microsoft.com/office/drawing/2014/main" id="{05B762CF-033C-4AC2-9DE2-5C2E7BC2A6FC}"/>
              </a:ext>
            </a:extLst>
          </p:cNvPr>
          <p:cNvPicPr>
            <a:picLocks noChangeAspect="1"/>
          </p:cNvPicPr>
          <p:nvPr/>
        </p:nvPicPr>
        <p:blipFill>
          <a:blip r:embed="rId2"/>
          <a:stretch>
            <a:fillRect/>
          </a:stretch>
        </p:blipFill>
        <p:spPr>
          <a:xfrm>
            <a:off x="669909" y="2618947"/>
            <a:ext cx="4276725" cy="1085850"/>
          </a:xfrm>
          <a:prstGeom prst="rect">
            <a:avLst/>
          </a:prstGeom>
        </p:spPr>
      </p:pic>
      <p:pic>
        <p:nvPicPr>
          <p:cNvPr id="12" name="Hình ảnh 11">
            <a:extLst>
              <a:ext uri="{FF2B5EF4-FFF2-40B4-BE49-F238E27FC236}">
                <a16:creationId xmlns:a16="http://schemas.microsoft.com/office/drawing/2014/main" id="{E99481E5-C4D3-4647-B799-9E9CAD58507E}"/>
              </a:ext>
            </a:extLst>
          </p:cNvPr>
          <p:cNvPicPr>
            <a:picLocks noChangeAspect="1"/>
          </p:cNvPicPr>
          <p:nvPr/>
        </p:nvPicPr>
        <p:blipFill>
          <a:blip r:embed="rId3"/>
          <a:stretch>
            <a:fillRect/>
          </a:stretch>
        </p:blipFill>
        <p:spPr>
          <a:xfrm>
            <a:off x="5111741" y="2618947"/>
            <a:ext cx="2124075" cy="2962275"/>
          </a:xfrm>
          <a:prstGeom prst="rect">
            <a:avLst/>
          </a:prstGeom>
        </p:spPr>
      </p:pic>
      <p:pic>
        <p:nvPicPr>
          <p:cNvPr id="14" name="Hình ảnh 13">
            <a:extLst>
              <a:ext uri="{FF2B5EF4-FFF2-40B4-BE49-F238E27FC236}">
                <a16:creationId xmlns:a16="http://schemas.microsoft.com/office/drawing/2014/main" id="{9DEF0C0F-D5A2-49DE-92EB-D2864FBBD287}"/>
              </a:ext>
            </a:extLst>
          </p:cNvPr>
          <p:cNvPicPr>
            <a:picLocks noChangeAspect="1"/>
          </p:cNvPicPr>
          <p:nvPr/>
        </p:nvPicPr>
        <p:blipFill>
          <a:blip r:embed="rId4"/>
          <a:stretch>
            <a:fillRect/>
          </a:stretch>
        </p:blipFill>
        <p:spPr>
          <a:xfrm>
            <a:off x="7400923" y="2503295"/>
            <a:ext cx="4648200" cy="3105150"/>
          </a:xfrm>
          <a:prstGeom prst="rect">
            <a:avLst/>
          </a:prstGeom>
        </p:spPr>
      </p:pic>
    </p:spTree>
    <p:extLst>
      <p:ext uri="{BB962C8B-B14F-4D97-AF65-F5344CB8AC3E}">
        <p14:creationId xmlns:p14="http://schemas.microsoft.com/office/powerpoint/2010/main" val="42421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Vertic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Practice</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34</a:t>
            </a:fld>
            <a:endParaRPr lang="en-US"/>
          </a:p>
        </p:txBody>
      </p:sp>
      <p:pic>
        <p:nvPicPr>
          <p:cNvPr id="10" name="Hình ảnh 9">
            <a:extLst>
              <a:ext uri="{FF2B5EF4-FFF2-40B4-BE49-F238E27FC236}">
                <a16:creationId xmlns:a16="http://schemas.microsoft.com/office/drawing/2014/main" id="{FE104A94-1521-4071-8287-AC9345012770}"/>
              </a:ext>
            </a:extLst>
          </p:cNvPr>
          <p:cNvPicPr>
            <a:picLocks noChangeAspect="1"/>
          </p:cNvPicPr>
          <p:nvPr/>
        </p:nvPicPr>
        <p:blipFill>
          <a:blip r:embed="rId2"/>
          <a:stretch>
            <a:fillRect/>
          </a:stretch>
        </p:blipFill>
        <p:spPr>
          <a:xfrm>
            <a:off x="904875" y="1296630"/>
            <a:ext cx="5915025" cy="4429125"/>
          </a:xfrm>
          <a:prstGeom prst="rect">
            <a:avLst/>
          </a:prstGeom>
        </p:spPr>
      </p:pic>
      <p:sp>
        <p:nvSpPr>
          <p:cNvPr id="11" name="Hộp Văn bản 10">
            <a:extLst>
              <a:ext uri="{FF2B5EF4-FFF2-40B4-BE49-F238E27FC236}">
                <a16:creationId xmlns:a16="http://schemas.microsoft.com/office/drawing/2014/main" id="{77270BB7-ADFE-4B49-8C00-0A96A3E2E5E6}"/>
              </a:ext>
            </a:extLst>
          </p:cNvPr>
          <p:cNvSpPr txBox="1"/>
          <p:nvPr/>
        </p:nvSpPr>
        <p:spPr>
          <a:xfrm>
            <a:off x="7383296" y="1296630"/>
            <a:ext cx="4180589"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Handling missing data</a:t>
            </a:r>
          </a:p>
          <a:p>
            <a:pPr marL="285750" indent="-285750">
              <a:buFont typeface="Arial" panose="020B0604020202020204" pitchFamily="34" charset="0"/>
              <a:buChar char="•"/>
            </a:pPr>
            <a:r>
              <a:rPr lang="en-US" sz="2200" dirty="0"/>
              <a:t>Using describe() method</a:t>
            </a:r>
          </a:p>
          <a:p>
            <a:pPr marL="285750" indent="-285750">
              <a:buFont typeface="Arial" panose="020B0604020202020204" pitchFamily="34" charset="0"/>
              <a:buChar char="•"/>
            </a:pPr>
            <a:r>
              <a:rPr lang="en-US" sz="2200" dirty="0" err="1"/>
              <a:t>Groupby</a:t>
            </a:r>
            <a:r>
              <a:rPr lang="en-US" sz="2200" dirty="0"/>
              <a:t> on “method” column and give a simple </a:t>
            </a:r>
            <a:r>
              <a:rPr lang="en-US" sz="2200" b="0" i="0" dirty="0">
                <a:solidFill>
                  <a:srgbClr val="000000"/>
                </a:solidFill>
                <a:effectLst/>
                <a:latin typeface="MyriadPro-SemiboldCond"/>
              </a:rPr>
              <a:t>aggregation...</a:t>
            </a:r>
          </a:p>
          <a:p>
            <a:pPr marL="285750" indent="-285750">
              <a:buFont typeface="Arial" panose="020B0604020202020204" pitchFamily="34" charset="0"/>
              <a:buChar char="•"/>
            </a:pPr>
            <a:r>
              <a:rPr lang="en-US" sz="2200" dirty="0" err="1">
                <a:solidFill>
                  <a:srgbClr val="000000"/>
                </a:solidFill>
                <a:latin typeface="MyriadPro-SemiboldCond"/>
              </a:rPr>
              <a:t>Groupby</a:t>
            </a:r>
            <a:r>
              <a:rPr lang="en-US" sz="2200" dirty="0">
                <a:solidFill>
                  <a:srgbClr val="000000"/>
                </a:solidFill>
                <a:latin typeface="MyriadPro-SemiboldCond"/>
              </a:rPr>
              <a:t> on ['</a:t>
            </a:r>
            <a:r>
              <a:rPr lang="en-US" sz="2200" dirty="0" err="1">
                <a:solidFill>
                  <a:srgbClr val="000000"/>
                </a:solidFill>
                <a:latin typeface="MyriadPro-SemiboldCond"/>
              </a:rPr>
              <a:t>method','year</a:t>
            </a:r>
            <a:r>
              <a:rPr lang="en-US" sz="2200" dirty="0">
                <a:solidFill>
                  <a:srgbClr val="000000"/>
                </a:solidFill>
                <a:latin typeface="MyriadPro-SemiboldCond"/>
              </a:rPr>
              <a:t>’, ‘number’]…</a:t>
            </a:r>
            <a:endParaRPr lang="en-US" sz="2200" dirty="0"/>
          </a:p>
        </p:txBody>
      </p:sp>
    </p:spTree>
    <p:extLst>
      <p:ext uri="{BB962C8B-B14F-4D97-AF65-F5344CB8AC3E}">
        <p14:creationId xmlns:p14="http://schemas.microsoft.com/office/powerpoint/2010/main" val="258790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Pivot Tables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Motivating Pivot Tables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35</a:t>
            </a:fld>
            <a:endParaRPr lang="en-US"/>
          </a:p>
        </p:txBody>
      </p:sp>
      <p:pic>
        <p:nvPicPr>
          <p:cNvPr id="6" name="Hình ảnh 5">
            <a:extLst>
              <a:ext uri="{FF2B5EF4-FFF2-40B4-BE49-F238E27FC236}">
                <a16:creationId xmlns:a16="http://schemas.microsoft.com/office/drawing/2014/main" id="{939807C6-4D0F-434D-BE94-E4AD7245673C}"/>
              </a:ext>
            </a:extLst>
          </p:cNvPr>
          <p:cNvPicPr>
            <a:picLocks noChangeAspect="1"/>
          </p:cNvPicPr>
          <p:nvPr/>
        </p:nvPicPr>
        <p:blipFill>
          <a:blip r:embed="rId2"/>
          <a:stretch>
            <a:fillRect/>
          </a:stretch>
        </p:blipFill>
        <p:spPr>
          <a:xfrm>
            <a:off x="257174" y="1468436"/>
            <a:ext cx="11782425" cy="4333875"/>
          </a:xfrm>
          <a:prstGeom prst="rect">
            <a:avLst/>
          </a:prstGeom>
        </p:spPr>
      </p:pic>
      <p:sp>
        <p:nvSpPr>
          <p:cNvPr id="9" name="Hộp Văn bản 8">
            <a:extLst>
              <a:ext uri="{FF2B5EF4-FFF2-40B4-BE49-F238E27FC236}">
                <a16:creationId xmlns:a16="http://schemas.microsoft.com/office/drawing/2014/main" id="{ECD89A8E-3F63-4401-98B5-B8267F8C0433}"/>
              </a:ext>
            </a:extLst>
          </p:cNvPr>
          <p:cNvSpPr txBox="1"/>
          <p:nvPr/>
        </p:nvSpPr>
        <p:spPr>
          <a:xfrm>
            <a:off x="423330" y="5815586"/>
            <a:ext cx="11494691" cy="769441"/>
          </a:xfrm>
          <a:prstGeom prst="rect">
            <a:avLst/>
          </a:prstGeom>
          <a:noFill/>
        </p:spPr>
        <p:txBody>
          <a:bodyPr wrap="square">
            <a:spAutoFit/>
          </a:bodyPr>
          <a:lstStyle/>
          <a:p>
            <a:r>
              <a:rPr lang="en-GB" sz="2200" dirty="0"/>
              <a:t>This contains a wealth of information on each passenger of that ill-fated voyage, including gender, age, class, fare paid, and much more.</a:t>
            </a:r>
            <a:endParaRPr lang="en-US" sz="2200" dirty="0"/>
          </a:p>
        </p:txBody>
      </p:sp>
    </p:spTree>
    <p:extLst>
      <p:ext uri="{BB962C8B-B14F-4D97-AF65-F5344CB8AC3E}">
        <p14:creationId xmlns:p14="http://schemas.microsoft.com/office/powerpoint/2010/main" val="428012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Pivot Tables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Pivot Tables by Hand</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36</a:t>
            </a:fld>
            <a:endParaRPr lang="en-US"/>
          </a:p>
        </p:txBody>
      </p:sp>
      <p:sp>
        <p:nvSpPr>
          <p:cNvPr id="7" name="Hộp Văn bản 6">
            <a:extLst>
              <a:ext uri="{FF2B5EF4-FFF2-40B4-BE49-F238E27FC236}">
                <a16:creationId xmlns:a16="http://schemas.microsoft.com/office/drawing/2014/main" id="{53E02757-163C-4C7C-9FB1-A3DBA62757BE}"/>
              </a:ext>
            </a:extLst>
          </p:cNvPr>
          <p:cNvSpPr txBox="1"/>
          <p:nvPr/>
        </p:nvSpPr>
        <p:spPr>
          <a:xfrm>
            <a:off x="798815" y="1583531"/>
            <a:ext cx="10888359" cy="769441"/>
          </a:xfrm>
          <a:prstGeom prst="rect">
            <a:avLst/>
          </a:prstGeom>
          <a:noFill/>
        </p:spPr>
        <p:txBody>
          <a:bodyPr wrap="square">
            <a:spAutoFit/>
          </a:bodyPr>
          <a:lstStyle/>
          <a:p>
            <a:r>
              <a:rPr lang="en-GB" sz="2200" dirty="0"/>
              <a:t>To start learning more about this data, we might begin by grouping according to gender, survival status, or some combination thereof.</a:t>
            </a:r>
            <a:endParaRPr lang="en-US" sz="2200" dirty="0"/>
          </a:p>
        </p:txBody>
      </p:sp>
      <p:pic>
        <p:nvPicPr>
          <p:cNvPr id="8" name="Hình ảnh 7">
            <a:extLst>
              <a:ext uri="{FF2B5EF4-FFF2-40B4-BE49-F238E27FC236}">
                <a16:creationId xmlns:a16="http://schemas.microsoft.com/office/drawing/2014/main" id="{7F5C4060-BFFF-452D-AD88-5D49C248CE4D}"/>
              </a:ext>
            </a:extLst>
          </p:cNvPr>
          <p:cNvPicPr>
            <a:picLocks noChangeAspect="1"/>
          </p:cNvPicPr>
          <p:nvPr/>
        </p:nvPicPr>
        <p:blipFill>
          <a:blip r:embed="rId2"/>
          <a:stretch>
            <a:fillRect/>
          </a:stretch>
        </p:blipFill>
        <p:spPr>
          <a:xfrm>
            <a:off x="798815" y="2468067"/>
            <a:ext cx="5038725" cy="2171700"/>
          </a:xfrm>
          <a:prstGeom prst="rect">
            <a:avLst/>
          </a:prstGeom>
        </p:spPr>
      </p:pic>
      <p:sp>
        <p:nvSpPr>
          <p:cNvPr id="11" name="Hộp Văn bản 10">
            <a:extLst>
              <a:ext uri="{FF2B5EF4-FFF2-40B4-BE49-F238E27FC236}">
                <a16:creationId xmlns:a16="http://schemas.microsoft.com/office/drawing/2014/main" id="{EF03D71E-9BE8-4E68-8D9A-410F6A902E04}"/>
              </a:ext>
            </a:extLst>
          </p:cNvPr>
          <p:cNvSpPr txBox="1"/>
          <p:nvPr/>
        </p:nvSpPr>
        <p:spPr>
          <a:xfrm>
            <a:off x="6242994" y="2468067"/>
            <a:ext cx="5444180" cy="1446550"/>
          </a:xfrm>
          <a:prstGeom prst="rect">
            <a:avLst/>
          </a:prstGeom>
          <a:noFill/>
        </p:spPr>
        <p:txBody>
          <a:bodyPr wrap="square">
            <a:spAutoFit/>
          </a:bodyPr>
          <a:lstStyle/>
          <a:p>
            <a:pPr marL="342900" indent="-342900">
              <a:buFont typeface="Wingdings" panose="05000000000000000000" pitchFamily="2" charset="2"/>
              <a:buChar char="v"/>
            </a:pPr>
            <a:r>
              <a:rPr lang="en-GB" sz="2200" dirty="0"/>
              <a:t>This immediately gives us some insight: overall, three of every four females on board survived, while only one in five males survived!</a:t>
            </a:r>
            <a:endParaRPr lang="en-US" sz="2200" dirty="0"/>
          </a:p>
        </p:txBody>
      </p:sp>
      <p:pic>
        <p:nvPicPr>
          <p:cNvPr id="14" name="Hình ảnh 13">
            <a:extLst>
              <a:ext uri="{FF2B5EF4-FFF2-40B4-BE49-F238E27FC236}">
                <a16:creationId xmlns:a16="http://schemas.microsoft.com/office/drawing/2014/main" id="{4FEF6DCA-0428-4F80-960C-B94D39912A5C}"/>
              </a:ext>
            </a:extLst>
          </p:cNvPr>
          <p:cNvPicPr>
            <a:picLocks noChangeAspect="1"/>
          </p:cNvPicPr>
          <p:nvPr/>
        </p:nvPicPr>
        <p:blipFill>
          <a:blip r:embed="rId3"/>
          <a:stretch>
            <a:fillRect/>
          </a:stretch>
        </p:blipFill>
        <p:spPr>
          <a:xfrm>
            <a:off x="2781415" y="3914425"/>
            <a:ext cx="7205789" cy="2679256"/>
          </a:xfrm>
          <a:prstGeom prst="rect">
            <a:avLst/>
          </a:prstGeom>
        </p:spPr>
      </p:pic>
      <p:sp>
        <p:nvSpPr>
          <p:cNvPr id="15" name="Hộp Văn bản 14">
            <a:extLst>
              <a:ext uri="{FF2B5EF4-FFF2-40B4-BE49-F238E27FC236}">
                <a16:creationId xmlns:a16="http://schemas.microsoft.com/office/drawing/2014/main" id="{811FFC15-9824-48E7-9414-CEA07B73575F}"/>
              </a:ext>
            </a:extLst>
          </p:cNvPr>
          <p:cNvSpPr txBox="1"/>
          <p:nvPr/>
        </p:nvSpPr>
        <p:spPr>
          <a:xfrm>
            <a:off x="6096000" y="4381917"/>
            <a:ext cx="5890433" cy="2462213"/>
          </a:xfrm>
          <a:prstGeom prst="rect">
            <a:avLst/>
          </a:prstGeom>
          <a:noFill/>
        </p:spPr>
        <p:txBody>
          <a:bodyPr wrap="square">
            <a:spAutoFit/>
          </a:bodyPr>
          <a:lstStyle/>
          <a:p>
            <a:pPr marL="342900" indent="-342900" algn="just">
              <a:buFont typeface="Wingdings" panose="05000000000000000000" pitchFamily="2" charset="2"/>
              <a:buChar char="v"/>
            </a:pPr>
            <a:r>
              <a:rPr lang="en-GB" sz="2200" dirty="0"/>
              <a:t>This gives us a better idea of how both gender and class affected survival, but the code is starting to look a bit garbled. While each step of this pipeline makes sense in light of the tools we've previously discussed, the long string of code is not particularly easy to read or use.</a:t>
            </a:r>
            <a:endParaRPr lang="en-US" sz="2200" dirty="0"/>
          </a:p>
        </p:txBody>
      </p:sp>
      <p:pic>
        <p:nvPicPr>
          <p:cNvPr id="17" name="Hình ảnh 16">
            <a:extLst>
              <a:ext uri="{FF2B5EF4-FFF2-40B4-BE49-F238E27FC236}">
                <a16:creationId xmlns:a16="http://schemas.microsoft.com/office/drawing/2014/main" id="{B0839163-999E-4D9B-A928-B615D95FA203}"/>
              </a:ext>
            </a:extLst>
          </p:cNvPr>
          <p:cNvPicPr>
            <a:picLocks noChangeAspect="1"/>
          </p:cNvPicPr>
          <p:nvPr/>
        </p:nvPicPr>
        <p:blipFill>
          <a:blip r:embed="rId4"/>
          <a:stretch>
            <a:fillRect/>
          </a:stretch>
        </p:blipFill>
        <p:spPr>
          <a:xfrm>
            <a:off x="590551" y="4762500"/>
            <a:ext cx="1733550" cy="2095500"/>
          </a:xfrm>
          <a:prstGeom prst="rect">
            <a:avLst/>
          </a:prstGeom>
        </p:spPr>
      </p:pic>
    </p:spTree>
    <p:extLst>
      <p:ext uri="{BB962C8B-B14F-4D97-AF65-F5344CB8AC3E}">
        <p14:creationId xmlns:p14="http://schemas.microsoft.com/office/powerpoint/2010/main" val="73266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ình ảnh 7">
            <a:extLst>
              <a:ext uri="{FF2B5EF4-FFF2-40B4-BE49-F238E27FC236}">
                <a16:creationId xmlns:a16="http://schemas.microsoft.com/office/drawing/2014/main" id="{6A08A6DC-8EA9-4A01-986C-38D95398AEB7}"/>
              </a:ext>
            </a:extLst>
          </p:cNvPr>
          <p:cNvPicPr>
            <a:picLocks noChangeAspect="1"/>
          </p:cNvPicPr>
          <p:nvPr/>
        </p:nvPicPr>
        <p:blipFill>
          <a:blip r:embed="rId2"/>
          <a:stretch>
            <a:fillRect/>
          </a:stretch>
        </p:blipFill>
        <p:spPr>
          <a:xfrm>
            <a:off x="777786" y="2012947"/>
            <a:ext cx="7019925" cy="2124075"/>
          </a:xfrm>
          <a:prstGeom prst="rect">
            <a:avLst/>
          </a:prstGeom>
        </p:spPr>
      </p:pic>
      <p:pic>
        <p:nvPicPr>
          <p:cNvPr id="6" name="Hình ảnh 5">
            <a:extLst>
              <a:ext uri="{FF2B5EF4-FFF2-40B4-BE49-F238E27FC236}">
                <a16:creationId xmlns:a16="http://schemas.microsoft.com/office/drawing/2014/main" id="{6EF099DD-7560-44F8-967C-15B67027A089}"/>
              </a:ext>
            </a:extLst>
          </p:cNvPr>
          <p:cNvPicPr>
            <a:picLocks noChangeAspect="1"/>
          </p:cNvPicPr>
          <p:nvPr/>
        </p:nvPicPr>
        <p:blipFill>
          <a:blip r:embed="rId3"/>
          <a:stretch>
            <a:fillRect/>
          </a:stretch>
        </p:blipFill>
        <p:spPr>
          <a:xfrm>
            <a:off x="5524500" y="3640813"/>
            <a:ext cx="6682967" cy="2910526"/>
          </a:xfrm>
          <a:prstGeom prst="rect">
            <a:avLst/>
          </a:prstGeom>
        </p:spPr>
      </p:pic>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Pivot Tables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Pivot Table Syntax</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37</a:t>
            </a:fld>
            <a:endParaRPr lang="en-US"/>
          </a:p>
        </p:txBody>
      </p:sp>
      <p:sp>
        <p:nvSpPr>
          <p:cNvPr id="7" name="Hộp Văn bản 6">
            <a:extLst>
              <a:ext uri="{FF2B5EF4-FFF2-40B4-BE49-F238E27FC236}">
                <a16:creationId xmlns:a16="http://schemas.microsoft.com/office/drawing/2014/main" id="{F5B108EB-F26C-4E8E-9487-9594B684AAA7}"/>
              </a:ext>
            </a:extLst>
          </p:cNvPr>
          <p:cNvSpPr txBox="1"/>
          <p:nvPr/>
        </p:nvSpPr>
        <p:spPr>
          <a:xfrm>
            <a:off x="675525" y="1468436"/>
            <a:ext cx="11011649" cy="430887"/>
          </a:xfrm>
          <a:prstGeom prst="rect">
            <a:avLst/>
          </a:prstGeom>
          <a:noFill/>
        </p:spPr>
        <p:txBody>
          <a:bodyPr wrap="square">
            <a:spAutoFit/>
          </a:bodyPr>
          <a:lstStyle/>
          <a:p>
            <a:r>
              <a:rPr lang="en-GB" sz="2200" dirty="0"/>
              <a:t>Here is the equivalent to the preceding operation using the </a:t>
            </a:r>
            <a:r>
              <a:rPr lang="en-GB" sz="2200" dirty="0" err="1"/>
              <a:t>pivot_table</a:t>
            </a:r>
            <a:r>
              <a:rPr lang="en-GB" sz="2200" dirty="0"/>
              <a:t> method of </a:t>
            </a:r>
            <a:r>
              <a:rPr lang="en-GB" sz="2200" dirty="0" err="1"/>
              <a:t>DataFrames</a:t>
            </a:r>
            <a:r>
              <a:rPr lang="en-GB" sz="2200" dirty="0"/>
              <a:t>:</a:t>
            </a:r>
            <a:endParaRPr lang="en-US" sz="2200" dirty="0"/>
          </a:p>
        </p:txBody>
      </p:sp>
      <p:sp>
        <p:nvSpPr>
          <p:cNvPr id="11" name="Hộp Văn bản 10">
            <a:extLst>
              <a:ext uri="{FF2B5EF4-FFF2-40B4-BE49-F238E27FC236}">
                <a16:creationId xmlns:a16="http://schemas.microsoft.com/office/drawing/2014/main" id="{9A7728C3-444D-49E6-B0B9-3D52C90BF0CD}"/>
              </a:ext>
            </a:extLst>
          </p:cNvPr>
          <p:cNvSpPr txBox="1"/>
          <p:nvPr/>
        </p:nvSpPr>
        <p:spPr>
          <a:xfrm>
            <a:off x="5524500" y="2447747"/>
            <a:ext cx="6300627" cy="769441"/>
          </a:xfrm>
          <a:prstGeom prst="rect">
            <a:avLst/>
          </a:prstGeom>
          <a:noFill/>
        </p:spPr>
        <p:txBody>
          <a:bodyPr wrap="square">
            <a:spAutoFit/>
          </a:bodyPr>
          <a:lstStyle/>
          <a:p>
            <a:pPr marL="342900" indent="-342900">
              <a:buFont typeface="Wingdings" panose="05000000000000000000" pitchFamily="2" charset="2"/>
              <a:buChar char="v"/>
            </a:pPr>
            <a:r>
              <a:rPr lang="en-GB" sz="2200" dirty="0"/>
              <a:t>This is eminently more readable than the </a:t>
            </a:r>
            <a:r>
              <a:rPr lang="en-GB" sz="2200" dirty="0" err="1"/>
              <a:t>groupby</a:t>
            </a:r>
            <a:r>
              <a:rPr lang="en-GB" sz="2200" dirty="0"/>
              <a:t> approach, and produces the same result. </a:t>
            </a:r>
            <a:endParaRPr lang="en-US" sz="2200" dirty="0"/>
          </a:p>
        </p:txBody>
      </p:sp>
      <p:sp>
        <p:nvSpPr>
          <p:cNvPr id="12" name="Hộp Văn bản 11">
            <a:extLst>
              <a:ext uri="{FF2B5EF4-FFF2-40B4-BE49-F238E27FC236}">
                <a16:creationId xmlns:a16="http://schemas.microsoft.com/office/drawing/2014/main" id="{364126A4-0826-4D50-9480-9DAF3488FF0B}"/>
              </a:ext>
            </a:extLst>
          </p:cNvPr>
          <p:cNvSpPr txBox="1"/>
          <p:nvPr/>
        </p:nvSpPr>
        <p:spPr>
          <a:xfrm>
            <a:off x="777786" y="4334926"/>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Multi-level pivot tables</a:t>
            </a:r>
            <a:endParaRPr lang="en-US" sz="2400" b="1" dirty="0"/>
          </a:p>
        </p:txBody>
      </p:sp>
      <p:sp>
        <p:nvSpPr>
          <p:cNvPr id="14" name="Hộp Văn bản 13">
            <a:extLst>
              <a:ext uri="{FF2B5EF4-FFF2-40B4-BE49-F238E27FC236}">
                <a16:creationId xmlns:a16="http://schemas.microsoft.com/office/drawing/2014/main" id="{8FA0FF98-C8C4-477F-84C5-9FCF1C9F25D7}"/>
              </a:ext>
            </a:extLst>
          </p:cNvPr>
          <p:cNvSpPr txBox="1"/>
          <p:nvPr/>
        </p:nvSpPr>
        <p:spPr>
          <a:xfrm>
            <a:off x="777786" y="4736296"/>
            <a:ext cx="4526622" cy="1446550"/>
          </a:xfrm>
          <a:prstGeom prst="rect">
            <a:avLst/>
          </a:prstGeom>
          <a:noFill/>
        </p:spPr>
        <p:txBody>
          <a:bodyPr wrap="square">
            <a:spAutoFit/>
          </a:bodyPr>
          <a:lstStyle/>
          <a:p>
            <a:r>
              <a:rPr lang="en-GB" sz="2200" dirty="0"/>
              <a:t>Just as in the </a:t>
            </a:r>
            <a:r>
              <a:rPr lang="en-GB" sz="2200" dirty="0" err="1"/>
              <a:t>GroupBy</a:t>
            </a:r>
            <a:r>
              <a:rPr lang="en-GB" sz="2200" dirty="0"/>
              <a:t>, the grouping in pivot tables can be specified with multiple levels, and via a number of options.</a:t>
            </a:r>
            <a:endParaRPr lang="en-US" sz="2200" dirty="0"/>
          </a:p>
        </p:txBody>
      </p:sp>
      <p:grpSp>
        <p:nvGrpSpPr>
          <p:cNvPr id="22" name="Nhóm 21">
            <a:extLst>
              <a:ext uri="{FF2B5EF4-FFF2-40B4-BE49-F238E27FC236}">
                <a16:creationId xmlns:a16="http://schemas.microsoft.com/office/drawing/2014/main" id="{E133FC15-7A98-4276-B240-903D240AB98C}"/>
              </a:ext>
            </a:extLst>
          </p:cNvPr>
          <p:cNvGrpSpPr/>
          <p:nvPr/>
        </p:nvGrpSpPr>
        <p:grpSpPr>
          <a:xfrm>
            <a:off x="5606692" y="3278721"/>
            <a:ext cx="5972175" cy="668812"/>
            <a:chOff x="5606692" y="3278721"/>
            <a:chExt cx="5972175" cy="668812"/>
          </a:xfrm>
        </p:grpSpPr>
        <p:pic>
          <p:nvPicPr>
            <p:cNvPr id="17" name="Hình ảnh 16">
              <a:extLst>
                <a:ext uri="{FF2B5EF4-FFF2-40B4-BE49-F238E27FC236}">
                  <a16:creationId xmlns:a16="http://schemas.microsoft.com/office/drawing/2014/main" id="{483E6935-EF54-4195-B2BE-B84F94EF8A1C}"/>
                </a:ext>
              </a:extLst>
            </p:cNvPr>
            <p:cNvPicPr>
              <a:picLocks noChangeAspect="1"/>
            </p:cNvPicPr>
            <p:nvPr/>
          </p:nvPicPr>
          <p:blipFill>
            <a:blip r:embed="rId4"/>
            <a:stretch>
              <a:fillRect/>
            </a:stretch>
          </p:blipFill>
          <p:spPr>
            <a:xfrm>
              <a:off x="5606692" y="3278721"/>
              <a:ext cx="5972175" cy="342900"/>
            </a:xfrm>
            <a:prstGeom prst="rect">
              <a:avLst/>
            </a:prstGeom>
            <a:ln>
              <a:solidFill>
                <a:schemeClr val="accent1"/>
              </a:solidFill>
            </a:ln>
          </p:spPr>
        </p:pic>
        <p:sp>
          <p:nvSpPr>
            <p:cNvPr id="18" name="Hình chữ nhật 17">
              <a:extLst>
                <a:ext uri="{FF2B5EF4-FFF2-40B4-BE49-F238E27FC236}">
                  <a16:creationId xmlns:a16="http://schemas.microsoft.com/office/drawing/2014/main" id="{ABEE15DC-2163-4C99-8948-2830B62B32DD}"/>
                </a:ext>
              </a:extLst>
            </p:cNvPr>
            <p:cNvSpPr/>
            <p:nvPr/>
          </p:nvSpPr>
          <p:spPr>
            <a:xfrm>
              <a:off x="5702157" y="3765613"/>
              <a:ext cx="393843" cy="18192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0" name="Đường kết nối: Cong 19">
              <a:extLst>
                <a:ext uri="{FF2B5EF4-FFF2-40B4-BE49-F238E27FC236}">
                  <a16:creationId xmlns:a16="http://schemas.microsoft.com/office/drawing/2014/main" id="{C4E48184-F515-4C86-973A-011ECE16E9DD}"/>
                </a:ext>
              </a:extLst>
            </p:cNvPr>
            <p:cNvCxnSpPr>
              <a:cxnSpLocks/>
              <a:stCxn id="18" idx="1"/>
              <a:endCxn id="17" idx="1"/>
            </p:cNvCxnSpPr>
            <p:nvPr/>
          </p:nvCxnSpPr>
          <p:spPr>
            <a:xfrm rot="10800000">
              <a:off x="5606693" y="3450171"/>
              <a:ext cx="95465" cy="406402"/>
            </a:xfrm>
            <a:prstGeom prst="curvedConnector3">
              <a:avLst>
                <a:gd name="adj1" fmla="val 339459"/>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871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a:extLst>
              <a:ext uri="{FF2B5EF4-FFF2-40B4-BE49-F238E27FC236}">
                <a16:creationId xmlns:a16="http://schemas.microsoft.com/office/drawing/2014/main" id="{DF4B091B-E89E-4F59-8B2A-36F49E8A9249}"/>
              </a:ext>
            </a:extLst>
          </p:cNvPr>
          <p:cNvPicPr>
            <a:picLocks noChangeAspect="1"/>
          </p:cNvPicPr>
          <p:nvPr/>
        </p:nvPicPr>
        <p:blipFill>
          <a:blip r:embed="rId2"/>
          <a:stretch>
            <a:fillRect/>
          </a:stretch>
        </p:blipFill>
        <p:spPr>
          <a:xfrm>
            <a:off x="1094445" y="1546090"/>
            <a:ext cx="8122613" cy="3483110"/>
          </a:xfrm>
          <a:prstGeom prst="rect">
            <a:avLst/>
          </a:prstGeom>
        </p:spPr>
      </p:pic>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Pivot Tables</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38</a:t>
            </a:fld>
            <a:endParaRPr lang="en-US"/>
          </a:p>
        </p:txBody>
      </p:sp>
      <p:sp>
        <p:nvSpPr>
          <p:cNvPr id="11" name="Hộp Văn bản 10">
            <a:extLst>
              <a:ext uri="{FF2B5EF4-FFF2-40B4-BE49-F238E27FC236}">
                <a16:creationId xmlns:a16="http://schemas.microsoft.com/office/drawing/2014/main" id="{A33037D1-D0F5-4120-B6BE-297BAE5E541E}"/>
              </a:ext>
            </a:extLst>
          </p:cNvPr>
          <p:cNvSpPr txBox="1"/>
          <p:nvPr/>
        </p:nvSpPr>
        <p:spPr>
          <a:xfrm>
            <a:off x="904874" y="1014842"/>
            <a:ext cx="9400105" cy="430887"/>
          </a:xfrm>
          <a:prstGeom prst="rect">
            <a:avLst/>
          </a:prstGeom>
          <a:noFill/>
        </p:spPr>
        <p:txBody>
          <a:bodyPr wrap="square">
            <a:spAutoFit/>
          </a:bodyPr>
          <a:lstStyle/>
          <a:p>
            <a:r>
              <a:rPr lang="en-GB" sz="2200" dirty="0"/>
              <a:t>We can apply the same strategy when working with the columns as well</a:t>
            </a:r>
            <a:endParaRPr lang="en-US" sz="2200" dirty="0"/>
          </a:p>
        </p:txBody>
      </p:sp>
      <p:grpSp>
        <p:nvGrpSpPr>
          <p:cNvPr id="14" name="Nhóm 13">
            <a:extLst>
              <a:ext uri="{FF2B5EF4-FFF2-40B4-BE49-F238E27FC236}">
                <a16:creationId xmlns:a16="http://schemas.microsoft.com/office/drawing/2014/main" id="{6B3475FF-0653-40CC-9A96-4BAF41288DAE}"/>
              </a:ext>
            </a:extLst>
          </p:cNvPr>
          <p:cNvGrpSpPr/>
          <p:nvPr/>
        </p:nvGrpSpPr>
        <p:grpSpPr>
          <a:xfrm>
            <a:off x="2496620" y="1823981"/>
            <a:ext cx="8034391" cy="1278812"/>
            <a:chOff x="2496620" y="1628775"/>
            <a:chExt cx="8034391" cy="1278812"/>
          </a:xfrm>
        </p:grpSpPr>
        <p:sp>
          <p:nvSpPr>
            <p:cNvPr id="12" name="Bong bóng Ý nghĩ: Hình đám mây 11">
              <a:extLst>
                <a:ext uri="{FF2B5EF4-FFF2-40B4-BE49-F238E27FC236}">
                  <a16:creationId xmlns:a16="http://schemas.microsoft.com/office/drawing/2014/main" id="{A1C01BB8-F9F3-4275-861A-CB643B9DD424}"/>
                </a:ext>
              </a:extLst>
            </p:cNvPr>
            <p:cNvSpPr/>
            <p:nvPr/>
          </p:nvSpPr>
          <p:spPr>
            <a:xfrm>
              <a:off x="8835775" y="1628775"/>
              <a:ext cx="1695236" cy="744555"/>
            </a:xfrm>
            <a:prstGeom prst="cloudCallout">
              <a:avLst>
                <a:gd name="adj1" fmla="val -173560"/>
                <a:gd name="adj2" fmla="val 91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Hình chữ nhật: Góc Tròn 12">
              <a:extLst>
                <a:ext uri="{FF2B5EF4-FFF2-40B4-BE49-F238E27FC236}">
                  <a16:creationId xmlns:a16="http://schemas.microsoft.com/office/drawing/2014/main" id="{2C4780FB-4E3E-4D42-9F3A-A43AD51E9F41}"/>
                </a:ext>
              </a:extLst>
            </p:cNvPr>
            <p:cNvSpPr/>
            <p:nvPr/>
          </p:nvSpPr>
          <p:spPr>
            <a:xfrm>
              <a:off x="2496620" y="2589088"/>
              <a:ext cx="4068567" cy="318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Hình ảnh 15">
            <a:extLst>
              <a:ext uri="{FF2B5EF4-FFF2-40B4-BE49-F238E27FC236}">
                <a16:creationId xmlns:a16="http://schemas.microsoft.com/office/drawing/2014/main" id="{DE0B8BB6-6712-46FD-813A-A915A05E3802}"/>
              </a:ext>
            </a:extLst>
          </p:cNvPr>
          <p:cNvPicPr>
            <a:picLocks noChangeAspect="1"/>
          </p:cNvPicPr>
          <p:nvPr/>
        </p:nvPicPr>
        <p:blipFill>
          <a:blip r:embed="rId3"/>
          <a:stretch>
            <a:fillRect/>
          </a:stretch>
        </p:blipFill>
        <p:spPr>
          <a:xfrm>
            <a:off x="8319338" y="2748337"/>
            <a:ext cx="3267075" cy="2705100"/>
          </a:xfrm>
          <a:prstGeom prst="rect">
            <a:avLst/>
          </a:prstGeom>
        </p:spPr>
      </p:pic>
    </p:spTree>
    <p:extLst>
      <p:ext uri="{BB962C8B-B14F-4D97-AF65-F5344CB8AC3E}">
        <p14:creationId xmlns:p14="http://schemas.microsoft.com/office/powerpoint/2010/main" val="16124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Pivot Tables</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39</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44460"/>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Additional pivot table options</a:t>
            </a:r>
            <a:endParaRPr lang="en-US" sz="2400" b="1" dirty="0"/>
          </a:p>
        </p:txBody>
      </p:sp>
      <p:sp>
        <p:nvSpPr>
          <p:cNvPr id="9" name="Hộp Văn bản 8">
            <a:extLst>
              <a:ext uri="{FF2B5EF4-FFF2-40B4-BE49-F238E27FC236}">
                <a16:creationId xmlns:a16="http://schemas.microsoft.com/office/drawing/2014/main" id="{B6D76088-CC7F-42B1-B6F3-B9ED9C0084FB}"/>
              </a:ext>
            </a:extLst>
          </p:cNvPr>
          <p:cNvSpPr txBox="1"/>
          <p:nvPr/>
        </p:nvSpPr>
        <p:spPr>
          <a:xfrm>
            <a:off x="1209782" y="1500659"/>
            <a:ext cx="9126020" cy="430887"/>
          </a:xfrm>
          <a:prstGeom prst="rect">
            <a:avLst/>
          </a:prstGeom>
          <a:noFill/>
        </p:spPr>
        <p:txBody>
          <a:bodyPr wrap="square">
            <a:spAutoFit/>
          </a:bodyPr>
          <a:lstStyle/>
          <a:p>
            <a:r>
              <a:rPr lang="en-GB" sz="2200" dirty="0"/>
              <a:t>The full call signature of the </a:t>
            </a:r>
            <a:r>
              <a:rPr lang="en-GB" sz="2200" dirty="0" err="1"/>
              <a:t>pivot_table</a:t>
            </a:r>
            <a:r>
              <a:rPr lang="en-GB" sz="2200" dirty="0"/>
              <a:t> method of </a:t>
            </a:r>
            <a:r>
              <a:rPr lang="en-GB" sz="2200" dirty="0" err="1"/>
              <a:t>DataFrames</a:t>
            </a:r>
            <a:r>
              <a:rPr lang="en-GB" sz="2200" dirty="0"/>
              <a:t> is as follows:</a:t>
            </a:r>
            <a:endParaRPr lang="en-US" sz="2200" dirty="0"/>
          </a:p>
        </p:txBody>
      </p:sp>
      <p:pic>
        <p:nvPicPr>
          <p:cNvPr id="10" name="Hình ảnh 9">
            <a:extLst>
              <a:ext uri="{FF2B5EF4-FFF2-40B4-BE49-F238E27FC236}">
                <a16:creationId xmlns:a16="http://schemas.microsoft.com/office/drawing/2014/main" id="{F90B7491-2387-41A2-B999-103678272C9B}"/>
              </a:ext>
            </a:extLst>
          </p:cNvPr>
          <p:cNvPicPr>
            <a:picLocks noChangeAspect="1"/>
          </p:cNvPicPr>
          <p:nvPr/>
        </p:nvPicPr>
        <p:blipFill>
          <a:blip r:embed="rId2"/>
          <a:stretch>
            <a:fillRect/>
          </a:stretch>
        </p:blipFill>
        <p:spPr>
          <a:xfrm>
            <a:off x="1445561" y="2207208"/>
            <a:ext cx="9300877" cy="1025748"/>
          </a:xfrm>
          <a:prstGeom prst="rect">
            <a:avLst/>
          </a:prstGeom>
          <a:ln w="28575">
            <a:solidFill>
              <a:srgbClr val="FF0000"/>
            </a:solidFill>
          </a:ln>
        </p:spPr>
      </p:pic>
      <p:sp>
        <p:nvSpPr>
          <p:cNvPr id="13" name="Hộp Văn bản 12">
            <a:extLst>
              <a:ext uri="{FF2B5EF4-FFF2-40B4-BE49-F238E27FC236}">
                <a16:creationId xmlns:a16="http://schemas.microsoft.com/office/drawing/2014/main" id="{07577BA7-2181-4545-8F88-A4C106E52925}"/>
              </a:ext>
            </a:extLst>
          </p:cNvPr>
          <p:cNvSpPr txBox="1"/>
          <p:nvPr/>
        </p:nvSpPr>
        <p:spPr>
          <a:xfrm>
            <a:off x="904875" y="3429000"/>
            <a:ext cx="10782300" cy="2123658"/>
          </a:xfrm>
          <a:prstGeom prst="rect">
            <a:avLst/>
          </a:prstGeom>
          <a:noFill/>
        </p:spPr>
        <p:txBody>
          <a:bodyPr wrap="square">
            <a:spAutoFit/>
          </a:bodyPr>
          <a:lstStyle/>
          <a:p>
            <a:pPr marL="342900" indent="-342900">
              <a:buFont typeface="Wingdings" panose="05000000000000000000" pitchFamily="2" charset="2"/>
              <a:buChar char="v"/>
            </a:pPr>
            <a:r>
              <a:rPr lang="en-GB" sz="2200" dirty="0"/>
              <a:t>Two of the options, </a:t>
            </a:r>
            <a:r>
              <a:rPr lang="en-GB" sz="2200" dirty="0" err="1"/>
              <a:t>fill_value</a:t>
            </a:r>
            <a:r>
              <a:rPr lang="en-GB" sz="2200" dirty="0"/>
              <a:t> and </a:t>
            </a:r>
            <a:r>
              <a:rPr lang="en-GB" sz="2200" dirty="0" err="1"/>
              <a:t>dropna</a:t>
            </a:r>
            <a:r>
              <a:rPr lang="en-GB" sz="2200" dirty="0"/>
              <a:t>, have to do with missing data and are fairly straightforward.</a:t>
            </a:r>
          </a:p>
          <a:p>
            <a:pPr marL="342900" indent="-342900">
              <a:buFont typeface="Wingdings" panose="05000000000000000000" pitchFamily="2" charset="2"/>
              <a:buChar char="v"/>
            </a:pPr>
            <a:r>
              <a:rPr lang="en-GB" sz="2200" dirty="0"/>
              <a:t>The </a:t>
            </a:r>
            <a:r>
              <a:rPr lang="en-GB" sz="2200" dirty="0" err="1"/>
              <a:t>aggfunc</a:t>
            </a:r>
            <a:r>
              <a:rPr lang="en-GB" sz="2200" dirty="0"/>
              <a:t> keyword controls what type of aggregation is applied, which is a mean by default. As in the </a:t>
            </a:r>
            <a:r>
              <a:rPr lang="en-GB" sz="2200" dirty="0" err="1"/>
              <a:t>GroupBy</a:t>
            </a:r>
            <a:r>
              <a:rPr lang="en-GB" sz="2200" dirty="0"/>
              <a:t>, the aggregation specification can be a string representing one of several common choices (e.g., 'sum', 'mean', 'count', 'min', 'max', etc.) or a function that implements an aggregation (e.g., </a:t>
            </a:r>
            <a:r>
              <a:rPr lang="en-GB" sz="2200" dirty="0" err="1"/>
              <a:t>np.sum</a:t>
            </a:r>
            <a:r>
              <a:rPr lang="en-GB" sz="2200" dirty="0"/>
              <a:t>(), min(), sum(), etc.). </a:t>
            </a:r>
          </a:p>
        </p:txBody>
      </p:sp>
    </p:spTree>
    <p:extLst>
      <p:ext uri="{BB962C8B-B14F-4D97-AF65-F5344CB8AC3E}">
        <p14:creationId xmlns:p14="http://schemas.microsoft.com/office/powerpoint/2010/main" val="394271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wipe(down)">
                                      <p:cBhvr>
                                        <p:cTn id="17" dur="500"/>
                                        <p:tgtEl>
                                          <p:spTgt spid="1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wipe(down)">
                                      <p:cBhvr>
                                        <p:cTn id="2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Recall: Concatenation of NumPy Arrays</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a:t>
            </a:fld>
            <a:endParaRPr lang="en-US"/>
          </a:p>
        </p:txBody>
      </p:sp>
      <p:sp>
        <p:nvSpPr>
          <p:cNvPr id="7" name="Hộp Văn bản 6">
            <a:extLst>
              <a:ext uri="{FF2B5EF4-FFF2-40B4-BE49-F238E27FC236}">
                <a16:creationId xmlns:a16="http://schemas.microsoft.com/office/drawing/2014/main" id="{06AC333D-ECAC-465A-AB5C-0AD47ACF83FF}"/>
              </a:ext>
            </a:extLst>
          </p:cNvPr>
          <p:cNvSpPr txBox="1"/>
          <p:nvPr/>
        </p:nvSpPr>
        <p:spPr>
          <a:xfrm>
            <a:off x="523874" y="1583531"/>
            <a:ext cx="11182350" cy="1107996"/>
          </a:xfrm>
          <a:prstGeom prst="rect">
            <a:avLst/>
          </a:prstGeom>
          <a:noFill/>
        </p:spPr>
        <p:txBody>
          <a:bodyPr wrap="square">
            <a:spAutoFit/>
          </a:bodyPr>
          <a:lstStyle/>
          <a:p>
            <a:r>
              <a:rPr lang="en-GB" sz="2200" dirty="0"/>
              <a:t>Concatenation of Series and </a:t>
            </a:r>
            <a:r>
              <a:rPr lang="en-GB" sz="2200" dirty="0" err="1"/>
              <a:t>DataFrame</a:t>
            </a:r>
            <a:r>
              <a:rPr lang="en-GB" sz="2200" dirty="0"/>
              <a:t> objects is very similar to concatenation of </a:t>
            </a:r>
            <a:r>
              <a:rPr lang="en-GB" sz="2200" dirty="0" err="1"/>
              <a:t>Numpy</a:t>
            </a:r>
            <a:r>
              <a:rPr lang="en-GB" sz="2200" dirty="0"/>
              <a:t> arrays, which can be done via the </a:t>
            </a:r>
            <a:r>
              <a:rPr lang="en-GB" sz="2200" dirty="0" err="1"/>
              <a:t>np.concatenate</a:t>
            </a:r>
            <a:r>
              <a:rPr lang="en-GB" sz="2200" dirty="0"/>
              <a:t> function as discussed in The Basics of NumPy Arrays. Recall that with it, you can combine the contents of two or more arrays into a single array:</a:t>
            </a:r>
            <a:endParaRPr lang="en-US" sz="2200" dirty="0"/>
          </a:p>
        </p:txBody>
      </p:sp>
      <p:pic>
        <p:nvPicPr>
          <p:cNvPr id="10" name="Hình ảnh 9">
            <a:extLst>
              <a:ext uri="{FF2B5EF4-FFF2-40B4-BE49-F238E27FC236}">
                <a16:creationId xmlns:a16="http://schemas.microsoft.com/office/drawing/2014/main" id="{04B6C538-C318-4447-878A-C6B519CFA6BD}"/>
              </a:ext>
            </a:extLst>
          </p:cNvPr>
          <p:cNvPicPr>
            <a:picLocks noChangeAspect="1"/>
          </p:cNvPicPr>
          <p:nvPr/>
        </p:nvPicPr>
        <p:blipFill>
          <a:blip r:embed="rId2"/>
          <a:stretch>
            <a:fillRect/>
          </a:stretch>
        </p:blipFill>
        <p:spPr>
          <a:xfrm>
            <a:off x="590551" y="3256836"/>
            <a:ext cx="4667250" cy="1819275"/>
          </a:xfrm>
          <a:prstGeom prst="rect">
            <a:avLst/>
          </a:prstGeom>
        </p:spPr>
      </p:pic>
      <p:pic>
        <p:nvPicPr>
          <p:cNvPr id="12" name="Hình ảnh 11">
            <a:extLst>
              <a:ext uri="{FF2B5EF4-FFF2-40B4-BE49-F238E27FC236}">
                <a16:creationId xmlns:a16="http://schemas.microsoft.com/office/drawing/2014/main" id="{BE62F2EA-DF7B-4B81-AFFD-D522E9618B9D}"/>
              </a:ext>
            </a:extLst>
          </p:cNvPr>
          <p:cNvPicPr>
            <a:picLocks noChangeAspect="1"/>
          </p:cNvPicPr>
          <p:nvPr/>
        </p:nvPicPr>
        <p:blipFill>
          <a:blip r:embed="rId3"/>
          <a:stretch>
            <a:fillRect/>
          </a:stretch>
        </p:blipFill>
        <p:spPr>
          <a:xfrm>
            <a:off x="6276546" y="3190161"/>
            <a:ext cx="4191000" cy="1885950"/>
          </a:xfrm>
          <a:prstGeom prst="rect">
            <a:avLst/>
          </a:prstGeom>
        </p:spPr>
      </p:pic>
    </p:spTree>
    <p:extLst>
      <p:ext uri="{BB962C8B-B14F-4D97-AF65-F5344CB8AC3E}">
        <p14:creationId xmlns:p14="http://schemas.microsoft.com/office/powerpoint/2010/main" val="368818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Pivot Tables</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40</a:t>
            </a:fld>
            <a:endParaRPr lang="en-US"/>
          </a:p>
        </p:txBody>
      </p:sp>
      <p:sp>
        <p:nvSpPr>
          <p:cNvPr id="11" name="Hộp Văn bản 10">
            <a:extLst>
              <a:ext uri="{FF2B5EF4-FFF2-40B4-BE49-F238E27FC236}">
                <a16:creationId xmlns:a16="http://schemas.microsoft.com/office/drawing/2014/main" id="{D6AD69DF-EC59-4271-B205-4B4836C50B94}"/>
              </a:ext>
            </a:extLst>
          </p:cNvPr>
          <p:cNvSpPr txBox="1"/>
          <p:nvPr/>
        </p:nvSpPr>
        <p:spPr>
          <a:xfrm>
            <a:off x="471487" y="4592028"/>
            <a:ext cx="5867400" cy="1107996"/>
          </a:xfrm>
          <a:prstGeom prst="rect">
            <a:avLst/>
          </a:prstGeom>
          <a:noFill/>
        </p:spPr>
        <p:txBody>
          <a:bodyPr wrap="square">
            <a:spAutoFit/>
          </a:bodyPr>
          <a:lstStyle/>
          <a:p>
            <a:pPr marL="342900" indent="-342900">
              <a:buFont typeface="Wingdings" panose="05000000000000000000" pitchFamily="2" charset="2"/>
              <a:buChar char="v"/>
            </a:pPr>
            <a:r>
              <a:rPr lang="en-GB" sz="2200" dirty="0"/>
              <a:t>Notice also here that we've omitted the values keyword; when specifying a mapping for </a:t>
            </a:r>
            <a:r>
              <a:rPr lang="en-GB" sz="2200" dirty="0" err="1"/>
              <a:t>aggfunc</a:t>
            </a:r>
            <a:r>
              <a:rPr lang="en-GB" sz="2200" dirty="0"/>
              <a:t>, this is determined automatically.</a:t>
            </a:r>
            <a:endParaRPr lang="en-US" sz="2200" dirty="0"/>
          </a:p>
        </p:txBody>
      </p:sp>
      <p:pic>
        <p:nvPicPr>
          <p:cNvPr id="12" name="Hình ảnh 11">
            <a:extLst>
              <a:ext uri="{FF2B5EF4-FFF2-40B4-BE49-F238E27FC236}">
                <a16:creationId xmlns:a16="http://schemas.microsoft.com/office/drawing/2014/main" id="{7A0DB951-1550-4AB8-9A8D-CA18351D6A5E}"/>
              </a:ext>
            </a:extLst>
          </p:cNvPr>
          <p:cNvPicPr>
            <a:picLocks noChangeAspect="1"/>
          </p:cNvPicPr>
          <p:nvPr/>
        </p:nvPicPr>
        <p:blipFill>
          <a:blip r:embed="rId2"/>
          <a:stretch>
            <a:fillRect/>
          </a:stretch>
        </p:blipFill>
        <p:spPr>
          <a:xfrm>
            <a:off x="471487" y="1004979"/>
            <a:ext cx="5867400" cy="3390900"/>
          </a:xfrm>
          <a:prstGeom prst="rect">
            <a:avLst/>
          </a:prstGeom>
        </p:spPr>
      </p:pic>
      <p:sp>
        <p:nvSpPr>
          <p:cNvPr id="15" name="Hộp Văn bản 14">
            <a:extLst>
              <a:ext uri="{FF2B5EF4-FFF2-40B4-BE49-F238E27FC236}">
                <a16:creationId xmlns:a16="http://schemas.microsoft.com/office/drawing/2014/main" id="{32FEE682-6AA3-42D9-8BE8-B4A07D45CF41}"/>
              </a:ext>
            </a:extLst>
          </p:cNvPr>
          <p:cNvSpPr txBox="1"/>
          <p:nvPr/>
        </p:nvSpPr>
        <p:spPr>
          <a:xfrm>
            <a:off x="6557003" y="1004979"/>
            <a:ext cx="5215897" cy="769441"/>
          </a:xfrm>
          <a:prstGeom prst="rect">
            <a:avLst/>
          </a:prstGeom>
          <a:noFill/>
        </p:spPr>
        <p:txBody>
          <a:bodyPr wrap="square">
            <a:spAutoFit/>
          </a:bodyPr>
          <a:lstStyle/>
          <a:p>
            <a:r>
              <a:rPr lang="en-GB" sz="2200" dirty="0"/>
              <a:t>At times it's useful to compute totals along each grouping.</a:t>
            </a:r>
            <a:endParaRPr lang="en-US" sz="2200" dirty="0"/>
          </a:p>
        </p:txBody>
      </p:sp>
      <p:pic>
        <p:nvPicPr>
          <p:cNvPr id="16" name="Hình ảnh 15">
            <a:extLst>
              <a:ext uri="{FF2B5EF4-FFF2-40B4-BE49-F238E27FC236}">
                <a16:creationId xmlns:a16="http://schemas.microsoft.com/office/drawing/2014/main" id="{8008D69C-00BE-4331-8FC9-9AB6F1AD0A71}"/>
              </a:ext>
            </a:extLst>
          </p:cNvPr>
          <p:cNvPicPr>
            <a:picLocks noChangeAspect="1"/>
          </p:cNvPicPr>
          <p:nvPr/>
        </p:nvPicPr>
        <p:blipFill>
          <a:blip r:embed="rId3"/>
          <a:stretch>
            <a:fillRect/>
          </a:stretch>
        </p:blipFill>
        <p:spPr>
          <a:xfrm>
            <a:off x="6639674" y="1802751"/>
            <a:ext cx="4419600" cy="3343275"/>
          </a:xfrm>
          <a:prstGeom prst="rect">
            <a:avLst/>
          </a:prstGeom>
        </p:spPr>
      </p:pic>
      <p:sp>
        <p:nvSpPr>
          <p:cNvPr id="19" name="Hộp Văn bản 18">
            <a:extLst>
              <a:ext uri="{FF2B5EF4-FFF2-40B4-BE49-F238E27FC236}">
                <a16:creationId xmlns:a16="http://schemas.microsoft.com/office/drawing/2014/main" id="{D13AD2DE-E932-46EB-B471-8726CD7395B3}"/>
              </a:ext>
            </a:extLst>
          </p:cNvPr>
          <p:cNvSpPr txBox="1"/>
          <p:nvPr/>
        </p:nvSpPr>
        <p:spPr>
          <a:xfrm>
            <a:off x="6526660" y="5175956"/>
            <a:ext cx="5552326" cy="1446550"/>
          </a:xfrm>
          <a:prstGeom prst="rect">
            <a:avLst/>
          </a:prstGeom>
          <a:noFill/>
        </p:spPr>
        <p:txBody>
          <a:bodyPr wrap="square">
            <a:spAutoFit/>
          </a:bodyPr>
          <a:lstStyle/>
          <a:p>
            <a:pPr marL="342900" indent="-342900" algn="just">
              <a:buFont typeface="Wingdings" panose="05000000000000000000" pitchFamily="2" charset="2"/>
              <a:buChar char="v"/>
            </a:pPr>
            <a:r>
              <a:rPr lang="en-GB" sz="2200" dirty="0"/>
              <a:t>Here this automatically gives us information about the class-agnostic survival rate by gender, the gender-agnostic survival rate by class, and the overall survival rate of 38%. </a:t>
            </a:r>
            <a:endParaRPr lang="en-US" sz="2200" dirty="0"/>
          </a:p>
        </p:txBody>
      </p:sp>
    </p:spTree>
    <p:extLst>
      <p:ext uri="{BB962C8B-B14F-4D97-AF65-F5344CB8AC3E}">
        <p14:creationId xmlns:p14="http://schemas.microsoft.com/office/powerpoint/2010/main" val="125508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Vertic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Practice: </a:t>
            </a:r>
            <a:r>
              <a:rPr lang="en-GB" dirty="0" err="1">
                <a:latin typeface="+mn-lt"/>
              </a:rPr>
              <a:t>Birthrate</a:t>
            </a:r>
            <a:r>
              <a:rPr lang="en-GB" dirty="0">
                <a:latin typeface="+mn-lt"/>
              </a:rPr>
              <a:t> Data</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41</a:t>
            </a:fld>
            <a:endParaRPr lang="en-US"/>
          </a:p>
        </p:txBody>
      </p:sp>
      <p:sp>
        <p:nvSpPr>
          <p:cNvPr id="9" name="Hộp Văn bản 8">
            <a:extLst>
              <a:ext uri="{FF2B5EF4-FFF2-40B4-BE49-F238E27FC236}">
                <a16:creationId xmlns:a16="http://schemas.microsoft.com/office/drawing/2014/main" id="{E5050DED-7982-436B-A039-1937F7EE6E9F}"/>
              </a:ext>
            </a:extLst>
          </p:cNvPr>
          <p:cNvSpPr txBox="1"/>
          <p:nvPr/>
        </p:nvSpPr>
        <p:spPr>
          <a:xfrm>
            <a:off x="904875" y="1831785"/>
            <a:ext cx="10324779" cy="769441"/>
          </a:xfrm>
          <a:prstGeom prst="rect">
            <a:avLst/>
          </a:prstGeom>
          <a:noFill/>
        </p:spPr>
        <p:txBody>
          <a:bodyPr wrap="square">
            <a:spAutoFit/>
          </a:bodyPr>
          <a:lstStyle/>
          <a:p>
            <a:r>
              <a:rPr lang="en-US" sz="2200" dirty="0" err="1"/>
              <a:t>url</a:t>
            </a:r>
            <a:r>
              <a:rPr lang="en-US" sz="2200" dirty="0"/>
              <a:t> = </a:t>
            </a:r>
            <a:r>
              <a:rPr lang="en-US" sz="2200" dirty="0">
                <a:hlinkClick r:id="rId2"/>
              </a:rPr>
              <a:t>‘https://raw.githubusercontent.com/jakevdp/data-CDCbirths/master/births.csv</a:t>
            </a:r>
            <a:r>
              <a:rPr lang="en-US" sz="2200" dirty="0"/>
              <a:t>’</a:t>
            </a:r>
          </a:p>
          <a:p>
            <a:r>
              <a:rPr lang="en-GB" sz="2200" dirty="0"/>
              <a:t>births = </a:t>
            </a:r>
            <a:r>
              <a:rPr lang="en-GB" sz="2200" dirty="0" err="1"/>
              <a:t>pd.read_csv</a:t>
            </a:r>
            <a:r>
              <a:rPr lang="en-GB" sz="2200" dirty="0"/>
              <a:t>(</a:t>
            </a:r>
            <a:r>
              <a:rPr lang="en-GB" sz="2200" dirty="0" err="1"/>
              <a:t>url</a:t>
            </a:r>
            <a:r>
              <a:rPr lang="en-GB" sz="2200" dirty="0"/>
              <a:t>)</a:t>
            </a:r>
            <a:endParaRPr lang="en-US" sz="2200" dirty="0"/>
          </a:p>
        </p:txBody>
      </p:sp>
      <p:pic>
        <p:nvPicPr>
          <p:cNvPr id="12" name="Hình ảnh 11">
            <a:extLst>
              <a:ext uri="{FF2B5EF4-FFF2-40B4-BE49-F238E27FC236}">
                <a16:creationId xmlns:a16="http://schemas.microsoft.com/office/drawing/2014/main" id="{90793320-BC20-4A78-86A1-3EDF2B9927B7}"/>
              </a:ext>
            </a:extLst>
          </p:cNvPr>
          <p:cNvPicPr>
            <a:picLocks noChangeAspect="1"/>
          </p:cNvPicPr>
          <p:nvPr/>
        </p:nvPicPr>
        <p:blipFill>
          <a:blip r:embed="rId3"/>
          <a:stretch>
            <a:fillRect/>
          </a:stretch>
        </p:blipFill>
        <p:spPr>
          <a:xfrm>
            <a:off x="904875" y="2784322"/>
            <a:ext cx="3562350" cy="2771775"/>
          </a:xfrm>
          <a:prstGeom prst="rect">
            <a:avLst/>
          </a:prstGeom>
        </p:spPr>
      </p:pic>
      <p:sp>
        <p:nvSpPr>
          <p:cNvPr id="15" name="Hộp Văn bản 14">
            <a:extLst>
              <a:ext uri="{FF2B5EF4-FFF2-40B4-BE49-F238E27FC236}">
                <a16:creationId xmlns:a16="http://schemas.microsoft.com/office/drawing/2014/main" id="{FC66DCBB-3ABD-4F82-A5AC-272E45D5353F}"/>
              </a:ext>
            </a:extLst>
          </p:cNvPr>
          <p:cNvSpPr txBox="1"/>
          <p:nvPr/>
        </p:nvSpPr>
        <p:spPr>
          <a:xfrm>
            <a:off x="772652" y="991926"/>
            <a:ext cx="11000248" cy="769441"/>
          </a:xfrm>
          <a:prstGeom prst="rect">
            <a:avLst/>
          </a:prstGeom>
          <a:noFill/>
        </p:spPr>
        <p:txBody>
          <a:bodyPr wrap="square">
            <a:spAutoFit/>
          </a:bodyPr>
          <a:lstStyle/>
          <a:p>
            <a:r>
              <a:rPr lang="en-GB" sz="2200" dirty="0"/>
              <a:t>Let's take a look at the freely available data on births in the United States, provided by the </a:t>
            </a:r>
            <a:r>
              <a:rPr lang="en-GB" sz="2200" dirty="0" err="1"/>
              <a:t>Centers</a:t>
            </a:r>
            <a:r>
              <a:rPr lang="en-GB" sz="2200" dirty="0"/>
              <a:t> for Disease Control (CDC)</a:t>
            </a:r>
            <a:endParaRPr lang="en-US" sz="2200" dirty="0"/>
          </a:p>
        </p:txBody>
      </p:sp>
      <p:sp>
        <p:nvSpPr>
          <p:cNvPr id="17" name="Hộp Văn bản 16">
            <a:extLst>
              <a:ext uri="{FF2B5EF4-FFF2-40B4-BE49-F238E27FC236}">
                <a16:creationId xmlns:a16="http://schemas.microsoft.com/office/drawing/2014/main" id="{40318B8B-4EEE-4C4D-9D1A-DEB897F6EBE3}"/>
              </a:ext>
            </a:extLst>
          </p:cNvPr>
          <p:cNvSpPr txBox="1"/>
          <p:nvPr/>
        </p:nvSpPr>
        <p:spPr>
          <a:xfrm>
            <a:off x="4943582" y="2782669"/>
            <a:ext cx="6743593" cy="2123658"/>
          </a:xfrm>
          <a:prstGeom prst="rect">
            <a:avLst/>
          </a:prstGeom>
          <a:noFill/>
        </p:spPr>
        <p:txBody>
          <a:bodyPr wrap="square">
            <a:spAutoFit/>
          </a:bodyPr>
          <a:lstStyle/>
          <a:p>
            <a:pPr marL="285750" indent="-285750">
              <a:buFont typeface="Arial" panose="020B0604020202020204" pitchFamily="34" charset="0"/>
              <a:buChar char="•"/>
            </a:pPr>
            <a:r>
              <a:rPr lang="en-GB" sz="2200" dirty="0"/>
              <a:t>Let's add a decade column, and take a look at male and female births as a function of decade.</a:t>
            </a:r>
          </a:p>
          <a:p>
            <a:pPr marL="285750" indent="-285750">
              <a:buFont typeface="Arial" panose="020B0604020202020204" pitchFamily="34" charset="0"/>
              <a:buChar char="•"/>
            </a:pPr>
            <a:r>
              <a:rPr lang="en-GB" sz="2200" dirty="0"/>
              <a:t>Total birth in the quarters at male and female births</a:t>
            </a:r>
          </a:p>
          <a:p>
            <a:pPr marL="285750" indent="-285750">
              <a:buFont typeface="Arial" panose="020B0604020202020204" pitchFamily="34" charset="0"/>
              <a:buChar char="•"/>
            </a:pPr>
            <a:r>
              <a:rPr lang="en-GB" sz="2200" dirty="0"/>
              <a:t>…..</a:t>
            </a:r>
          </a:p>
          <a:p>
            <a:pPr marL="285750" indent="-285750">
              <a:buFont typeface="Arial" panose="020B0604020202020204" pitchFamily="34" charset="0"/>
              <a:buChar char="•"/>
            </a:pPr>
            <a:endParaRPr lang="en-GB" sz="2200" dirty="0"/>
          </a:p>
          <a:p>
            <a:pPr marL="285750" indent="-285750">
              <a:buFont typeface="Arial" panose="020B0604020202020204" pitchFamily="34" charset="0"/>
              <a:buChar char="•"/>
            </a:pPr>
            <a:endParaRPr lang="en-US" sz="2200" dirty="0"/>
          </a:p>
        </p:txBody>
      </p:sp>
    </p:spTree>
    <p:extLst>
      <p:ext uri="{BB962C8B-B14F-4D97-AF65-F5344CB8AC3E}">
        <p14:creationId xmlns:p14="http://schemas.microsoft.com/office/powerpoint/2010/main" val="2861499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Visualize data with pandas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Plot()</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42</a:t>
            </a:fld>
            <a:endParaRPr lang="en-US"/>
          </a:p>
        </p:txBody>
      </p:sp>
      <p:pic>
        <p:nvPicPr>
          <p:cNvPr id="6" name="Hình ảnh 5">
            <a:extLst>
              <a:ext uri="{FF2B5EF4-FFF2-40B4-BE49-F238E27FC236}">
                <a16:creationId xmlns:a16="http://schemas.microsoft.com/office/drawing/2014/main" id="{390AF700-6BA4-48D5-A653-2DCF5BEE3C96}"/>
              </a:ext>
            </a:extLst>
          </p:cNvPr>
          <p:cNvPicPr>
            <a:picLocks noChangeAspect="1"/>
          </p:cNvPicPr>
          <p:nvPr/>
        </p:nvPicPr>
        <p:blipFill>
          <a:blip r:embed="rId2"/>
          <a:stretch>
            <a:fillRect/>
          </a:stretch>
        </p:blipFill>
        <p:spPr>
          <a:xfrm>
            <a:off x="904875" y="1583531"/>
            <a:ext cx="4867275" cy="4238625"/>
          </a:xfrm>
          <a:prstGeom prst="rect">
            <a:avLst/>
          </a:prstGeom>
        </p:spPr>
      </p:pic>
      <p:pic>
        <p:nvPicPr>
          <p:cNvPr id="8" name="Hình ảnh 7">
            <a:extLst>
              <a:ext uri="{FF2B5EF4-FFF2-40B4-BE49-F238E27FC236}">
                <a16:creationId xmlns:a16="http://schemas.microsoft.com/office/drawing/2014/main" id="{8301797D-DF1E-49CC-884D-C9CEE2C9140A}"/>
              </a:ext>
            </a:extLst>
          </p:cNvPr>
          <p:cNvPicPr>
            <a:picLocks noChangeAspect="1"/>
          </p:cNvPicPr>
          <p:nvPr/>
        </p:nvPicPr>
        <p:blipFill>
          <a:blip r:embed="rId3"/>
          <a:stretch>
            <a:fillRect/>
          </a:stretch>
        </p:blipFill>
        <p:spPr>
          <a:xfrm>
            <a:off x="6096000" y="1583531"/>
            <a:ext cx="5381625" cy="4438650"/>
          </a:xfrm>
          <a:prstGeom prst="rect">
            <a:avLst/>
          </a:prstGeom>
        </p:spPr>
      </p:pic>
    </p:spTree>
    <p:extLst>
      <p:ext uri="{BB962C8B-B14F-4D97-AF65-F5344CB8AC3E}">
        <p14:creationId xmlns:p14="http://schemas.microsoft.com/office/powerpoint/2010/main" val="151009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Visualize data with pandas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hist()</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43</a:t>
            </a:fld>
            <a:endParaRPr lang="en-US"/>
          </a:p>
        </p:txBody>
      </p:sp>
      <p:pic>
        <p:nvPicPr>
          <p:cNvPr id="6" name="Hình ảnh 5">
            <a:extLst>
              <a:ext uri="{FF2B5EF4-FFF2-40B4-BE49-F238E27FC236}">
                <a16:creationId xmlns:a16="http://schemas.microsoft.com/office/drawing/2014/main" id="{390AF700-6BA4-48D5-A653-2DCF5BEE3C96}"/>
              </a:ext>
            </a:extLst>
          </p:cNvPr>
          <p:cNvPicPr>
            <a:picLocks noChangeAspect="1"/>
          </p:cNvPicPr>
          <p:nvPr/>
        </p:nvPicPr>
        <p:blipFill>
          <a:blip r:embed="rId2"/>
          <a:stretch>
            <a:fillRect/>
          </a:stretch>
        </p:blipFill>
        <p:spPr>
          <a:xfrm>
            <a:off x="904875" y="1583531"/>
            <a:ext cx="4867275" cy="4238625"/>
          </a:xfrm>
          <a:prstGeom prst="rect">
            <a:avLst/>
          </a:prstGeom>
        </p:spPr>
      </p:pic>
      <p:pic>
        <p:nvPicPr>
          <p:cNvPr id="7" name="Hình ảnh 6">
            <a:extLst>
              <a:ext uri="{FF2B5EF4-FFF2-40B4-BE49-F238E27FC236}">
                <a16:creationId xmlns:a16="http://schemas.microsoft.com/office/drawing/2014/main" id="{25D7A2BD-843B-4DBD-B75C-48D6CD45F0FE}"/>
              </a:ext>
            </a:extLst>
          </p:cNvPr>
          <p:cNvPicPr>
            <a:picLocks noChangeAspect="1"/>
          </p:cNvPicPr>
          <p:nvPr/>
        </p:nvPicPr>
        <p:blipFill>
          <a:blip r:embed="rId3"/>
          <a:stretch>
            <a:fillRect/>
          </a:stretch>
        </p:blipFill>
        <p:spPr>
          <a:xfrm>
            <a:off x="6209230" y="1583531"/>
            <a:ext cx="5419725" cy="4552950"/>
          </a:xfrm>
          <a:prstGeom prst="rect">
            <a:avLst/>
          </a:prstGeom>
        </p:spPr>
      </p:pic>
    </p:spTree>
    <p:extLst>
      <p:ext uri="{BB962C8B-B14F-4D97-AF65-F5344CB8AC3E}">
        <p14:creationId xmlns:p14="http://schemas.microsoft.com/office/powerpoint/2010/main" val="370699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Visualize data with pandas</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err="1"/>
              <a:t>Plot.scatter</a:t>
            </a:r>
            <a:r>
              <a:rPr lang="en-GB" dirty="0"/>
              <a:t>()</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44</a:t>
            </a:fld>
            <a:endParaRPr lang="en-US"/>
          </a:p>
        </p:txBody>
      </p:sp>
      <p:pic>
        <p:nvPicPr>
          <p:cNvPr id="6" name="Hình ảnh 5">
            <a:extLst>
              <a:ext uri="{FF2B5EF4-FFF2-40B4-BE49-F238E27FC236}">
                <a16:creationId xmlns:a16="http://schemas.microsoft.com/office/drawing/2014/main" id="{390AF700-6BA4-48D5-A653-2DCF5BEE3C96}"/>
              </a:ext>
            </a:extLst>
          </p:cNvPr>
          <p:cNvPicPr>
            <a:picLocks noChangeAspect="1"/>
          </p:cNvPicPr>
          <p:nvPr/>
        </p:nvPicPr>
        <p:blipFill>
          <a:blip r:embed="rId2"/>
          <a:stretch>
            <a:fillRect/>
          </a:stretch>
        </p:blipFill>
        <p:spPr>
          <a:xfrm>
            <a:off x="904875" y="1583531"/>
            <a:ext cx="4867275" cy="4238625"/>
          </a:xfrm>
          <a:prstGeom prst="rect">
            <a:avLst/>
          </a:prstGeom>
        </p:spPr>
      </p:pic>
      <p:pic>
        <p:nvPicPr>
          <p:cNvPr id="7" name="Hình ảnh 6">
            <a:extLst>
              <a:ext uri="{FF2B5EF4-FFF2-40B4-BE49-F238E27FC236}">
                <a16:creationId xmlns:a16="http://schemas.microsoft.com/office/drawing/2014/main" id="{01C59818-F730-4E11-BF33-13D8978EDD13}"/>
              </a:ext>
            </a:extLst>
          </p:cNvPr>
          <p:cNvPicPr>
            <a:picLocks noChangeAspect="1"/>
          </p:cNvPicPr>
          <p:nvPr/>
        </p:nvPicPr>
        <p:blipFill>
          <a:blip r:embed="rId3"/>
          <a:stretch>
            <a:fillRect/>
          </a:stretch>
        </p:blipFill>
        <p:spPr>
          <a:xfrm>
            <a:off x="6191250" y="1583531"/>
            <a:ext cx="5581650" cy="4362450"/>
          </a:xfrm>
          <a:prstGeom prst="rect">
            <a:avLst/>
          </a:prstGeom>
        </p:spPr>
      </p:pic>
    </p:spTree>
    <p:extLst>
      <p:ext uri="{BB962C8B-B14F-4D97-AF65-F5344CB8AC3E}">
        <p14:creationId xmlns:p14="http://schemas.microsoft.com/office/powerpoint/2010/main" val="19754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Practice</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45</a:t>
            </a:fld>
            <a:endParaRPr lang="en-US"/>
          </a:p>
        </p:txBody>
      </p:sp>
      <p:sp>
        <p:nvSpPr>
          <p:cNvPr id="10" name="Hộp Văn bản 9">
            <a:extLst>
              <a:ext uri="{FF2B5EF4-FFF2-40B4-BE49-F238E27FC236}">
                <a16:creationId xmlns:a16="http://schemas.microsoft.com/office/drawing/2014/main" id="{0289C046-4830-4411-A036-D07DA064DB55}"/>
              </a:ext>
            </a:extLst>
          </p:cNvPr>
          <p:cNvSpPr txBox="1"/>
          <p:nvPr/>
        </p:nvSpPr>
        <p:spPr>
          <a:xfrm>
            <a:off x="809090" y="915071"/>
            <a:ext cx="11191126" cy="369332"/>
          </a:xfrm>
          <a:prstGeom prst="rect">
            <a:avLst/>
          </a:prstGeom>
          <a:noFill/>
        </p:spPr>
        <p:txBody>
          <a:bodyPr wrap="square">
            <a:spAutoFit/>
          </a:bodyPr>
          <a:lstStyle/>
          <a:p>
            <a:r>
              <a:rPr lang="en-GB" dirty="0"/>
              <a:t>diamonds = </a:t>
            </a:r>
            <a:r>
              <a:rPr lang="en-GB" dirty="0" err="1"/>
              <a:t>pd.read_csv</a:t>
            </a:r>
            <a:r>
              <a:rPr lang="en-GB" dirty="0"/>
              <a:t>('https://raw.githubusercontent.com/</a:t>
            </a:r>
            <a:r>
              <a:rPr lang="en-GB" dirty="0" err="1"/>
              <a:t>mwaskom</a:t>
            </a:r>
            <a:r>
              <a:rPr lang="en-GB" dirty="0"/>
              <a:t>/seaborn-data/master/diamonds.csv')</a:t>
            </a:r>
            <a:endParaRPr lang="en-US" dirty="0"/>
          </a:p>
        </p:txBody>
      </p:sp>
    </p:spTree>
    <p:extLst>
      <p:ext uri="{BB962C8B-B14F-4D97-AF65-F5344CB8AC3E}">
        <p14:creationId xmlns:p14="http://schemas.microsoft.com/office/powerpoint/2010/main" val="96263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4" name="Chỗ dành sẵn cho Văn bản 3">
            <a:extLst>
              <a:ext uri="{FF2B5EF4-FFF2-40B4-BE49-F238E27FC236}">
                <a16:creationId xmlns:a16="http://schemas.microsoft.com/office/drawing/2014/main" id="{EFE970DA-31B3-48D7-84D8-E9CFD5B197FD}"/>
              </a:ext>
            </a:extLst>
          </p:cNvPr>
          <p:cNvSpPr>
            <a:spLocks noGrp="1"/>
          </p:cNvSpPr>
          <p:nvPr>
            <p:ph type="body" idx="10"/>
          </p:nvPr>
        </p:nvSpPr>
        <p:spPr/>
        <p:txBody>
          <a:bodyPr/>
          <a:lstStyle/>
          <a:p>
            <a:r>
              <a:rPr lang="en-GB" dirty="0"/>
              <a:t>Simple Concatenation with </a:t>
            </a:r>
            <a:r>
              <a:rPr lang="en-GB" dirty="0" err="1"/>
              <a:t>pd.concat</a:t>
            </a:r>
            <a:endParaRPr lang="en-US" dirty="0"/>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5</a:t>
            </a:fld>
            <a:endParaRPr lang="en-US"/>
          </a:p>
        </p:txBody>
      </p:sp>
      <p:sp>
        <p:nvSpPr>
          <p:cNvPr id="2" name="Rectangle 1">
            <a:extLst>
              <a:ext uri="{FF2B5EF4-FFF2-40B4-BE49-F238E27FC236}">
                <a16:creationId xmlns:a16="http://schemas.microsoft.com/office/drawing/2014/main" id="{4C44C5F7-8A43-46B3-B035-75F164DBCD94}"/>
              </a:ext>
            </a:extLst>
          </p:cNvPr>
          <p:cNvSpPr>
            <a:spLocks noChangeArrowheads="1"/>
          </p:cNvSpPr>
          <p:nvPr/>
        </p:nvSpPr>
        <p:spPr bwMode="auto">
          <a:xfrm>
            <a:off x="485776" y="1311919"/>
            <a:ext cx="11038404" cy="1935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pd.concat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axis</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0</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join</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'outer'</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join_axes</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None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ignore_index</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False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keys</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None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levels</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None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2400" dirty="0">
                <a:solidFill>
                  <a:srgbClr val="000000"/>
                </a:solidFill>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names</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None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verify_integrity</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False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copy</a:t>
            </a:r>
            <a:r>
              <a:rPr kumimoji="0" lang="en-US" altLang="en-US" sz="2400" b="1" i="0" u="none" strike="noStrike" cap="none" normalizeH="0" baseline="0" dirty="0">
                <a:ln>
                  <a:noFill/>
                </a:ln>
                <a:solidFill>
                  <a:srgbClr val="AA22FF"/>
                </a:solidFill>
                <a:effectLst/>
                <a:latin typeface="Courier New" panose="02070309020205020404" pitchFamily="49" charset="0"/>
                <a:cs typeface="Courier New" panose="02070309020205020404" pitchFamily="49" charset="0"/>
              </a:rPr>
              <a:t>=</a:t>
            </a:r>
            <a:r>
              <a:rPr kumimoji="0" lang="en-US" altLang="en-US" sz="2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True</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Hộp Văn bản 6">
            <a:extLst>
              <a:ext uri="{FF2B5EF4-FFF2-40B4-BE49-F238E27FC236}">
                <a16:creationId xmlns:a16="http://schemas.microsoft.com/office/drawing/2014/main" id="{AFFBF1BE-2B24-42CC-BE00-EA55FE9B1819}"/>
              </a:ext>
            </a:extLst>
          </p:cNvPr>
          <p:cNvSpPr txBox="1"/>
          <p:nvPr/>
        </p:nvSpPr>
        <p:spPr>
          <a:xfrm>
            <a:off x="754938" y="3611038"/>
            <a:ext cx="3957476" cy="1785104"/>
          </a:xfrm>
          <a:prstGeom prst="rect">
            <a:avLst/>
          </a:prstGeom>
          <a:noFill/>
          <a:ln>
            <a:solidFill>
              <a:schemeClr val="accent1"/>
            </a:solidFill>
          </a:ln>
        </p:spPr>
        <p:txBody>
          <a:bodyPr wrap="square">
            <a:spAutoFit/>
          </a:bodyPr>
          <a:lstStyle/>
          <a:p>
            <a:r>
              <a:rPr lang="en-GB" sz="2200" dirty="0" err="1"/>
              <a:t>pd.concat</a:t>
            </a:r>
            <a:r>
              <a:rPr lang="en-GB" sz="2200" dirty="0"/>
              <a:t>() can be used for a simple concatenation of Series or </a:t>
            </a:r>
            <a:r>
              <a:rPr lang="en-GB" sz="2200" dirty="0" err="1"/>
              <a:t>DataFrame</a:t>
            </a:r>
            <a:r>
              <a:rPr lang="en-GB" sz="2200" dirty="0"/>
              <a:t> objects, just as </a:t>
            </a:r>
            <a:r>
              <a:rPr lang="en-GB" sz="2200" dirty="0" err="1"/>
              <a:t>np.concatenate</a:t>
            </a:r>
            <a:r>
              <a:rPr lang="en-GB" sz="2200" dirty="0"/>
              <a:t>() can be used for simple concatenations of arrays:</a:t>
            </a:r>
            <a:endParaRPr lang="en-US" sz="2200" dirty="0"/>
          </a:p>
        </p:txBody>
      </p:sp>
      <p:pic>
        <p:nvPicPr>
          <p:cNvPr id="9" name="Hình ảnh 8">
            <a:extLst>
              <a:ext uri="{FF2B5EF4-FFF2-40B4-BE49-F238E27FC236}">
                <a16:creationId xmlns:a16="http://schemas.microsoft.com/office/drawing/2014/main" id="{6CF74711-DF7C-41E0-828C-D466DB5AE26C}"/>
              </a:ext>
            </a:extLst>
          </p:cNvPr>
          <p:cNvPicPr>
            <a:picLocks noChangeAspect="1"/>
          </p:cNvPicPr>
          <p:nvPr/>
        </p:nvPicPr>
        <p:blipFill>
          <a:blip r:embed="rId2"/>
          <a:stretch>
            <a:fillRect/>
          </a:stretch>
        </p:blipFill>
        <p:spPr>
          <a:xfrm>
            <a:off x="4848225" y="3611038"/>
            <a:ext cx="6838950" cy="3124200"/>
          </a:xfrm>
          <a:prstGeom prst="rect">
            <a:avLst/>
          </a:prstGeom>
        </p:spPr>
      </p:pic>
    </p:spTree>
    <p:extLst>
      <p:ext uri="{BB962C8B-B14F-4D97-AF65-F5344CB8AC3E}">
        <p14:creationId xmlns:p14="http://schemas.microsoft.com/office/powerpoint/2010/main" val="214144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6</a:t>
            </a:fld>
            <a:endParaRPr lang="en-US"/>
          </a:p>
        </p:txBody>
      </p:sp>
      <p:sp>
        <p:nvSpPr>
          <p:cNvPr id="9" name="Hộp Văn bản 8">
            <a:extLst>
              <a:ext uri="{FF2B5EF4-FFF2-40B4-BE49-F238E27FC236}">
                <a16:creationId xmlns:a16="http://schemas.microsoft.com/office/drawing/2014/main" id="{D047B142-715C-471D-B77F-D32129AA295C}"/>
              </a:ext>
            </a:extLst>
          </p:cNvPr>
          <p:cNvSpPr txBox="1"/>
          <p:nvPr/>
        </p:nvSpPr>
        <p:spPr>
          <a:xfrm>
            <a:off x="637855" y="1030155"/>
            <a:ext cx="3557427" cy="1107996"/>
          </a:xfrm>
          <a:prstGeom prst="rect">
            <a:avLst/>
          </a:prstGeom>
          <a:noFill/>
          <a:ln>
            <a:solidFill>
              <a:schemeClr val="accent1"/>
            </a:solidFill>
          </a:ln>
        </p:spPr>
        <p:txBody>
          <a:bodyPr wrap="square">
            <a:spAutoFit/>
          </a:bodyPr>
          <a:lstStyle/>
          <a:p>
            <a:r>
              <a:rPr lang="en-GB" sz="2200" dirty="0"/>
              <a:t>It also works to concatenate higher-dimensional objects, such as </a:t>
            </a:r>
            <a:r>
              <a:rPr lang="en-GB" sz="2200" dirty="0" err="1"/>
              <a:t>DataFrames</a:t>
            </a:r>
            <a:r>
              <a:rPr lang="en-GB" sz="2200" dirty="0"/>
              <a:t>:</a:t>
            </a:r>
            <a:endParaRPr lang="en-US" sz="2200" dirty="0"/>
          </a:p>
        </p:txBody>
      </p:sp>
      <p:pic>
        <p:nvPicPr>
          <p:cNvPr id="10" name="Hình ảnh 9">
            <a:extLst>
              <a:ext uri="{FF2B5EF4-FFF2-40B4-BE49-F238E27FC236}">
                <a16:creationId xmlns:a16="http://schemas.microsoft.com/office/drawing/2014/main" id="{696B5FAF-7B62-4AAD-9F01-BEBD47E82176}"/>
              </a:ext>
            </a:extLst>
          </p:cNvPr>
          <p:cNvPicPr>
            <a:picLocks noChangeAspect="1"/>
          </p:cNvPicPr>
          <p:nvPr/>
        </p:nvPicPr>
        <p:blipFill>
          <a:blip r:embed="rId2"/>
          <a:stretch>
            <a:fillRect/>
          </a:stretch>
        </p:blipFill>
        <p:spPr>
          <a:xfrm>
            <a:off x="637855" y="2676525"/>
            <a:ext cx="3790950" cy="752475"/>
          </a:xfrm>
          <a:prstGeom prst="rect">
            <a:avLst/>
          </a:prstGeom>
        </p:spPr>
      </p:pic>
      <p:pic>
        <p:nvPicPr>
          <p:cNvPr id="12" name="Hình ảnh 11">
            <a:extLst>
              <a:ext uri="{FF2B5EF4-FFF2-40B4-BE49-F238E27FC236}">
                <a16:creationId xmlns:a16="http://schemas.microsoft.com/office/drawing/2014/main" id="{0E43BD71-086C-4A3A-B5B0-759DB1A1B425}"/>
              </a:ext>
            </a:extLst>
          </p:cNvPr>
          <p:cNvPicPr>
            <a:picLocks noChangeAspect="1"/>
          </p:cNvPicPr>
          <p:nvPr/>
        </p:nvPicPr>
        <p:blipFill>
          <a:blip r:embed="rId3"/>
          <a:stretch>
            <a:fillRect/>
          </a:stretch>
        </p:blipFill>
        <p:spPr>
          <a:xfrm>
            <a:off x="4428804" y="809577"/>
            <a:ext cx="6343650" cy="2857500"/>
          </a:xfrm>
          <a:prstGeom prst="rect">
            <a:avLst/>
          </a:prstGeom>
        </p:spPr>
      </p:pic>
      <p:pic>
        <p:nvPicPr>
          <p:cNvPr id="14" name="Hình ảnh 13">
            <a:extLst>
              <a:ext uri="{FF2B5EF4-FFF2-40B4-BE49-F238E27FC236}">
                <a16:creationId xmlns:a16="http://schemas.microsoft.com/office/drawing/2014/main" id="{B68FE8B3-20DA-447F-9CCF-3393FB8C76ED}"/>
              </a:ext>
            </a:extLst>
          </p:cNvPr>
          <p:cNvPicPr>
            <a:picLocks noChangeAspect="1"/>
          </p:cNvPicPr>
          <p:nvPr/>
        </p:nvPicPr>
        <p:blipFill>
          <a:blip r:embed="rId4"/>
          <a:stretch>
            <a:fillRect/>
          </a:stretch>
        </p:blipFill>
        <p:spPr>
          <a:xfrm>
            <a:off x="571179" y="5439195"/>
            <a:ext cx="3924300" cy="733425"/>
          </a:xfrm>
          <a:prstGeom prst="rect">
            <a:avLst/>
          </a:prstGeom>
        </p:spPr>
      </p:pic>
      <p:pic>
        <p:nvPicPr>
          <p:cNvPr id="16" name="Hình ảnh 15">
            <a:extLst>
              <a:ext uri="{FF2B5EF4-FFF2-40B4-BE49-F238E27FC236}">
                <a16:creationId xmlns:a16="http://schemas.microsoft.com/office/drawing/2014/main" id="{C8C6DDE8-EE58-401F-8AB2-68ADAB3687D9}"/>
              </a:ext>
            </a:extLst>
          </p:cNvPr>
          <p:cNvPicPr>
            <a:picLocks noChangeAspect="1"/>
          </p:cNvPicPr>
          <p:nvPr/>
        </p:nvPicPr>
        <p:blipFill>
          <a:blip r:embed="rId5"/>
          <a:stretch>
            <a:fillRect/>
          </a:stretch>
        </p:blipFill>
        <p:spPr>
          <a:xfrm>
            <a:off x="4685446" y="3681201"/>
            <a:ext cx="7277100" cy="1714500"/>
          </a:xfrm>
          <a:prstGeom prst="rect">
            <a:avLst/>
          </a:prstGeom>
        </p:spPr>
      </p:pic>
      <p:sp>
        <p:nvSpPr>
          <p:cNvPr id="19" name="Hộp Văn bản 18">
            <a:extLst>
              <a:ext uri="{FF2B5EF4-FFF2-40B4-BE49-F238E27FC236}">
                <a16:creationId xmlns:a16="http://schemas.microsoft.com/office/drawing/2014/main" id="{15C8433C-AC7D-4CB6-9AF0-BA7E073D09B2}"/>
              </a:ext>
            </a:extLst>
          </p:cNvPr>
          <p:cNvSpPr txBox="1"/>
          <p:nvPr/>
        </p:nvSpPr>
        <p:spPr>
          <a:xfrm>
            <a:off x="9599487" y="1926875"/>
            <a:ext cx="1684322" cy="1754326"/>
          </a:xfrm>
          <a:prstGeom prst="rect">
            <a:avLst/>
          </a:prstGeom>
          <a:noFill/>
          <a:ln>
            <a:solidFill>
              <a:schemeClr val="accent1"/>
            </a:solidFill>
          </a:ln>
        </p:spPr>
        <p:txBody>
          <a:bodyPr wrap="square">
            <a:spAutoFit/>
          </a:bodyPr>
          <a:lstStyle/>
          <a:p>
            <a:r>
              <a:rPr lang="en-GB" dirty="0"/>
              <a:t>By default, the concatenation takes place row-wise within the </a:t>
            </a:r>
            <a:r>
              <a:rPr lang="en-GB" dirty="0" err="1"/>
              <a:t>DataFrame</a:t>
            </a:r>
            <a:r>
              <a:rPr lang="en-GB" dirty="0"/>
              <a:t> (i.e., axis=0)</a:t>
            </a:r>
            <a:endParaRPr lang="en-US" dirty="0"/>
          </a:p>
        </p:txBody>
      </p:sp>
      <p:sp>
        <p:nvSpPr>
          <p:cNvPr id="21" name="Hộp Văn bản 20">
            <a:extLst>
              <a:ext uri="{FF2B5EF4-FFF2-40B4-BE49-F238E27FC236}">
                <a16:creationId xmlns:a16="http://schemas.microsoft.com/office/drawing/2014/main" id="{D79405EE-B43B-4923-AD97-56BE77345C97}"/>
              </a:ext>
            </a:extLst>
          </p:cNvPr>
          <p:cNvSpPr txBox="1"/>
          <p:nvPr/>
        </p:nvSpPr>
        <p:spPr>
          <a:xfrm>
            <a:off x="637854" y="3700019"/>
            <a:ext cx="3790950" cy="1446550"/>
          </a:xfrm>
          <a:prstGeom prst="rect">
            <a:avLst/>
          </a:prstGeom>
          <a:noFill/>
          <a:ln>
            <a:solidFill>
              <a:schemeClr val="accent1"/>
            </a:solidFill>
          </a:ln>
        </p:spPr>
        <p:txBody>
          <a:bodyPr wrap="square">
            <a:spAutoFit/>
          </a:bodyPr>
          <a:lstStyle/>
          <a:p>
            <a:r>
              <a:rPr lang="en-GB" sz="2200" dirty="0"/>
              <a:t> Like </a:t>
            </a:r>
            <a:r>
              <a:rPr lang="en-GB" sz="2200" dirty="0" err="1"/>
              <a:t>np.concatenate</a:t>
            </a:r>
            <a:r>
              <a:rPr lang="en-GB" sz="2200" dirty="0"/>
              <a:t>, </a:t>
            </a:r>
            <a:r>
              <a:rPr lang="en-GB" sz="2200" dirty="0" err="1"/>
              <a:t>pd.concat</a:t>
            </a:r>
            <a:r>
              <a:rPr lang="en-GB" sz="2200" dirty="0"/>
              <a:t> allows specification of an axis along which concatenation will take place. </a:t>
            </a:r>
            <a:endParaRPr lang="en-US" sz="2200" dirty="0"/>
          </a:p>
        </p:txBody>
      </p:sp>
      <p:pic>
        <p:nvPicPr>
          <p:cNvPr id="22" name="Hình ảnh 21">
            <a:extLst>
              <a:ext uri="{FF2B5EF4-FFF2-40B4-BE49-F238E27FC236}">
                <a16:creationId xmlns:a16="http://schemas.microsoft.com/office/drawing/2014/main" id="{260DB045-D2E8-4A9F-95CA-691E008CA07A}"/>
              </a:ext>
            </a:extLst>
          </p:cNvPr>
          <p:cNvPicPr>
            <a:picLocks noChangeAspect="1"/>
          </p:cNvPicPr>
          <p:nvPr/>
        </p:nvPicPr>
        <p:blipFill>
          <a:blip r:embed="rId6"/>
          <a:stretch>
            <a:fillRect/>
          </a:stretch>
        </p:blipFill>
        <p:spPr>
          <a:xfrm>
            <a:off x="4715198" y="3700019"/>
            <a:ext cx="2981325" cy="2619375"/>
          </a:xfrm>
          <a:prstGeom prst="rect">
            <a:avLst/>
          </a:prstGeom>
        </p:spPr>
      </p:pic>
    </p:spTree>
    <p:extLst>
      <p:ext uri="{BB962C8B-B14F-4D97-AF65-F5344CB8AC3E}">
        <p14:creationId xmlns:p14="http://schemas.microsoft.com/office/powerpoint/2010/main" val="394847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arn(inVertic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7</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391648" y="922080"/>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Duplicate indices</a:t>
            </a:r>
            <a:endParaRPr lang="en-US" sz="2400" b="1" dirty="0"/>
          </a:p>
        </p:txBody>
      </p:sp>
      <p:sp>
        <p:nvSpPr>
          <p:cNvPr id="9" name="Hộp Văn bản 8">
            <a:extLst>
              <a:ext uri="{FF2B5EF4-FFF2-40B4-BE49-F238E27FC236}">
                <a16:creationId xmlns:a16="http://schemas.microsoft.com/office/drawing/2014/main" id="{23C9EC59-3A73-4284-B6DD-AC097D69C847}"/>
              </a:ext>
            </a:extLst>
          </p:cNvPr>
          <p:cNvSpPr txBox="1"/>
          <p:nvPr/>
        </p:nvSpPr>
        <p:spPr>
          <a:xfrm>
            <a:off x="209602" y="1353341"/>
            <a:ext cx="6124575" cy="1446550"/>
          </a:xfrm>
          <a:prstGeom prst="rect">
            <a:avLst/>
          </a:prstGeom>
          <a:noFill/>
        </p:spPr>
        <p:txBody>
          <a:bodyPr wrap="square">
            <a:spAutoFit/>
          </a:bodyPr>
          <a:lstStyle/>
          <a:p>
            <a:r>
              <a:rPr lang="en-GB" sz="2200" dirty="0"/>
              <a:t>One important difference between </a:t>
            </a:r>
            <a:r>
              <a:rPr lang="en-GB" sz="2200" b="1" dirty="0" err="1"/>
              <a:t>np.concatenate</a:t>
            </a:r>
            <a:r>
              <a:rPr lang="en-GB" sz="2200" dirty="0"/>
              <a:t> and </a:t>
            </a:r>
            <a:r>
              <a:rPr lang="en-GB" sz="2200" b="1" dirty="0" err="1"/>
              <a:t>pd.concat</a:t>
            </a:r>
            <a:r>
              <a:rPr lang="en-GB" sz="2200" dirty="0"/>
              <a:t> is that Pandas concatenation preserves indices, even if the result will have duplicate indices.</a:t>
            </a:r>
            <a:endParaRPr lang="en-US" sz="2200" dirty="0"/>
          </a:p>
        </p:txBody>
      </p:sp>
      <p:pic>
        <p:nvPicPr>
          <p:cNvPr id="10" name="Hình ảnh 9">
            <a:extLst>
              <a:ext uri="{FF2B5EF4-FFF2-40B4-BE49-F238E27FC236}">
                <a16:creationId xmlns:a16="http://schemas.microsoft.com/office/drawing/2014/main" id="{F1007DD6-9CCB-4012-A8EA-B53E956F8D62}"/>
              </a:ext>
            </a:extLst>
          </p:cNvPr>
          <p:cNvPicPr>
            <a:picLocks noChangeAspect="1"/>
          </p:cNvPicPr>
          <p:nvPr/>
        </p:nvPicPr>
        <p:blipFill>
          <a:blip r:embed="rId2"/>
          <a:stretch>
            <a:fillRect/>
          </a:stretch>
        </p:blipFill>
        <p:spPr>
          <a:xfrm>
            <a:off x="209603" y="2851303"/>
            <a:ext cx="6124575" cy="981075"/>
          </a:xfrm>
          <a:prstGeom prst="rect">
            <a:avLst/>
          </a:prstGeom>
        </p:spPr>
      </p:pic>
      <p:pic>
        <p:nvPicPr>
          <p:cNvPr id="12" name="Hình ảnh 11">
            <a:extLst>
              <a:ext uri="{FF2B5EF4-FFF2-40B4-BE49-F238E27FC236}">
                <a16:creationId xmlns:a16="http://schemas.microsoft.com/office/drawing/2014/main" id="{57343341-57E3-4EF8-ABFF-24297F65238B}"/>
              </a:ext>
            </a:extLst>
          </p:cNvPr>
          <p:cNvPicPr>
            <a:picLocks noChangeAspect="1"/>
          </p:cNvPicPr>
          <p:nvPr/>
        </p:nvPicPr>
        <p:blipFill>
          <a:blip r:embed="rId3"/>
          <a:stretch>
            <a:fillRect/>
          </a:stretch>
        </p:blipFill>
        <p:spPr>
          <a:xfrm>
            <a:off x="391648" y="4140603"/>
            <a:ext cx="5553075" cy="2543175"/>
          </a:xfrm>
          <a:prstGeom prst="rect">
            <a:avLst/>
          </a:prstGeom>
        </p:spPr>
      </p:pic>
      <p:sp>
        <p:nvSpPr>
          <p:cNvPr id="15" name="Hộp Văn bản 14">
            <a:extLst>
              <a:ext uri="{FF2B5EF4-FFF2-40B4-BE49-F238E27FC236}">
                <a16:creationId xmlns:a16="http://schemas.microsoft.com/office/drawing/2014/main" id="{699B45D9-4C93-412F-A2D0-AEBCE42C33FF}"/>
              </a:ext>
            </a:extLst>
          </p:cNvPr>
          <p:cNvSpPr txBox="1"/>
          <p:nvPr/>
        </p:nvSpPr>
        <p:spPr>
          <a:xfrm>
            <a:off x="6334177" y="823001"/>
            <a:ext cx="5681877" cy="1107996"/>
          </a:xfrm>
          <a:prstGeom prst="rect">
            <a:avLst/>
          </a:prstGeom>
          <a:noFill/>
          <a:ln>
            <a:solidFill>
              <a:schemeClr val="accent1"/>
            </a:solidFill>
          </a:ln>
        </p:spPr>
        <p:txBody>
          <a:bodyPr wrap="square">
            <a:spAutoFit/>
          </a:bodyPr>
          <a:lstStyle/>
          <a:p>
            <a:pPr algn="just"/>
            <a:r>
              <a:rPr lang="en-GB" sz="2200" dirty="0"/>
              <a:t>Notice the repeated indices in the result. While this is valid within </a:t>
            </a:r>
            <a:r>
              <a:rPr lang="en-GB" sz="2200" dirty="0" err="1"/>
              <a:t>DataFrames</a:t>
            </a:r>
            <a:r>
              <a:rPr lang="en-GB" sz="2200" dirty="0"/>
              <a:t>, the outcome is often undesirable.</a:t>
            </a:r>
            <a:endParaRPr lang="en-US" sz="2200" dirty="0"/>
          </a:p>
        </p:txBody>
      </p:sp>
      <p:sp>
        <p:nvSpPr>
          <p:cNvPr id="17" name="Hộp Văn bản 16">
            <a:extLst>
              <a:ext uri="{FF2B5EF4-FFF2-40B4-BE49-F238E27FC236}">
                <a16:creationId xmlns:a16="http://schemas.microsoft.com/office/drawing/2014/main" id="{3BF1DADA-022E-4C6F-BEBC-94A15ED62867}"/>
              </a:ext>
            </a:extLst>
          </p:cNvPr>
          <p:cNvSpPr txBox="1"/>
          <p:nvPr/>
        </p:nvSpPr>
        <p:spPr>
          <a:xfrm>
            <a:off x="6510123" y="2536448"/>
            <a:ext cx="5681877" cy="1785104"/>
          </a:xfrm>
          <a:prstGeom prst="rect">
            <a:avLst/>
          </a:prstGeom>
          <a:noFill/>
        </p:spPr>
        <p:txBody>
          <a:bodyPr wrap="square">
            <a:spAutoFit/>
          </a:bodyPr>
          <a:lstStyle/>
          <a:p>
            <a:r>
              <a:rPr lang="en-GB" sz="2200" dirty="0"/>
              <a:t>If you'd like to simply verify that the indices in the result of </a:t>
            </a:r>
            <a:r>
              <a:rPr lang="en-GB" sz="2200" dirty="0" err="1"/>
              <a:t>pd.concat</a:t>
            </a:r>
            <a:r>
              <a:rPr lang="en-GB" sz="2200" dirty="0"/>
              <a:t>() do not overlap, you can specify the </a:t>
            </a:r>
            <a:r>
              <a:rPr lang="en-GB" sz="2200" dirty="0" err="1"/>
              <a:t>verify_integrity</a:t>
            </a:r>
            <a:r>
              <a:rPr lang="en-GB" sz="2200" dirty="0"/>
              <a:t> flag. With this set to True, the concatenation will raise an exception if there are duplicate indices.</a:t>
            </a:r>
            <a:endParaRPr lang="en-US" sz="2200" dirty="0"/>
          </a:p>
        </p:txBody>
      </p:sp>
      <p:sp>
        <p:nvSpPr>
          <p:cNvPr id="18" name="Hộp Văn bản 17">
            <a:extLst>
              <a:ext uri="{FF2B5EF4-FFF2-40B4-BE49-F238E27FC236}">
                <a16:creationId xmlns:a16="http://schemas.microsoft.com/office/drawing/2014/main" id="{8563AA4F-C71A-4744-AD33-8A88A68B9622}"/>
              </a:ext>
            </a:extLst>
          </p:cNvPr>
          <p:cNvSpPr txBox="1"/>
          <p:nvPr/>
        </p:nvSpPr>
        <p:spPr>
          <a:xfrm>
            <a:off x="6338887" y="1958661"/>
            <a:ext cx="5764070" cy="461665"/>
          </a:xfrm>
          <a:prstGeom prst="rect">
            <a:avLst/>
          </a:prstGeom>
          <a:noFill/>
        </p:spPr>
        <p:txBody>
          <a:bodyPr wrap="square">
            <a:spAutoFit/>
          </a:bodyPr>
          <a:lstStyle/>
          <a:p>
            <a:pPr marL="342900" indent="-342900">
              <a:buFont typeface="Arial" panose="020B0604020202020204" pitchFamily="34" charset="0"/>
              <a:buChar char="•"/>
            </a:pPr>
            <a:r>
              <a:rPr lang="en-GB" sz="2400" b="1" dirty="0">
                <a:solidFill>
                  <a:srgbClr val="000000"/>
                </a:solidFill>
              </a:rPr>
              <a:t>Catching the repeats as an error</a:t>
            </a:r>
            <a:endParaRPr lang="en-US" sz="2400" b="1" dirty="0"/>
          </a:p>
        </p:txBody>
      </p:sp>
      <p:pic>
        <p:nvPicPr>
          <p:cNvPr id="19" name="Hình ảnh 18">
            <a:extLst>
              <a:ext uri="{FF2B5EF4-FFF2-40B4-BE49-F238E27FC236}">
                <a16:creationId xmlns:a16="http://schemas.microsoft.com/office/drawing/2014/main" id="{ED2AE516-0F22-4346-B0C2-E24F242B7167}"/>
              </a:ext>
            </a:extLst>
          </p:cNvPr>
          <p:cNvPicPr>
            <a:picLocks noChangeAspect="1"/>
          </p:cNvPicPr>
          <p:nvPr/>
        </p:nvPicPr>
        <p:blipFill>
          <a:blip r:embed="rId4"/>
          <a:stretch>
            <a:fillRect/>
          </a:stretch>
        </p:blipFill>
        <p:spPr>
          <a:xfrm>
            <a:off x="5444982" y="4553795"/>
            <a:ext cx="6657975" cy="2143125"/>
          </a:xfrm>
          <a:prstGeom prst="rect">
            <a:avLst/>
          </a:prstGeom>
        </p:spPr>
      </p:pic>
    </p:spTree>
    <p:extLst>
      <p:ext uri="{BB962C8B-B14F-4D97-AF65-F5344CB8AC3E}">
        <p14:creationId xmlns:p14="http://schemas.microsoft.com/office/powerpoint/2010/main" val="74698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wipe(down)">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xEl>
                                              <p:pRg st="0" end="0"/>
                                            </p:txEl>
                                          </p:spTgt>
                                        </p:tgtEl>
                                        <p:attrNameLst>
                                          <p:attrName>style.visibility</p:attrName>
                                        </p:attrNameLst>
                                      </p:cBhvr>
                                      <p:to>
                                        <p:strVal val="visible"/>
                                      </p:to>
                                    </p:set>
                                    <p:animEffect transition="in" filter="wipe(down)">
                                      <p:cBhvr>
                                        <p:cTn id="32" dur="500"/>
                                        <p:tgtEl>
                                          <p:spTgt spid="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8</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596650" y="1026647"/>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Ignoring the index</a:t>
            </a:r>
            <a:endParaRPr lang="en-US" sz="2400" b="1" dirty="0"/>
          </a:p>
        </p:txBody>
      </p:sp>
      <p:sp>
        <p:nvSpPr>
          <p:cNvPr id="9" name="Hộp Văn bản 8">
            <a:extLst>
              <a:ext uri="{FF2B5EF4-FFF2-40B4-BE49-F238E27FC236}">
                <a16:creationId xmlns:a16="http://schemas.microsoft.com/office/drawing/2014/main" id="{C28923A0-0281-49F5-B6D6-86E4F037BE03}"/>
              </a:ext>
            </a:extLst>
          </p:cNvPr>
          <p:cNvSpPr txBox="1"/>
          <p:nvPr/>
        </p:nvSpPr>
        <p:spPr>
          <a:xfrm>
            <a:off x="596650" y="1499205"/>
            <a:ext cx="11090525" cy="1107996"/>
          </a:xfrm>
          <a:prstGeom prst="rect">
            <a:avLst/>
          </a:prstGeom>
          <a:noFill/>
        </p:spPr>
        <p:txBody>
          <a:bodyPr wrap="square">
            <a:spAutoFit/>
          </a:bodyPr>
          <a:lstStyle/>
          <a:p>
            <a:r>
              <a:rPr lang="en-GB" sz="2200" dirty="0"/>
              <a:t>Sometimes the index itself does not matter, and you would prefer it to simply be ignored. This option can be specified using the </a:t>
            </a:r>
            <a:r>
              <a:rPr lang="en-GB" sz="2200" dirty="0" err="1"/>
              <a:t>ignore_index</a:t>
            </a:r>
            <a:r>
              <a:rPr lang="en-GB" sz="2200" dirty="0"/>
              <a:t> flag. With this set to true, the concatenation will create a new integer index for the resulting Series.</a:t>
            </a:r>
            <a:endParaRPr lang="en-US" sz="2200" dirty="0"/>
          </a:p>
        </p:txBody>
      </p:sp>
      <p:pic>
        <p:nvPicPr>
          <p:cNvPr id="10" name="Hình ảnh 9">
            <a:extLst>
              <a:ext uri="{FF2B5EF4-FFF2-40B4-BE49-F238E27FC236}">
                <a16:creationId xmlns:a16="http://schemas.microsoft.com/office/drawing/2014/main" id="{F30C70E3-3E94-4553-BD3F-91217190417C}"/>
              </a:ext>
            </a:extLst>
          </p:cNvPr>
          <p:cNvPicPr>
            <a:picLocks noChangeAspect="1"/>
          </p:cNvPicPr>
          <p:nvPr/>
        </p:nvPicPr>
        <p:blipFill>
          <a:blip r:embed="rId2"/>
          <a:stretch>
            <a:fillRect/>
          </a:stretch>
        </p:blipFill>
        <p:spPr>
          <a:xfrm>
            <a:off x="596650" y="2607201"/>
            <a:ext cx="8420100" cy="2438400"/>
          </a:xfrm>
          <a:prstGeom prst="rect">
            <a:avLst/>
          </a:prstGeom>
        </p:spPr>
      </p:pic>
      <p:sp>
        <p:nvSpPr>
          <p:cNvPr id="12" name="Hộp Văn bản 11">
            <a:extLst>
              <a:ext uri="{FF2B5EF4-FFF2-40B4-BE49-F238E27FC236}">
                <a16:creationId xmlns:a16="http://schemas.microsoft.com/office/drawing/2014/main" id="{C394FA46-1E75-455D-A18D-F13B3DBCD8C0}"/>
              </a:ext>
            </a:extLst>
          </p:cNvPr>
          <p:cNvSpPr txBox="1"/>
          <p:nvPr/>
        </p:nvSpPr>
        <p:spPr>
          <a:xfrm>
            <a:off x="596650" y="5101004"/>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Adding </a:t>
            </a:r>
            <a:r>
              <a:rPr lang="en-US" sz="2400" b="1" dirty="0" err="1">
                <a:solidFill>
                  <a:srgbClr val="000000"/>
                </a:solidFill>
              </a:rPr>
              <a:t>MultiIndex</a:t>
            </a:r>
            <a:r>
              <a:rPr lang="en-US" sz="2400" b="1" dirty="0">
                <a:solidFill>
                  <a:srgbClr val="000000"/>
                </a:solidFill>
              </a:rPr>
              <a:t> keys</a:t>
            </a:r>
            <a:endParaRPr lang="en-US" sz="2400" b="1" dirty="0"/>
          </a:p>
        </p:txBody>
      </p:sp>
      <p:sp>
        <p:nvSpPr>
          <p:cNvPr id="14" name="Hộp Văn bản 13">
            <a:extLst>
              <a:ext uri="{FF2B5EF4-FFF2-40B4-BE49-F238E27FC236}">
                <a16:creationId xmlns:a16="http://schemas.microsoft.com/office/drawing/2014/main" id="{7D87260A-9813-4139-B3BB-8E6786A9A669}"/>
              </a:ext>
            </a:extLst>
          </p:cNvPr>
          <p:cNvSpPr txBox="1"/>
          <p:nvPr/>
        </p:nvSpPr>
        <p:spPr>
          <a:xfrm>
            <a:off x="668680" y="5562669"/>
            <a:ext cx="5906782" cy="1107996"/>
          </a:xfrm>
          <a:prstGeom prst="rect">
            <a:avLst/>
          </a:prstGeom>
          <a:noFill/>
        </p:spPr>
        <p:txBody>
          <a:bodyPr wrap="square">
            <a:spAutoFit/>
          </a:bodyPr>
          <a:lstStyle/>
          <a:p>
            <a:pPr algn="just"/>
            <a:r>
              <a:rPr lang="en-GB" sz="2200" dirty="0"/>
              <a:t>Another option is to use the keys option to specify a label for the data sources; the result will be a hierarchically indexed series containing the data:</a:t>
            </a:r>
            <a:endParaRPr lang="en-US" sz="2200" dirty="0"/>
          </a:p>
        </p:txBody>
      </p:sp>
      <p:pic>
        <p:nvPicPr>
          <p:cNvPr id="15" name="Hình ảnh 14">
            <a:extLst>
              <a:ext uri="{FF2B5EF4-FFF2-40B4-BE49-F238E27FC236}">
                <a16:creationId xmlns:a16="http://schemas.microsoft.com/office/drawing/2014/main" id="{594BFD3B-437A-48A6-B717-8715C52F4183}"/>
              </a:ext>
            </a:extLst>
          </p:cNvPr>
          <p:cNvPicPr>
            <a:picLocks noChangeAspect="1"/>
          </p:cNvPicPr>
          <p:nvPr/>
        </p:nvPicPr>
        <p:blipFill>
          <a:blip r:embed="rId3"/>
          <a:stretch>
            <a:fillRect/>
          </a:stretch>
        </p:blipFill>
        <p:spPr>
          <a:xfrm>
            <a:off x="6877050" y="3908578"/>
            <a:ext cx="4895850" cy="2676525"/>
          </a:xfrm>
          <a:prstGeom prst="rect">
            <a:avLst/>
          </a:prstGeom>
        </p:spPr>
      </p:pic>
    </p:spTree>
    <p:extLst>
      <p:ext uri="{BB962C8B-B14F-4D97-AF65-F5344CB8AC3E}">
        <p14:creationId xmlns:p14="http://schemas.microsoft.com/office/powerpoint/2010/main" val="222206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barn(inVertical)">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2A79EAC-0BC8-4DF7-B963-899AA7EF67BA}"/>
              </a:ext>
            </a:extLst>
          </p:cNvPr>
          <p:cNvSpPr>
            <a:spLocks noGrp="1"/>
          </p:cNvSpPr>
          <p:nvPr>
            <p:ph type="title"/>
          </p:nvPr>
        </p:nvSpPr>
        <p:spPr/>
        <p:txBody>
          <a:bodyPr>
            <a:normAutofit fontScale="90000"/>
          </a:bodyPr>
          <a:lstStyle/>
          <a:p>
            <a:r>
              <a:rPr lang="en-GB" dirty="0">
                <a:latin typeface="+mn-lt"/>
              </a:rPr>
              <a:t>Combining Datasets: </a:t>
            </a:r>
            <a:r>
              <a:rPr lang="en-GB" dirty="0" err="1">
                <a:latin typeface="+mn-lt"/>
              </a:rPr>
              <a:t>Concat</a:t>
            </a:r>
            <a:r>
              <a:rPr lang="en-GB" dirty="0">
                <a:latin typeface="+mn-lt"/>
              </a:rPr>
              <a:t> and Append</a:t>
            </a:r>
            <a:endParaRPr lang="en-US" dirty="0">
              <a:latin typeface="+mn-lt"/>
            </a:endParaRPr>
          </a:p>
        </p:txBody>
      </p:sp>
      <p:sp>
        <p:nvSpPr>
          <p:cNvPr id="5" name="Chỗ dành sẵn cho Số hiệu Bản chiếu 4">
            <a:extLst>
              <a:ext uri="{FF2B5EF4-FFF2-40B4-BE49-F238E27FC236}">
                <a16:creationId xmlns:a16="http://schemas.microsoft.com/office/drawing/2014/main" id="{0337E840-2193-4D70-8699-27A7C432B04C}"/>
              </a:ext>
            </a:extLst>
          </p:cNvPr>
          <p:cNvSpPr>
            <a:spLocks noGrp="1"/>
          </p:cNvSpPr>
          <p:nvPr>
            <p:ph type="sldNum" sz="quarter" idx="4"/>
          </p:nvPr>
        </p:nvSpPr>
        <p:spPr/>
        <p:txBody>
          <a:bodyPr/>
          <a:lstStyle/>
          <a:p>
            <a:fld id="{4C8DC224-4589-4F63-9A47-BDC85642E9A5}" type="slidenum">
              <a:rPr lang="en-US" smtClean="0"/>
              <a:t>9</a:t>
            </a:fld>
            <a:endParaRPr lang="en-US"/>
          </a:p>
        </p:txBody>
      </p:sp>
      <p:sp>
        <p:nvSpPr>
          <p:cNvPr id="29" name="Hộp Văn bản 28">
            <a:extLst>
              <a:ext uri="{FF2B5EF4-FFF2-40B4-BE49-F238E27FC236}">
                <a16:creationId xmlns:a16="http://schemas.microsoft.com/office/drawing/2014/main" id="{3B44278A-8FC8-4EFB-A5FC-1EB70F6E7976}"/>
              </a:ext>
            </a:extLst>
          </p:cNvPr>
          <p:cNvSpPr txBox="1"/>
          <p:nvPr/>
        </p:nvSpPr>
        <p:spPr>
          <a:xfrm>
            <a:off x="904875" y="913632"/>
            <a:ext cx="452662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solidFill>
                  <a:srgbClr val="000000"/>
                </a:solidFill>
              </a:rPr>
              <a:t>Concatenation with joins</a:t>
            </a:r>
            <a:endParaRPr lang="en-US" sz="2400" b="1" dirty="0"/>
          </a:p>
        </p:txBody>
      </p:sp>
      <p:pic>
        <p:nvPicPr>
          <p:cNvPr id="8" name="Hình ảnh 7">
            <a:extLst>
              <a:ext uri="{FF2B5EF4-FFF2-40B4-BE49-F238E27FC236}">
                <a16:creationId xmlns:a16="http://schemas.microsoft.com/office/drawing/2014/main" id="{661F2EAF-E99E-4167-8EB3-D5C919046E3C}"/>
              </a:ext>
            </a:extLst>
          </p:cNvPr>
          <p:cNvPicPr>
            <a:picLocks noChangeAspect="1"/>
          </p:cNvPicPr>
          <p:nvPr/>
        </p:nvPicPr>
        <p:blipFill>
          <a:blip r:embed="rId2"/>
          <a:stretch>
            <a:fillRect/>
          </a:stretch>
        </p:blipFill>
        <p:spPr>
          <a:xfrm>
            <a:off x="657547" y="1519683"/>
            <a:ext cx="3962400" cy="666750"/>
          </a:xfrm>
          <a:prstGeom prst="rect">
            <a:avLst/>
          </a:prstGeom>
        </p:spPr>
      </p:pic>
      <p:pic>
        <p:nvPicPr>
          <p:cNvPr id="10" name="Hình ảnh 9">
            <a:extLst>
              <a:ext uri="{FF2B5EF4-FFF2-40B4-BE49-F238E27FC236}">
                <a16:creationId xmlns:a16="http://schemas.microsoft.com/office/drawing/2014/main" id="{2F7A9949-A2E3-4EF8-8A64-D2C5512A1F54}"/>
              </a:ext>
            </a:extLst>
          </p:cNvPr>
          <p:cNvPicPr>
            <a:picLocks noChangeAspect="1"/>
          </p:cNvPicPr>
          <p:nvPr/>
        </p:nvPicPr>
        <p:blipFill>
          <a:blip r:embed="rId3"/>
          <a:stretch>
            <a:fillRect/>
          </a:stretch>
        </p:blipFill>
        <p:spPr>
          <a:xfrm>
            <a:off x="4925603" y="978270"/>
            <a:ext cx="7038975" cy="2686050"/>
          </a:xfrm>
          <a:prstGeom prst="rect">
            <a:avLst/>
          </a:prstGeom>
        </p:spPr>
      </p:pic>
      <p:pic>
        <p:nvPicPr>
          <p:cNvPr id="12" name="Hình ảnh 11">
            <a:extLst>
              <a:ext uri="{FF2B5EF4-FFF2-40B4-BE49-F238E27FC236}">
                <a16:creationId xmlns:a16="http://schemas.microsoft.com/office/drawing/2014/main" id="{A0FAC8AB-AFB5-479C-B152-6F54F6A654FF}"/>
              </a:ext>
            </a:extLst>
          </p:cNvPr>
          <p:cNvPicPr>
            <a:picLocks noChangeAspect="1"/>
          </p:cNvPicPr>
          <p:nvPr/>
        </p:nvPicPr>
        <p:blipFill>
          <a:blip r:embed="rId4"/>
          <a:stretch>
            <a:fillRect/>
          </a:stretch>
        </p:blipFill>
        <p:spPr>
          <a:xfrm>
            <a:off x="6513816" y="3648615"/>
            <a:ext cx="5019675" cy="2590800"/>
          </a:xfrm>
          <a:prstGeom prst="rect">
            <a:avLst/>
          </a:prstGeom>
        </p:spPr>
      </p:pic>
      <p:sp>
        <p:nvSpPr>
          <p:cNvPr id="15" name="Hộp Văn bản 14">
            <a:extLst>
              <a:ext uri="{FF2B5EF4-FFF2-40B4-BE49-F238E27FC236}">
                <a16:creationId xmlns:a16="http://schemas.microsoft.com/office/drawing/2014/main" id="{B1D09148-72A6-49C4-9E31-6934E216082B}"/>
              </a:ext>
            </a:extLst>
          </p:cNvPr>
          <p:cNvSpPr txBox="1"/>
          <p:nvPr/>
        </p:nvSpPr>
        <p:spPr>
          <a:xfrm>
            <a:off x="668838" y="3648615"/>
            <a:ext cx="5692150" cy="2800767"/>
          </a:xfrm>
          <a:prstGeom prst="rect">
            <a:avLst/>
          </a:prstGeom>
          <a:noFill/>
        </p:spPr>
        <p:txBody>
          <a:bodyPr wrap="square">
            <a:spAutoFit/>
          </a:bodyPr>
          <a:lstStyle/>
          <a:p>
            <a:pPr algn="just"/>
            <a:r>
              <a:rPr lang="en-GB" sz="2200" dirty="0"/>
              <a:t>By default, the entries for which no data is available are filled with NA values. To change this, we can specify one of several options for the join and </a:t>
            </a:r>
            <a:r>
              <a:rPr lang="en-GB" sz="2200" dirty="0" err="1"/>
              <a:t>join_axes</a:t>
            </a:r>
            <a:r>
              <a:rPr lang="en-GB" sz="2200" dirty="0"/>
              <a:t> parameters of the concatenate function. By default, the join is a union of the input columns (join='outer'), but we can change this to an intersection of the columns using join='inner'</a:t>
            </a:r>
            <a:endParaRPr lang="en-US" sz="2200" dirty="0"/>
          </a:p>
        </p:txBody>
      </p:sp>
    </p:spTree>
    <p:extLst>
      <p:ext uri="{BB962C8B-B14F-4D97-AF65-F5344CB8AC3E}">
        <p14:creationId xmlns:p14="http://schemas.microsoft.com/office/powerpoint/2010/main" val="28720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down)">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Getting Started with Jupyter Notebo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Getting Started with Jupyter Notebo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00031268048949939C79BE2556374A" ma:contentTypeVersion="4" ma:contentTypeDescription="Create a new document." ma:contentTypeScope="" ma:versionID="bb24983b6178fdbc9d919ab5b9e90e3d">
  <xsd:schema xmlns:xsd="http://www.w3.org/2001/XMLSchema" xmlns:xs="http://www.w3.org/2001/XMLSchema" xmlns:p="http://schemas.microsoft.com/office/2006/metadata/properties" xmlns:ns2="26a760f6-d32e-42b8-a766-076a0748943c" targetNamespace="http://schemas.microsoft.com/office/2006/metadata/properties" ma:root="true" ma:fieldsID="61acd87afbafa025807c48a087126394" ns2:_="">
    <xsd:import namespace="26a760f6-d32e-42b8-a766-076a0748943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a760f6-d32e-42b8-a766-076a07489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AEF754-69B3-4E31-A069-166E58D4F373}"/>
</file>

<file path=customXml/itemProps2.xml><?xml version="1.0" encoding="utf-8"?>
<ds:datastoreItem xmlns:ds="http://schemas.openxmlformats.org/officeDocument/2006/customXml" ds:itemID="{94E9B596-9FF1-46C8-8746-86467EE237DD}"/>
</file>

<file path=customXml/itemProps3.xml><?xml version="1.0" encoding="utf-8"?>
<ds:datastoreItem xmlns:ds="http://schemas.openxmlformats.org/officeDocument/2006/customXml" ds:itemID="{610D0149-DD83-4EBB-9845-4C4BDEE3A3A6}"/>
</file>

<file path=docProps/app.xml><?xml version="1.0" encoding="utf-8"?>
<Properties xmlns="http://schemas.openxmlformats.org/officeDocument/2006/extended-properties" xmlns:vt="http://schemas.openxmlformats.org/officeDocument/2006/docPropsVTypes">
  <Template>2_Classes</Template>
  <TotalTime>9297</TotalTime>
  <Words>2596</Words>
  <Application>Microsoft Office PowerPoint</Application>
  <PresentationFormat>Màn hình rộng</PresentationFormat>
  <Paragraphs>226</Paragraphs>
  <Slides>45</Slides>
  <Notes>0</Notes>
  <HiddenSlides>0</HiddenSlides>
  <MMClips>0</MMClips>
  <ScaleCrop>false</ScaleCrop>
  <HeadingPairs>
    <vt:vector size="6" baseType="variant">
      <vt:variant>
        <vt:lpstr>Phông được Dùng</vt:lpstr>
      </vt:variant>
      <vt:variant>
        <vt:i4>9</vt:i4>
      </vt:variant>
      <vt:variant>
        <vt:lpstr>Chủ đề</vt:lpstr>
      </vt:variant>
      <vt:variant>
        <vt:i4>2</vt:i4>
      </vt:variant>
      <vt:variant>
        <vt:lpstr>Tiêu đề Bản chiếu</vt:lpstr>
      </vt:variant>
      <vt:variant>
        <vt:i4>45</vt:i4>
      </vt:variant>
    </vt:vector>
  </HeadingPairs>
  <TitlesOfParts>
    <vt:vector size="56" baseType="lpstr">
      <vt:lpstr>Arial</vt:lpstr>
      <vt:lpstr>Arial Unicode MS</vt:lpstr>
      <vt:lpstr>Calibri</vt:lpstr>
      <vt:lpstr>Calibri Light</vt:lpstr>
      <vt:lpstr>Courier New</vt:lpstr>
      <vt:lpstr>Helvetica Neue</vt:lpstr>
      <vt:lpstr>MyriadPro-SemiboldCond</vt:lpstr>
      <vt:lpstr>Times New Roman</vt:lpstr>
      <vt:lpstr>Wingdings</vt:lpstr>
      <vt:lpstr>1_Getting Started with Jupyter Notebook</vt:lpstr>
      <vt:lpstr>2_Getting Started with Jupyter Notebook</vt:lpstr>
      <vt:lpstr>Data Manipulation with Pandas </vt:lpstr>
      <vt:lpstr>Data Manipulation with Pandas (2)</vt:lpstr>
      <vt:lpstr>Combining Datasets: Concat and Append</vt:lpstr>
      <vt:lpstr>Combining Datasets: Concat and Append</vt:lpstr>
      <vt:lpstr>Combining Datasets: Concat and Append</vt:lpstr>
      <vt:lpstr>Combining Datasets: Concat and Append</vt:lpstr>
      <vt:lpstr>Combining Datasets: Concat and Append</vt:lpstr>
      <vt:lpstr>Combining Datasets: Concat and Append</vt:lpstr>
      <vt:lpstr>Combining Datasets: Concat and Append</vt:lpstr>
      <vt:lpstr>Combining Datasets: Concat and Append</vt:lpstr>
      <vt:lpstr>Combining Datasets: Concat and Append</vt:lpstr>
      <vt:lpstr>Practice</vt:lpstr>
      <vt:lpstr>Combining Datasets: Merge and Join</vt:lpstr>
      <vt:lpstr>Combining Datasets: Merge and Join</vt:lpstr>
      <vt:lpstr>Combining Datasets: Merge and Join</vt:lpstr>
      <vt:lpstr>Combining Datasets: Merge and Join</vt:lpstr>
      <vt:lpstr>Combining Datasets: Merge and Join</vt:lpstr>
      <vt:lpstr>Combining Datasets: Merge and Join</vt:lpstr>
      <vt:lpstr>Combining Datasets: Merge and Join</vt:lpstr>
      <vt:lpstr>Combining Datasets: Merge and Join</vt:lpstr>
      <vt:lpstr>Combining Datasets: Merge and Join</vt:lpstr>
      <vt:lpstr>Combining Datasets: Merge and Join</vt:lpstr>
      <vt:lpstr>Practice: US States Data</vt:lpstr>
      <vt:lpstr>Aggregation and Grouping</vt:lpstr>
      <vt:lpstr>Aggregation and Grouping</vt:lpstr>
      <vt:lpstr>Aggregation and Grouping</vt:lpstr>
      <vt:lpstr>Aggregation and Grouping</vt:lpstr>
      <vt:lpstr>Aggregation and Grouping</vt:lpstr>
      <vt:lpstr>Aggregation and Grouping</vt:lpstr>
      <vt:lpstr>Aggregation and Grouping</vt:lpstr>
      <vt:lpstr>Aggregation and Grouping</vt:lpstr>
      <vt:lpstr>Aggregation and Grouping</vt:lpstr>
      <vt:lpstr>Aggregation and Grouping</vt:lpstr>
      <vt:lpstr>Practice</vt:lpstr>
      <vt:lpstr>Pivot Tables</vt:lpstr>
      <vt:lpstr>Pivot Tables</vt:lpstr>
      <vt:lpstr>Pivot Tables</vt:lpstr>
      <vt:lpstr>Pivot Tables</vt:lpstr>
      <vt:lpstr>Pivot Tables</vt:lpstr>
      <vt:lpstr>Pivot Tables</vt:lpstr>
      <vt:lpstr>Practice: Birthrate Data</vt:lpstr>
      <vt:lpstr>Visualize data with pandas</vt:lpstr>
      <vt:lpstr>Visualize data with pandas</vt:lpstr>
      <vt:lpstr>Visualize data with pandas</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Functions and classes </dc:title>
  <dc:creator>Nguyen Tuan. Long</dc:creator>
  <cp:lastModifiedBy>NTLONG</cp:lastModifiedBy>
  <cp:revision>2</cp:revision>
  <dcterms:created xsi:type="dcterms:W3CDTF">2020-10-14T13:58:47Z</dcterms:created>
  <dcterms:modified xsi:type="dcterms:W3CDTF">2024-03-22T03:23:18Z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0x0101007A00031268048949939C79BE2556374A</vt:lpwstr>
  </property>
</Properties>
</file>