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Barlow-bold.fntdata"/><Relationship Id="rId10" Type="http://schemas.openxmlformats.org/officeDocument/2006/relationships/slide" Target="slides/slide6.xml"/><Relationship Id="rId21" Type="http://schemas.openxmlformats.org/officeDocument/2006/relationships/font" Target="fonts/Barlow-regular.fntdata"/><Relationship Id="rId13" Type="http://schemas.openxmlformats.org/officeDocument/2006/relationships/slide" Target="slides/slide9.xml"/><Relationship Id="rId24" Type="http://schemas.openxmlformats.org/officeDocument/2006/relationships/font" Target="fonts/Barlow-boldItalic.fntdata"/><Relationship Id="rId12" Type="http://schemas.openxmlformats.org/officeDocument/2006/relationships/slide" Target="slides/slide8.xml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75525545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755255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7552554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75525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75525545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755255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75525545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755255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7552554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755255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75525545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755255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7552554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755255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7552554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755255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7552554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755255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7552554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755255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7552554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755255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7552554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755255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PHÁT TRIỂN ỨNG DỤNG WEB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PROJECT: CARO ONLINE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NHÓM: GAMER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6786900" y="3068575"/>
            <a:ext cx="2357100" cy="1067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Chơi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4155850" y="393475"/>
            <a:ext cx="4594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7. Xóa người trong phòng</a:t>
            </a:r>
            <a:endParaRPr sz="26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Chủ phòng có quyền xóa bất kỳ ai trong phòng.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4155850" y="393475"/>
            <a:ext cx="4594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8. Chat</a:t>
            </a:r>
            <a:endParaRPr sz="2600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Mọi người trong phòng có thể tham gia chat nói chuyện.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6373500" y="110600"/>
            <a:ext cx="2770500" cy="7872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Xóa phòng</a:t>
            </a:r>
            <a:endParaRPr b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6373500" y="3033050"/>
            <a:ext cx="2770500" cy="1175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Xóa người chơi</a:t>
            </a:r>
            <a:endParaRPr b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4155850" y="393475"/>
            <a:ext cx="4594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11</a:t>
            </a:r>
            <a:r>
              <a:rPr lang="en" sz="2600"/>
              <a:t>. Xếp hạng người chơi</a:t>
            </a:r>
            <a:endParaRPr sz="2600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>
            <p:ph idx="4294967295" type="ctrTitle"/>
          </p:nvPr>
        </p:nvSpPr>
        <p:spPr>
          <a:xfrm>
            <a:off x="1504675" y="569850"/>
            <a:ext cx="7245600" cy="3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 </a:t>
            </a:r>
            <a:endParaRPr sz="9600">
              <a:solidFill>
                <a:srgbClr val="FFB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FOR</a:t>
            </a:r>
            <a:endParaRPr sz="9600">
              <a:solidFill>
                <a:srgbClr val="FFB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LISTENING!</a:t>
            </a:r>
            <a:endParaRPr sz="9600">
              <a:solidFill>
                <a:srgbClr val="FFB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chức năng chính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9143996" y="44134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656700"/>
            <a:ext cx="69747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Xem danh sách và trạng thái các phòng chơi.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Tạo phòng mới hoặc chọn phòng tham gia chơi.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Hỗ trợ 2 người chơi.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Xếp hạng người chơi.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258350" y="52162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786900" y="3810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Màn hình </a:t>
            </a:r>
            <a:endParaRPr b="1" sz="3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Đặc tả chức năng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556325" y="1349174"/>
            <a:ext cx="70857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Đăng ký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Đăng nhập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Xem danh sách và trạng thái phòng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Tạo phòng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Chọn phòng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Chơi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Xóa người trong phòng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Xóa phòng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Xóa người chơi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Xếp hạng người chơi</a:t>
            </a:r>
            <a:endParaRPr sz="20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19" name="Google Shape;119;p1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786900" y="2667925"/>
            <a:ext cx="2357100" cy="1288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Màn hình </a:t>
            </a:r>
            <a:endParaRPr b="1" sz="3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đăng ký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786900" y="2975800"/>
            <a:ext cx="2357100" cy="1160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Màn hình </a:t>
            </a:r>
            <a:endParaRPr b="1" sz="3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đăng nhập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786900" y="2090775"/>
            <a:ext cx="2357100" cy="1795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Danh sách và trạng thái phòng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786900" y="3373425"/>
            <a:ext cx="2357100" cy="7629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Tạo phòng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373500" y="110600"/>
            <a:ext cx="2770500" cy="7872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1" lang="en" sz="3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Chọn phòng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