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6DEFE-5945-40E4-B9EA-0E064D1636EE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E641-B1BC-4701-886D-A109CDDF6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0E641-B1BC-4701-886D-A109CDDF67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3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77D6-15A1-4C56-AB4B-574FBCA0C5D9}" type="datetime1">
              <a:rPr lang="en-US" smtClean="0"/>
              <a:t>10/12/2018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687-27B3-4988-9EFF-6E84F829FD35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8D4-7DC0-4E3E-89F6-5928C7DE0911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DE2-9971-4FAF-B3DE-442E5F8E5C85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4F96-B483-4118-9EB1-66B442906F2A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3E6E-F556-4552-AE91-47CD0335E983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C3D1-7D95-4C2A-A1D9-009239F3BB8D}" type="datetime1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BAC-FF62-4E77-AD8F-CAF9BD4CE2DA}" type="datetime1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C6AD-823E-4EDF-A146-241DD520A342}" type="datetime1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C60A-24E6-4A1A-9931-65F9A9803EBB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A701-3A37-4932-9FEA-57DBC623BB91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4DD47E-BA55-4C57-9697-92195F322922}" type="datetime1">
              <a:rPr lang="en-US" smtClean="0"/>
              <a:t>10/12/2018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HTTT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Nam</a:t>
            </a:r>
          </a:p>
          <a:p>
            <a:r>
              <a:rPr lang="en-US" dirty="0" smtClean="0"/>
              <a:t>Email: namnv@tlu.edu.vn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V-Model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662"/>
            <a:ext cx="6857999" cy="460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xoắn</a:t>
            </a:r>
            <a:r>
              <a:rPr lang="en-US" dirty="0" smtClean="0"/>
              <a:t> </a:t>
            </a:r>
            <a:r>
              <a:rPr lang="en-US" dirty="0" err="1" smtClean="0"/>
              <a:t>ốc</a:t>
            </a:r>
            <a:r>
              <a:rPr lang="en-US" dirty="0" smtClean="0"/>
              <a:t> (Spiral)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0650" y="2034381"/>
            <a:ext cx="63627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5146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Vấn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đề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lớn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nhất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khi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lấy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các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yêu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cầu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người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dùng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là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gì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NIST (National Institute of Standards and Technology),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70%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(specification)</a:t>
            </a:r>
          </a:p>
          <a:p>
            <a:pPr lvl="1"/>
            <a:r>
              <a:rPr lang="en-US" dirty="0" smtClean="0"/>
              <a:t>30%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 smtClean="0"/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5%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1"/>
            <a:r>
              <a:rPr lang="en-US" dirty="0" smtClean="0"/>
              <a:t>95%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gấp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22 </a:t>
            </a:r>
            <a:r>
              <a:rPr lang="en-US" dirty="0" err="1" smtClean="0"/>
              <a:t>lần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NIST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test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testing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“Requirement”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(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.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, hay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/>
              <a:t> 				( - Ian </a:t>
            </a:r>
            <a:r>
              <a:rPr lang="en-US" dirty="0" err="1" smtClean="0"/>
              <a:t>Sommerville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Peter Sawyer)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Requirements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66118" y="1935163"/>
            <a:ext cx="541176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Engineering?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Requirement Engineering (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) – RE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,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endParaRPr lang="en-US" dirty="0" smtClean="0"/>
          </a:p>
          <a:p>
            <a:pPr lvl="1"/>
            <a:r>
              <a:rPr lang="en-US" dirty="0" smtClean="0"/>
              <a:t>RE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…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ntn</a:t>
            </a:r>
            <a:r>
              <a:rPr lang="en-US" dirty="0" smtClean="0"/>
              <a:t>, ở </a:t>
            </a:r>
            <a:r>
              <a:rPr lang="en-US" dirty="0" err="1" smtClean="0"/>
              <a:t>đâu</a:t>
            </a:r>
            <a:r>
              <a:rPr lang="en-US" dirty="0" smtClean="0"/>
              <a:t>?</a:t>
            </a:r>
          </a:p>
          <a:p>
            <a:pPr lvl="2"/>
            <a:r>
              <a:rPr lang="en-US" dirty="0" err="1" smtClean="0"/>
              <a:t>Bức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pPr lvl="1"/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2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pPr lvl="2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2075" y="2310606"/>
            <a:ext cx="641985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408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6850" y="2177256"/>
            <a:ext cx="62103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Requirements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4"/>
          <a:ext cx="8229600" cy="477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107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triển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Reqs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Reqs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92769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dùng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tất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dùng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duy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đồng</a:t>
                      </a:r>
                      <a:r>
                        <a:rPr lang="en-US" baseline="0" dirty="0" smtClean="0"/>
                        <a:t> ý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yêu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cầu</a:t>
                      </a:r>
                      <a:r>
                        <a:rPr lang="en-US" baseline="0" dirty="0" smtClean="0"/>
                        <a:t> (Requirements)</a:t>
                      </a:r>
                      <a:endParaRPr lang="en-US" dirty="0"/>
                    </a:p>
                  </a:txBody>
                  <a:tcPr/>
                </a:tc>
              </a:tr>
              <a:tr h="6493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nhiệm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mục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tiêu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dùng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sở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yêu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mềm</a:t>
                      </a:r>
                      <a:endParaRPr lang="en-US" dirty="0"/>
                    </a:p>
                  </a:txBody>
                  <a:tcPr/>
                </a:tc>
              </a:tr>
              <a:tr h="6493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trọng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lượng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yêu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cầu</a:t>
                      </a:r>
                      <a:endParaRPr lang="en-US" dirty="0"/>
                    </a:p>
                  </a:txBody>
                  <a:tcPr/>
                </a:tc>
              </a:tr>
              <a:tr h="92769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ưu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đặt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vững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phẩm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yêu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endParaRPr lang="en-US" dirty="0"/>
                    </a:p>
                  </a:txBody>
                  <a:tcPr/>
                </a:tc>
              </a:tr>
              <a:tr h="649389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Chuyển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dùng</a:t>
                      </a:r>
                      <a:r>
                        <a:rPr lang="en-US" baseline="0" dirty="0" smtClean="0"/>
                        <a:t> sang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đặc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dùng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Thảo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luận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luật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dựa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yêu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endParaRPr lang="en-US" dirty="0"/>
                    </a:p>
                  </a:txBody>
                  <a:tcPr/>
                </a:tc>
              </a:tr>
              <a:tr h="595791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Xem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xét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yêu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cầu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sz="2800" b="1" dirty="0" smtClean="0"/>
              <a:t>Số </a:t>
            </a:r>
            <a:r>
              <a:rPr lang="it-IT" sz="2800" b="1" dirty="0"/>
              <a:t>tín chỉ</a:t>
            </a:r>
            <a:r>
              <a:rPr lang="it-IT" sz="2800" dirty="0"/>
              <a:t>: 3 tín chỉ  (LT: 2; TH/BT/TL: 1)</a:t>
            </a:r>
            <a:endParaRPr lang="en-US" sz="2800" dirty="0"/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Nam</a:t>
            </a:r>
          </a:p>
          <a:p>
            <a:pPr lvl="1"/>
            <a:r>
              <a:rPr lang="en-US" dirty="0" smtClean="0"/>
              <a:t>Ts.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 smtClean="0"/>
          </a:p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– </a:t>
            </a:r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– </a:t>
            </a:r>
            <a:r>
              <a:rPr lang="en-US" dirty="0" err="1" smtClean="0"/>
              <a:t>Đặng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Hạnh</a:t>
            </a:r>
            <a:r>
              <a:rPr lang="en-US" dirty="0" smtClean="0"/>
              <a:t> – ĐHQG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Ian </a:t>
            </a:r>
            <a:r>
              <a:rPr lang="en-US" dirty="0" err="1" smtClean="0"/>
              <a:t>Sommerville</a:t>
            </a:r>
            <a:r>
              <a:rPr lang="en-US" dirty="0" smtClean="0"/>
              <a:t>: Software Engineering, 10th  Edition, 2015</a:t>
            </a:r>
          </a:p>
          <a:p>
            <a:pPr lvl="1"/>
            <a:r>
              <a:rPr lang="en-US" dirty="0" smtClean="0"/>
              <a:t>Software Modeling and Design: UML, Use Cases, Patterns &amp; Software Architectures - H. </a:t>
            </a:r>
            <a:r>
              <a:rPr lang="en-US" dirty="0" err="1" smtClean="0"/>
              <a:t>Gomaa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(40%)</a:t>
            </a:r>
          </a:p>
          <a:p>
            <a:pPr lvl="1"/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, ý </a:t>
            </a:r>
            <a:r>
              <a:rPr lang="en-US" dirty="0" err="1" smtClean="0"/>
              <a:t>thức</a:t>
            </a:r>
            <a:r>
              <a:rPr lang="en-US" dirty="0" smtClean="0"/>
              <a:t>: 10%</a:t>
            </a:r>
          </a:p>
          <a:p>
            <a:pPr lvl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5%</a:t>
            </a:r>
          </a:p>
          <a:p>
            <a:pPr lvl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: 25%</a:t>
            </a:r>
          </a:p>
          <a:p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(60%)</a:t>
            </a:r>
          </a:p>
          <a:p>
            <a:pPr lvl="1"/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endParaRPr lang="en-US" dirty="0" smtClean="0"/>
          </a:p>
          <a:p>
            <a:pPr lvl="1"/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r>
              <a:rPr lang="en-US" dirty="0" smtClean="0"/>
              <a:t>–4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410712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Lý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8610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dung </a:t>
            </a:r>
            <a:r>
              <a:rPr lang="en-US" dirty="0" err="1" smtClean="0"/>
              <a:t>lượng</a:t>
            </a:r>
            <a:endParaRPr lang="en-US" dirty="0" smtClean="0"/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pPr lvl="1"/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lvl="1"/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pPr lvl="1"/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 smtClean="0"/>
          </a:p>
          <a:p>
            <a:pPr lvl="1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524000"/>
            <a:ext cx="25527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3209925"/>
            <a:ext cx="23336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4867275"/>
            <a:ext cx="22098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Lý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r>
              <a:rPr lang="en-US" dirty="0" err="1" smtClean="0"/>
              <a:t>Giàng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048000"/>
            <a:ext cx="4038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Lý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phi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err="1" smtClean="0"/>
              <a:t>Extensiblity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524000"/>
            <a:ext cx="25527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3209925"/>
            <a:ext cx="23336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4867275"/>
            <a:ext cx="22098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	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: Waterfall, V-model, Rapid Prototyping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: Incremental, Evolutionary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: Spiral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(Agile): </a:t>
            </a:r>
            <a:r>
              <a:rPr lang="en-US" dirty="0" err="1" smtClean="0"/>
              <a:t>eXtreme</a:t>
            </a:r>
            <a:r>
              <a:rPr lang="en-US" dirty="0" smtClean="0"/>
              <a:t> Programming (XP)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Waterfall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239000" cy="473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154</TotalTime>
  <Words>913</Words>
  <Application>Microsoft Office PowerPoint</Application>
  <PresentationFormat>On-screen Show (4:3)</PresentationFormat>
  <Paragraphs>121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Constantia</vt:lpstr>
      <vt:lpstr>Wingdings 2</vt:lpstr>
      <vt:lpstr>Flow</vt:lpstr>
      <vt:lpstr>Phân tích Thiết kế HTTT</vt:lpstr>
      <vt:lpstr>Giới thiệu môn học</vt:lpstr>
      <vt:lpstr>Đánh giá kết quả học tập</vt:lpstr>
      <vt:lpstr>Phân tích – Thiết kế?</vt:lpstr>
      <vt:lpstr>Lý do</vt:lpstr>
      <vt:lpstr>Lý do</vt:lpstr>
      <vt:lpstr>Lý do</vt:lpstr>
      <vt:lpstr>Các mô hình vòng đời của HT</vt:lpstr>
      <vt:lpstr>Mô hình Waterfall</vt:lpstr>
      <vt:lpstr>Mô hình V-Model</vt:lpstr>
      <vt:lpstr>Mô hình xoắn ốc (Spiral)</vt:lpstr>
      <vt:lpstr>PowerPoint Presentation</vt:lpstr>
      <vt:lpstr>Thống kê từ báo cáo của NIST</vt:lpstr>
      <vt:lpstr>Định nghĩa của “Requirement”</vt:lpstr>
      <vt:lpstr>3 cấp độ của Requirements</vt:lpstr>
      <vt:lpstr>Requirement Engineering?</vt:lpstr>
      <vt:lpstr>Các thành phần của RE</vt:lpstr>
      <vt:lpstr>Phát triển các yêu cầu và Biên quản lý</vt:lpstr>
      <vt:lpstr>Phát triển và quản lý Requirements</vt:lpstr>
      <vt:lpstr>The End.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HTTT</dc:title>
  <dc:creator>ThuGiang</dc:creator>
  <cp:lastModifiedBy>DaiPhongPC</cp:lastModifiedBy>
  <cp:revision>19</cp:revision>
  <dcterms:created xsi:type="dcterms:W3CDTF">2017-11-13T20:26:15Z</dcterms:created>
  <dcterms:modified xsi:type="dcterms:W3CDTF">2018-10-12T08:18:55Z</dcterms:modified>
</cp:coreProperties>
</file>