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E641-B1BC-4701-886D-A109CDDF6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-paradigm.com/guide/uml-unified-modeling-language/what-is-um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hình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hóa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tượng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895600"/>
            <a:ext cx="5410200" cy="29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(Class)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2971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600"/>
            <a:ext cx="5715000" cy="34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3622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(Generalization - Inheritance)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(Child)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bới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(Parent)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</a:t>
            </a:r>
            <a:r>
              <a:rPr lang="en-US" dirty="0" err="1" smtClean="0"/>
              <a:t>Polymorphos</a:t>
            </a:r>
            <a:r>
              <a:rPr lang="en-US" dirty="0" smtClean="0"/>
              <a:t> -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876550"/>
            <a:ext cx="53435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05125"/>
            <a:ext cx="31051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75247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1807869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 = Unified Modeling Language: Rational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6248400"/>
            <a:ext cx="640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hlinkClick r:id="rId4"/>
              </a:rPr>
              <a:t>https://www.visual-paradigm.com/guide/uml-unified-modeling-language/what-is-uml/</a:t>
            </a:r>
            <a:endParaRPr lang="en-US" sz="11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056" y="1847088"/>
            <a:ext cx="8497888" cy="4760913"/>
          </a:xfrm>
        </p:spPr>
        <p:txBody>
          <a:bodyPr>
            <a:normAutofit fontScale="92500"/>
          </a:bodyPr>
          <a:lstStyle/>
          <a:p>
            <a:r>
              <a:rPr lang="en-US" altLang="en-US" dirty="0" err="1" smtClean="0"/>
              <a:t>Đặc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điểm</a:t>
            </a:r>
            <a:r>
              <a:rPr lang="en-US" altLang="en-US" dirty="0" smtClean="0"/>
              <a:t> UML:</a:t>
            </a:r>
          </a:p>
          <a:p>
            <a:pPr lvl="1"/>
            <a:r>
              <a:rPr lang="en-US" altLang="en-US" dirty="0" smtClean="0"/>
              <a:t>UML </a:t>
            </a:r>
            <a:r>
              <a:rPr lang="en-US" altLang="en-US" dirty="0" err="1" smtClean="0"/>
              <a:t>viết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tắt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Unified Modeling Language</a:t>
            </a:r>
          </a:p>
          <a:p>
            <a:pPr lvl="1"/>
            <a:r>
              <a:rPr lang="en-US" altLang="en-US" dirty="0" smtClean="0"/>
              <a:t>UML </a:t>
            </a:r>
            <a:r>
              <a:rPr lang="en-US" altLang="en-US" dirty="0" err="1" smtClean="0"/>
              <a:t>khác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ngôn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: C/C++, Java, PHP, Cobol,…</a:t>
            </a:r>
          </a:p>
          <a:p>
            <a:pPr lvl="1"/>
            <a:r>
              <a:rPr lang="en-US" altLang="en-US" dirty="0" smtClean="0"/>
              <a:t>UML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ngôn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ảnh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UML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ngôn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ảnh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năng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ảnh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hóa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đặc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</a:t>
            </a:r>
            <a:r>
              <a:rPr lang="en-US" altLang="en-US" dirty="0" smtClean="0"/>
              <a:t> UML </a:t>
            </a:r>
            <a:r>
              <a:rPr lang="en-US" altLang="en-US" dirty="0" err="1" smtClean="0"/>
              <a:t>chuyên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nhưng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luồng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nghiệp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vụ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xuất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7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UML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(Object-Oriented Modeling – OOM):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 Programming – OOP).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 analysis and design – OOAD):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(OOA)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(OOD)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029200"/>
            <a:ext cx="5667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(Abstraction)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267200"/>
            <a:ext cx="4876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(Encapsulation)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(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hành</a:t>
            </a:r>
            <a:r>
              <a:rPr lang="en-US" dirty="0" smtClean="0"/>
              <a:t> vi)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–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733800"/>
            <a:ext cx="3676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mo </a:t>
            </a:r>
            <a:r>
              <a:rPr lang="en-US" dirty="0" err="1" smtClean="0"/>
              <a:t>đun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(Modularity)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05200"/>
            <a:ext cx="4143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275" y="3962400"/>
            <a:ext cx="38957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(</a:t>
            </a:r>
            <a:r>
              <a:rPr lang="en-US" dirty="0" err="1" smtClean="0"/>
              <a:t>Hierachy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-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ở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40576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95600"/>
            <a:ext cx="1000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5052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569</TotalTime>
  <Words>727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Constantia</vt:lpstr>
      <vt:lpstr>Wingdings 2</vt:lpstr>
      <vt:lpstr>Flow</vt:lpstr>
      <vt:lpstr>Phân tích Thiết kế HTTT</vt:lpstr>
      <vt:lpstr>Nội dung</vt:lpstr>
      <vt:lpstr>Khái niệm</vt:lpstr>
      <vt:lpstr>Khái niệm</vt:lpstr>
      <vt:lpstr>Các nguyên tắc cơ bản</vt:lpstr>
      <vt:lpstr>Các nguyên tắc cơ bản</vt:lpstr>
      <vt:lpstr>Các nguyên tắc cơ bản</vt:lpstr>
      <vt:lpstr>Các nguyên tắc cơ bản</vt:lpstr>
      <vt:lpstr>Các khái niệm hướng đối tượng</vt:lpstr>
      <vt:lpstr>Các khái niệm hướng đối tượng</vt:lpstr>
      <vt:lpstr>PowerPoint Presentation</vt:lpstr>
      <vt:lpstr>PowerPoint Presentation</vt:lpstr>
      <vt:lpstr>Giới thiệu UML</vt:lpstr>
      <vt:lpstr>Giới thiệu UML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50</cp:revision>
  <dcterms:created xsi:type="dcterms:W3CDTF">2017-11-13T20:26:15Z</dcterms:created>
  <dcterms:modified xsi:type="dcterms:W3CDTF">2018-10-12T08:23:06Z</dcterms:modified>
</cp:coreProperties>
</file>