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9" r:id="rId10"/>
    <p:sldId id="290" r:id="rId11"/>
    <p:sldId id="283" r:id="rId12"/>
    <p:sldId id="291" r:id="rId13"/>
    <p:sldId id="292" r:id="rId14"/>
    <p:sldId id="293" r:id="rId15"/>
    <p:sldId id="284" r:id="rId16"/>
    <p:sldId id="294" r:id="rId17"/>
    <p:sldId id="295" r:id="rId18"/>
    <p:sldId id="296" r:id="rId19"/>
    <p:sldId id="285" r:id="rId20"/>
    <p:sldId id="297" r:id="rId21"/>
    <p:sldId id="286" r:id="rId22"/>
    <p:sldId id="287" r:id="rId23"/>
    <p:sldId id="298" r:id="rId24"/>
    <p:sldId id="288" r:id="rId25"/>
    <p:sldId id="299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83" autoAdjust="0"/>
    <p:restoredTop sz="94660"/>
  </p:normalViewPr>
  <p:slideViewPr>
    <p:cSldViewPr>
      <p:cViewPr varScale="1">
        <p:scale>
          <a:sx n="67" d="100"/>
          <a:sy n="67" d="100"/>
        </p:scale>
        <p:origin x="16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6DEFE-5945-40E4-B9EA-0E064D1636EE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0E641-B1BC-4701-886D-A109CDDF6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35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0E641-B1BC-4701-886D-A109CDDF67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7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77D6-15A1-4C56-AB4B-574FBCA0C5D9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3687-27B3-4988-9EFF-6E84F829FD35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8D4-7DC0-4E3E-89F6-5928C7DE0911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CDE2-9971-4FAF-B3DE-442E5F8E5C85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4F96-B483-4118-9EB1-66B442906F2A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3E6E-F556-4552-AE91-47CD0335E983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C3D1-7D95-4C2A-A1D9-009239F3BB8D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BAC-FF62-4E77-AD8F-CAF9BD4CE2DA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C6AD-823E-4EDF-A146-241DD520A342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C60A-24E6-4A1A-9931-65F9A9803EBB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A701-3A37-4932-9FEA-57DBC623BB91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4DD47E-BA55-4C57-9697-92195F322922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amnv@tlu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HTTT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696" cy="1905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Nam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namnv@tlu.edu.vn</a:t>
            </a:r>
            <a:endParaRPr lang="en-US" dirty="0" smtClean="0"/>
          </a:p>
          <a:p>
            <a:r>
              <a:rPr lang="en-US" dirty="0" smtClean="0"/>
              <a:t>Website: namvannguyen.blogspot.com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" y="3200400"/>
            <a:ext cx="7854696" cy="9144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(Component Diagrams)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files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source code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458200" cy="4389120"/>
          </a:xfrm>
        </p:spPr>
        <p:txBody>
          <a:bodyPr/>
          <a:lstStyle/>
          <a:p>
            <a:r>
              <a:rPr lang="en-US" dirty="0" smtClean="0"/>
              <a:t>Deployment Diagram</a:t>
            </a:r>
          </a:p>
          <a:p>
            <a:pPr lvl="1"/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topo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HT</a:t>
            </a:r>
          </a:p>
          <a:p>
            <a:pPr lvl="1"/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nodes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8650" y="2286000"/>
            <a:ext cx="470535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Component Diagrams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, </a:t>
            </a:r>
            <a:r>
              <a:rPr lang="en-US" dirty="0" err="1" smtClean="0"/>
              <a:t>còn</a:t>
            </a:r>
            <a:r>
              <a:rPr lang="en-US" dirty="0" smtClean="0"/>
              <a:t> Deployment Diagrams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ntn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.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UML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topo</a:t>
            </a:r>
            <a:r>
              <a:rPr lang="en-US" dirty="0" smtClean="0"/>
              <a:t> (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)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HT</a:t>
            </a:r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nodes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Deployment: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Performance</a:t>
            </a:r>
          </a:p>
          <a:p>
            <a:pPr lvl="2"/>
            <a:r>
              <a:rPr lang="en-US" dirty="0" smtClean="0"/>
              <a:t>Scalability (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HT)</a:t>
            </a:r>
          </a:p>
          <a:p>
            <a:pPr lvl="2"/>
            <a:r>
              <a:rPr lang="en-US" dirty="0" smtClean="0"/>
              <a:t>Maintainability (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HT)</a:t>
            </a:r>
          </a:p>
          <a:p>
            <a:pPr lvl="2"/>
            <a:r>
              <a:rPr lang="en-US" dirty="0" err="1" smtClean="0"/>
              <a:t>Portabillity</a:t>
            </a:r>
            <a:r>
              <a:rPr lang="en-US" dirty="0" smtClean="0"/>
              <a:t> (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Các</a:t>
            </a:r>
            <a:r>
              <a:rPr lang="en-US" dirty="0" smtClean="0"/>
              <a:t> node</a:t>
            </a:r>
          </a:p>
          <a:p>
            <a:pPr lvl="2"/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nodes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3276600"/>
            <a:ext cx="4343400" cy="312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Topo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HT</a:t>
            </a:r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client/server</a:t>
            </a:r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endParaRPr lang="en-US" dirty="0" smtClean="0"/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đảo</a:t>
            </a:r>
            <a:r>
              <a:rPr lang="en-US" dirty="0" smtClean="0"/>
              <a:t> </a:t>
            </a:r>
            <a:r>
              <a:rPr lang="en-US" dirty="0" err="1" smtClean="0"/>
              <a:t>nghịch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09800"/>
            <a:ext cx="8458200" cy="426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case Diagram</a:t>
            </a:r>
          </a:p>
          <a:p>
            <a:pPr>
              <a:buNone/>
            </a:pPr>
            <a:r>
              <a:rPr lang="en-US" dirty="0" err="1" smtClean="0"/>
              <a:t>Khía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động</a:t>
            </a:r>
            <a:r>
              <a:rPr lang="en-US" dirty="0" smtClean="0"/>
              <a:t> –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hay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. Use case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5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use case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err="1" smtClean="0"/>
              <a:t>trò</a:t>
            </a:r>
            <a:r>
              <a:rPr lang="en-US" smtClean="0"/>
              <a:t> người dùng (actors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err="1" smtClean="0"/>
              <a:t>gồm</a:t>
            </a:r>
            <a:r>
              <a:rPr lang="en-US" smtClean="0"/>
              <a:t> actors, các use case và quan hệ giữa chúng. Biểu đồ được dùng cho mô hình hệ thống/hệ thống con của ứng dụng. Một use case đơn thể hiện một chức năng cụ thể của hệ thống.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 (ca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91100" y="1828800"/>
            <a:ext cx="41529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838200"/>
            <a:ext cx="8229600" cy="5486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err="1" smtClean="0"/>
              <a:t>Mục</a:t>
            </a:r>
            <a:r>
              <a:rPr lang="en-US" sz="2600" dirty="0" smtClean="0"/>
              <a:t> </a:t>
            </a:r>
            <a:r>
              <a:rPr lang="en-US" sz="2600" dirty="0" err="1" smtClean="0"/>
              <a:t>đích</a:t>
            </a:r>
            <a:r>
              <a:rPr lang="en-US" sz="2600" dirty="0" smtClean="0"/>
              <a:t>: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Thu </a:t>
            </a:r>
            <a:r>
              <a:rPr lang="en-US" sz="2600" dirty="0" err="1" smtClean="0"/>
              <a:t>thập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yêu</a:t>
            </a:r>
            <a:r>
              <a:rPr lang="en-US" sz="2600" dirty="0" smtClean="0"/>
              <a:t> </a:t>
            </a:r>
            <a:r>
              <a:rPr lang="en-US" sz="2600" dirty="0" err="1" smtClean="0"/>
              <a:t>cầu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HT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Mô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tả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hình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ảnh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bên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ngoài</a:t>
            </a:r>
            <a:endParaRPr kumimoji="0" lang="en-US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baseline="0" dirty="0" err="1" smtClean="0"/>
              <a:t>Của</a:t>
            </a:r>
            <a:r>
              <a:rPr lang="en-US" sz="2600" baseline="0" dirty="0" smtClean="0"/>
              <a:t> </a:t>
            </a:r>
            <a:r>
              <a:rPr lang="en-US" sz="2600" baseline="0" dirty="0" err="1" smtClean="0"/>
              <a:t>hệ</a:t>
            </a:r>
            <a:r>
              <a:rPr lang="en-US" sz="2600" dirty="0" smtClean="0"/>
              <a:t> </a:t>
            </a:r>
            <a:r>
              <a:rPr lang="en-US" sz="2600" dirty="0" err="1" smtClean="0"/>
              <a:t>thống</a:t>
            </a:r>
            <a:r>
              <a:rPr lang="en-US" sz="2600" dirty="0" smtClean="0"/>
              <a:t>.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Xác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định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nhân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tố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trong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và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ngoài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tác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dirty="0" err="1" smtClean="0"/>
              <a:t>động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hệ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thống</a:t>
            </a:r>
            <a:endParaRPr kumimoji="0" lang="en-US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Chỉ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tương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tác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giữa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baseline="0" dirty="0" err="1" smtClean="0"/>
              <a:t>yêu</a:t>
            </a:r>
            <a:r>
              <a:rPr lang="en-US" sz="2600" dirty="0" smtClean="0"/>
              <a:t> </a:t>
            </a:r>
            <a:r>
              <a:rPr lang="en-US" sz="2600" dirty="0" err="1" smtClean="0"/>
              <a:t>cầu</a:t>
            </a:r>
            <a:r>
              <a:rPr lang="en-US" sz="2600" dirty="0" smtClean="0"/>
              <a:t> </a:t>
            </a:r>
            <a:r>
              <a:rPr lang="en-US" sz="2600" dirty="0" err="1" smtClean="0"/>
              <a:t>là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tác</a:t>
            </a:r>
            <a:r>
              <a:rPr lang="en-US" sz="2600" dirty="0" smtClean="0"/>
              <a:t> </a:t>
            </a:r>
            <a:r>
              <a:rPr lang="en-US" sz="2600" dirty="0" err="1" smtClean="0"/>
              <a:t>nhân</a:t>
            </a:r>
            <a:r>
              <a:rPr lang="en-US" sz="2600" dirty="0" smtClean="0"/>
              <a:t>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 </a:t>
            </a:r>
          </a:p>
          <a:p>
            <a:pPr lvl="1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use case.</a:t>
            </a:r>
          </a:p>
          <a:p>
            <a:pPr lvl="1"/>
            <a:r>
              <a:rPr lang="en-US" dirty="0" smtClean="0"/>
              <a:t>Actors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,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, hay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use case</a:t>
            </a:r>
          </a:p>
          <a:p>
            <a:pPr lvl="2"/>
            <a:r>
              <a:rPr lang="en-US" dirty="0" smtClean="0"/>
              <a:t>Actors</a:t>
            </a:r>
          </a:p>
          <a:p>
            <a:pPr lvl="2"/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use case </a:t>
            </a:r>
            <a:r>
              <a:rPr lang="en-US" dirty="0" err="1" smtClean="0"/>
              <a:t>và</a:t>
            </a:r>
            <a:r>
              <a:rPr lang="en-US" dirty="0" smtClean="0"/>
              <a:t> actors.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pPr lvl="1"/>
            <a:r>
              <a:rPr lang="en-US" dirty="0" err="1" smtClean="0"/>
              <a:t>Lưu</a:t>
            </a:r>
            <a:r>
              <a:rPr lang="en-US" dirty="0" smtClean="0"/>
              <a:t> ý:</a:t>
            </a:r>
          </a:p>
          <a:p>
            <a:pPr lvl="2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use case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pPr lvl="2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actors</a:t>
            </a:r>
          </a:p>
          <a:p>
            <a:pPr lvl="2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endParaRPr lang="en-US" dirty="0" smtClean="0"/>
          </a:p>
          <a:p>
            <a:pPr lvl="2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.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ở </a:t>
            </a:r>
            <a:r>
              <a:rPr lang="en-US" dirty="0" err="1" smtClean="0"/>
              <a:t>đâu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đảo</a:t>
            </a:r>
            <a:r>
              <a:rPr lang="en-US" dirty="0" smtClean="0"/>
              <a:t> </a:t>
            </a:r>
            <a:r>
              <a:rPr lang="en-US" dirty="0" err="1" smtClean="0"/>
              <a:t>nghịch</a:t>
            </a:r>
            <a:endParaRPr lang="en-US" dirty="0" smtClean="0"/>
          </a:p>
          <a:p>
            <a:pPr lvl="1"/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- </a:t>
            </a:r>
            <a:r>
              <a:rPr lang="en-US" dirty="0" err="1" smtClean="0"/>
              <a:t>Iteractions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(Sequence diagram)</a:t>
            </a:r>
          </a:p>
          <a:p>
            <a:pPr lvl="1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(Collaboration diagram)</a:t>
            </a:r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(messages)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pPr lvl="2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(messages)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2"/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endParaRPr lang="en-US" dirty="0" smtClean="0"/>
          </a:p>
          <a:p>
            <a:pPr lvl="2"/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2133600"/>
            <a:ext cx="8305800" cy="243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91000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UML - Overview</a:t>
            </a:r>
          </a:p>
          <a:p>
            <a:r>
              <a:rPr lang="en-US" dirty="0" smtClean="0"/>
              <a:t>UML –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(</a:t>
            </a:r>
            <a:r>
              <a:rPr lang="en-US" dirty="0" err="1" smtClean="0"/>
              <a:t>Buiding</a:t>
            </a:r>
            <a:r>
              <a:rPr lang="en-US" dirty="0" smtClean="0"/>
              <a:t> Block)</a:t>
            </a:r>
          </a:p>
          <a:p>
            <a:r>
              <a:rPr lang="en-US" dirty="0" smtClean="0"/>
              <a:t>UML –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(Architecture)</a:t>
            </a:r>
          </a:p>
          <a:p>
            <a:r>
              <a:rPr lang="en-US" dirty="0" smtClean="0"/>
              <a:t>UML –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(Modeling Types)</a:t>
            </a:r>
          </a:p>
          <a:p>
            <a:r>
              <a:rPr lang="en-US" dirty="0" smtClean="0"/>
              <a:t>UML –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(Basic Notations)</a:t>
            </a:r>
          </a:p>
          <a:p>
            <a:r>
              <a:rPr lang="en-US" dirty="0" smtClean="0"/>
              <a:t>UML –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(Standard Diagrams)</a:t>
            </a:r>
          </a:p>
          <a:p>
            <a:r>
              <a:rPr lang="en-US" dirty="0" smtClean="0"/>
              <a:t>UML –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(Class Diagram)</a:t>
            </a:r>
          </a:p>
          <a:p>
            <a:r>
              <a:rPr lang="en-US" dirty="0" smtClean="0"/>
              <a:t>UML –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(Object Diagram)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(Sequence diagram)</a:t>
            </a:r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– Customer, Order, </a:t>
            </a:r>
            <a:r>
              <a:rPr lang="en-US" dirty="0" err="1" smtClean="0"/>
              <a:t>SpecialOrder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NormalOrder</a:t>
            </a:r>
            <a:endParaRPr lang="en-US" dirty="0" smtClean="0"/>
          </a:p>
          <a:p>
            <a:pPr lvl="1"/>
            <a:r>
              <a:rPr lang="en-US" dirty="0" smtClean="0"/>
              <a:t>Order-&gt;</a:t>
            </a:r>
            <a:r>
              <a:rPr lang="en-US" dirty="0" err="1" smtClean="0"/>
              <a:t>sendOrder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SpecialOrder</a:t>
            </a:r>
            <a:r>
              <a:rPr lang="en-US" dirty="0" smtClean="0"/>
              <a:t>-&gt;confirm(), </a:t>
            </a:r>
            <a:r>
              <a:rPr lang="en-US" dirty="0" err="1" smtClean="0"/>
              <a:t>SpecialOrder</a:t>
            </a:r>
            <a:r>
              <a:rPr lang="en-US" dirty="0" smtClean="0"/>
              <a:t>-&gt;Dispatch()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971800"/>
            <a:ext cx="48958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(Collaboration diagram)</a:t>
            </a:r>
          </a:p>
          <a:p>
            <a:pPr lvl="1"/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ở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sequence diagram.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sequence diagram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, </a:t>
            </a:r>
            <a:r>
              <a:rPr lang="en-US" dirty="0" err="1" smtClean="0"/>
              <a:t>còn</a:t>
            </a:r>
            <a:r>
              <a:rPr lang="en-US" dirty="0" smtClean="0"/>
              <a:t> collaboration diagram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Iteraction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 smtClean="0"/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đảo</a:t>
            </a:r>
            <a:r>
              <a:rPr lang="en-US" dirty="0" smtClean="0"/>
              <a:t> </a:t>
            </a:r>
            <a:r>
              <a:rPr lang="en-US" dirty="0" err="1" smtClean="0"/>
              <a:t>nghịch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124200"/>
            <a:ext cx="49530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- </a:t>
            </a:r>
            <a:r>
              <a:rPr lang="en-US" dirty="0" err="1" smtClean="0"/>
              <a:t>Statechart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86868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(component)/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khía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-qua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tượng</a:t>
            </a:r>
            <a:r>
              <a:rPr lang="en-US" dirty="0" smtClean="0"/>
              <a:t> – (state machine)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2686050"/>
            <a:ext cx="49530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(</a:t>
            </a:r>
            <a:r>
              <a:rPr lang="en-US" dirty="0" err="1" smtClean="0"/>
              <a:t>Statechart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 smtClean="0"/>
          </a:p>
          <a:p>
            <a:pPr lvl="2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 smtClean="0"/>
          </a:p>
          <a:p>
            <a:pPr lvl="2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 smtClean="0"/>
          </a:p>
          <a:p>
            <a:r>
              <a:rPr lang="en-US" dirty="0" err="1" smtClean="0"/>
              <a:t>Statechart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ở </a:t>
            </a:r>
            <a:r>
              <a:rPr lang="en-US" dirty="0" err="1" smtClean="0"/>
              <a:t>đâu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(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 smtClean="0"/>
          </a:p>
          <a:p>
            <a:pPr lvl="1"/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đảo</a:t>
            </a:r>
            <a:r>
              <a:rPr lang="en-US" dirty="0" smtClean="0"/>
              <a:t> </a:t>
            </a:r>
            <a:r>
              <a:rPr lang="en-US" dirty="0" err="1" smtClean="0"/>
              <a:t>nghịch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5775" y="3219450"/>
            <a:ext cx="484822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(Activity </a:t>
            </a:r>
            <a:r>
              <a:rPr lang="en-US" dirty="0" err="1" smtClean="0"/>
              <a:t>Dgm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8686800" cy="4389120"/>
          </a:xfrm>
        </p:spPr>
        <p:txBody>
          <a:bodyPr/>
          <a:lstStyle/>
          <a:p>
            <a:r>
              <a:rPr lang="en-US" dirty="0" err="1" smtClean="0"/>
              <a:t>Biều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, </a:t>
            </a:r>
            <a:r>
              <a:rPr lang="en-US" dirty="0" err="1" smtClean="0"/>
              <a:t>rẽ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hay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, </a:t>
            </a:r>
            <a:r>
              <a:rPr lang="en-US" dirty="0" err="1" smtClean="0"/>
              <a:t>rẽ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,</a:t>
            </a:r>
          </a:p>
          <a:p>
            <a:pPr lvl="1">
              <a:buNone/>
            </a:pP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(Activities)</a:t>
            </a:r>
          </a:p>
          <a:p>
            <a:pPr lvl="2"/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lvl="2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 smtClean="0"/>
          </a:p>
          <a:p>
            <a:pPr lvl="2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(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endParaRPr lang="en-US" dirty="0" smtClean="0"/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ở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The End.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Structural Diagrams</a:t>
            </a:r>
          </a:p>
          <a:p>
            <a:pPr lvl="1"/>
            <a:r>
              <a:rPr lang="en-US" dirty="0" smtClean="0"/>
              <a:t>Class Diagram</a:t>
            </a:r>
          </a:p>
          <a:p>
            <a:pPr lvl="1"/>
            <a:r>
              <a:rPr lang="en-US" dirty="0" smtClean="0"/>
              <a:t>Object Diagram</a:t>
            </a:r>
          </a:p>
          <a:p>
            <a:pPr lvl="1"/>
            <a:r>
              <a:rPr lang="en-US" dirty="0" smtClean="0"/>
              <a:t>Component Diagram</a:t>
            </a:r>
          </a:p>
          <a:p>
            <a:pPr lvl="1"/>
            <a:r>
              <a:rPr lang="en-US" dirty="0" smtClean="0"/>
              <a:t>Deployment Diagram</a:t>
            </a:r>
          </a:p>
          <a:p>
            <a:r>
              <a:rPr lang="en-US" dirty="0" smtClean="0"/>
              <a:t>Behavioral Diagrams</a:t>
            </a:r>
          </a:p>
          <a:p>
            <a:pPr lvl="1"/>
            <a:r>
              <a:rPr lang="en-US" dirty="0" smtClean="0"/>
              <a:t>Use case Diagram</a:t>
            </a:r>
          </a:p>
          <a:p>
            <a:pPr lvl="1"/>
            <a:r>
              <a:rPr lang="en-US" dirty="0" smtClean="0"/>
              <a:t>Sequence Diagram</a:t>
            </a:r>
          </a:p>
          <a:p>
            <a:pPr lvl="1"/>
            <a:r>
              <a:rPr lang="en-US" dirty="0" smtClean="0"/>
              <a:t>Collaboration Diagram</a:t>
            </a:r>
          </a:p>
          <a:p>
            <a:pPr lvl="1"/>
            <a:r>
              <a:rPr lang="en-US" dirty="0" err="1" smtClean="0"/>
              <a:t>Statechart</a:t>
            </a:r>
            <a:r>
              <a:rPr lang="en-US" dirty="0" smtClean="0"/>
              <a:t> Diagram</a:t>
            </a:r>
          </a:p>
          <a:p>
            <a:pPr lvl="1"/>
            <a:r>
              <a:rPr lang="en-US" dirty="0" smtClean="0"/>
              <a:t>Activity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r>
              <a:rPr lang="en-US" dirty="0" smtClean="0"/>
              <a:t>Structural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458200" cy="4389120"/>
          </a:xfrm>
        </p:spPr>
        <p:txBody>
          <a:bodyPr/>
          <a:lstStyle/>
          <a:p>
            <a:r>
              <a:rPr lang="en-US" dirty="0" smtClean="0"/>
              <a:t>Class Diagram:</a:t>
            </a:r>
          </a:p>
          <a:p>
            <a:pPr lvl="1"/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,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khía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Class</a:t>
            </a:r>
          </a:p>
          <a:p>
            <a:pPr lvl="1">
              <a:buNone/>
            </a:pPr>
            <a:r>
              <a:rPr lang="en-US" dirty="0" smtClean="0"/>
              <a:t>Diagram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code</a:t>
            </a:r>
          </a:p>
          <a:p>
            <a:pPr lvl="1">
              <a:buNone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err="1" smtClean="0"/>
              <a:t>mềm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8225" y="1676400"/>
            <a:ext cx="42957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Class Diagram:</a:t>
            </a:r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endParaRPr lang="en-US" dirty="0" smtClean="0"/>
          </a:p>
          <a:p>
            <a:pPr lvl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Class Diagram:</a:t>
            </a:r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OO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4582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Object Diagram</a:t>
            </a:r>
          </a:p>
          <a:p>
            <a:pPr lvl="1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Class</a:t>
            </a:r>
          </a:p>
          <a:p>
            <a:pPr lvl="1">
              <a:buNone/>
            </a:pPr>
            <a:r>
              <a:rPr lang="en-US" dirty="0" smtClean="0"/>
              <a:t>Diagram.</a:t>
            </a:r>
          </a:p>
          <a:p>
            <a:pPr lvl="1"/>
            <a:r>
              <a:rPr lang="en-US" dirty="0" smtClean="0"/>
              <a:t>Object Diagram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</a:p>
          <a:p>
            <a:pPr lvl="1">
              <a:buNone/>
            </a:pP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Object Diagram:</a:t>
            </a:r>
          </a:p>
          <a:p>
            <a:pPr lvl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khía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0050" y="838200"/>
            <a:ext cx="49339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Object Diagram: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khía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458200" cy="4389120"/>
          </a:xfrm>
        </p:spPr>
        <p:txBody>
          <a:bodyPr/>
          <a:lstStyle/>
          <a:p>
            <a:r>
              <a:rPr lang="en-US" dirty="0" smtClean="0"/>
              <a:t>Component diagram</a:t>
            </a:r>
          </a:p>
          <a:p>
            <a:pPr lvl="1"/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khía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HT.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: files,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,</a:t>
            </a:r>
          </a:p>
          <a:p>
            <a:pPr lvl="1">
              <a:buNone/>
            </a:pPr>
            <a:r>
              <a:rPr lang="en-US" dirty="0" smtClean="0"/>
              <a:t>file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0" y="2057400"/>
            <a:ext cx="466725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Component Diagram:</a:t>
            </a:r>
          </a:p>
          <a:p>
            <a:pPr lvl="1"/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(forward)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đảo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(reverse)</a:t>
            </a:r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(components)</a:t>
            </a:r>
          </a:p>
          <a:p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Các</a:t>
            </a:r>
            <a:r>
              <a:rPr lang="en-US" dirty="0" smtClean="0"/>
              <a:t> files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2"/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hay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2"/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(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ý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5371</TotalTime>
  <Words>1786</Words>
  <Application>Microsoft Office PowerPoint</Application>
  <PresentationFormat>On-screen Show (4:3)</PresentationFormat>
  <Paragraphs>247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Constantia</vt:lpstr>
      <vt:lpstr>Wingdings 2</vt:lpstr>
      <vt:lpstr>Flow</vt:lpstr>
      <vt:lpstr>Phân tích Thiết kế HTTT</vt:lpstr>
      <vt:lpstr>Nội dung</vt:lpstr>
      <vt:lpstr>UML – Các biểu đồ chuẩn</vt:lpstr>
      <vt:lpstr>Structural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Biểu đồ Use case (ca sử dụng)</vt:lpstr>
      <vt:lpstr>PowerPoint Presentation</vt:lpstr>
      <vt:lpstr>PowerPoint Presentation</vt:lpstr>
      <vt:lpstr>PowerPoint Presentation</vt:lpstr>
      <vt:lpstr>Các biểu đồ tương tác - Iteractions</vt:lpstr>
      <vt:lpstr>PowerPoint Presentation</vt:lpstr>
      <vt:lpstr>PowerPoint Presentation</vt:lpstr>
      <vt:lpstr>Biểu đồ trạng thái - Statechart</vt:lpstr>
      <vt:lpstr>PowerPoint Presentation</vt:lpstr>
      <vt:lpstr>Biểu đồ hành động (Activity Dgm)</vt:lpstr>
      <vt:lpstr>PowerPoint Presentation</vt:lpstr>
      <vt:lpstr>The End.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HTTT</dc:title>
  <dc:creator>ThuGiang</dc:creator>
  <cp:lastModifiedBy>DaiPhongPC</cp:lastModifiedBy>
  <cp:revision>209</cp:revision>
  <dcterms:created xsi:type="dcterms:W3CDTF">2017-11-13T20:26:15Z</dcterms:created>
  <dcterms:modified xsi:type="dcterms:W3CDTF">2018-10-12T08:25:13Z</dcterms:modified>
</cp:coreProperties>
</file>