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2" r:id="rId5"/>
    <p:sldId id="264" r:id="rId6"/>
    <p:sldId id="259" r:id="rId7"/>
    <p:sldId id="258" r:id="rId8"/>
    <p:sldId id="273" r:id="rId9"/>
    <p:sldId id="274" r:id="rId10"/>
    <p:sldId id="275" r:id="rId11"/>
    <p:sldId id="276" r:id="rId12"/>
    <p:sldId id="277" r:id="rId13"/>
    <p:sldId id="260" r:id="rId14"/>
    <p:sldId id="266" r:id="rId15"/>
    <p:sldId id="270" r:id="rId16"/>
    <p:sldId id="27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50F4EA-0ABE-4E5B-ADA3-9EC35DE7179E}">
          <p14:sldIdLst>
            <p14:sldId id="256"/>
            <p14:sldId id="257"/>
            <p14:sldId id="262"/>
            <p14:sldId id="272"/>
            <p14:sldId id="264"/>
            <p14:sldId id="259"/>
            <p14:sldId id="258"/>
            <p14:sldId id="273"/>
            <p14:sldId id="274"/>
            <p14:sldId id="275"/>
            <p14:sldId id="276"/>
            <p14:sldId id="277"/>
            <p14:sldId id="260"/>
            <p14:sldId id="266"/>
            <p14:sldId id="270"/>
            <p14:sldId id="27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046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image" Target="../media/image6.jpeg"/><Relationship Id="rId4" Type="http://schemas.openxmlformats.org/officeDocument/2006/relationships/image" Target="../media/image9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image" Target="../media/image17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image" Target="../media/image6.jpeg"/><Relationship Id="rId4" Type="http://schemas.openxmlformats.org/officeDocument/2006/relationships/image" Target="../media/image9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image" Target="../media/image1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C2644-7E0C-46FE-9571-D68456BFA30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D8F563-AA80-485D-8826-5D6F7FC58D8F}">
      <dgm:prSet phldrT="[Text]" custT="1"/>
      <dgm:spPr/>
      <dgm:t>
        <a:bodyPr/>
        <a:lstStyle/>
        <a:p>
          <a:r>
            <a:rPr lang="en-US" sz="4000" dirty="0" err="1" smtClean="0">
              <a:latin typeface="Arial" panose="020B0604020202020204" pitchFamily="34" charset="0"/>
              <a:cs typeface="Arial" panose="020B0604020202020204" pitchFamily="34" charset="0"/>
            </a:rPr>
            <a:t>Mở</a:t>
          </a:r>
          <a:r>
            <a:rPr lang="en-US" sz="4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000" dirty="0" err="1" smtClean="0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02EBC0-AA32-48EA-8BD0-1F7827A9D90F}" type="parTrans" cxnId="{1841832D-C5E8-4E4F-9804-2314EAC6D653}">
      <dgm:prSet/>
      <dgm:spPr/>
      <dgm:t>
        <a:bodyPr/>
        <a:lstStyle/>
        <a:p>
          <a:endParaRPr lang="en-US"/>
        </a:p>
      </dgm:t>
    </dgm:pt>
    <dgm:pt modelId="{B3C25FDD-E219-4647-9380-08D3A72649B0}" type="sibTrans" cxnId="{1841832D-C5E8-4E4F-9804-2314EAC6D653}">
      <dgm:prSet/>
      <dgm:spPr/>
      <dgm:t>
        <a:bodyPr/>
        <a:lstStyle/>
        <a:p>
          <a:endParaRPr lang="en-US"/>
        </a:p>
      </dgm:t>
    </dgm:pt>
    <dgm:pt modelId="{A5B9A21F-9629-4E9D-AD69-503D754B3FDD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Xây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dựng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ứng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443278-2D99-452A-B39E-5AA2A7CAC559}" type="parTrans" cxnId="{073087B8-C226-4BA9-AEC2-6D30B3786CC7}">
      <dgm:prSet/>
      <dgm:spPr/>
      <dgm:t>
        <a:bodyPr/>
        <a:lstStyle/>
        <a:p>
          <a:endParaRPr lang="en-US"/>
        </a:p>
      </dgm:t>
    </dgm:pt>
    <dgm:pt modelId="{1477F272-2AF3-4F91-B681-BE7FBC4301D4}" type="sibTrans" cxnId="{073087B8-C226-4BA9-AEC2-6D30B3786CC7}">
      <dgm:prSet/>
      <dgm:spPr/>
      <dgm:t>
        <a:bodyPr/>
        <a:lstStyle/>
        <a:p>
          <a:endParaRPr lang="en-US"/>
        </a:p>
      </dgm:t>
    </dgm:pt>
    <dgm:pt modelId="{52374914-FAC0-4E94-8E5F-93230E963A2A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Nghiên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cứu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thuyết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FB58AD-7553-4627-BA18-AA644CEF2531}" type="parTrans" cxnId="{F3C2F768-DFF8-4D39-8A8A-8FCAF99DBED5}">
      <dgm:prSet/>
      <dgm:spPr/>
      <dgm:t>
        <a:bodyPr/>
        <a:lstStyle/>
        <a:p>
          <a:endParaRPr lang="en-US"/>
        </a:p>
      </dgm:t>
    </dgm:pt>
    <dgm:pt modelId="{0FB14448-B6AA-44E7-95A5-9DDB63C82180}" type="sibTrans" cxnId="{F3C2F768-DFF8-4D39-8A8A-8FCAF99DBED5}">
      <dgm:prSet/>
      <dgm:spPr/>
      <dgm:t>
        <a:bodyPr/>
        <a:lstStyle/>
        <a:p>
          <a:endParaRPr lang="en-US"/>
        </a:p>
      </dgm:t>
    </dgm:pt>
    <dgm:pt modelId="{1D3290BF-4C2B-4B76-9ABE-011F09D1EE85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3570C1-7D13-4E3F-93CD-C5D364F2CB40}" type="parTrans" cxnId="{58843EE3-7BB3-4115-AF43-6CE2FFABAB51}">
      <dgm:prSet/>
      <dgm:spPr/>
      <dgm:t>
        <a:bodyPr/>
        <a:lstStyle/>
        <a:p>
          <a:endParaRPr lang="en-US"/>
        </a:p>
      </dgm:t>
    </dgm:pt>
    <dgm:pt modelId="{B6A42166-78D6-4089-936A-00DFACF1E12F}" type="sibTrans" cxnId="{58843EE3-7BB3-4115-AF43-6CE2FFABAB51}">
      <dgm:prSet/>
      <dgm:spPr/>
      <dgm:t>
        <a:bodyPr/>
        <a:lstStyle/>
        <a:p>
          <a:endParaRPr lang="en-US"/>
        </a:p>
      </dgm:t>
    </dgm:pt>
    <dgm:pt modelId="{D672CAB9-E0CB-4621-9C5E-26D796F71F0F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59ECC7-B1D2-4C1F-8B9D-094CBADDE2E8}" type="parTrans" cxnId="{BBFB411E-82CC-43A9-A31C-B0796135FFDF}">
      <dgm:prSet/>
      <dgm:spPr/>
    </dgm:pt>
    <dgm:pt modelId="{CEBD5A50-DD4C-4BEE-9913-6B5CCF1B431D}" type="sibTrans" cxnId="{BBFB411E-82CC-43A9-A31C-B0796135FFDF}">
      <dgm:prSet/>
      <dgm:spPr/>
    </dgm:pt>
    <dgm:pt modelId="{D31130AA-8F19-4D06-9E22-720DD5D58EF6}" type="pres">
      <dgm:prSet presAssocID="{D4BC2644-7E0C-46FE-9571-D68456BFA30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24ECE12-FD94-48C5-A324-554B846B6F74}" type="pres">
      <dgm:prSet presAssocID="{D4BC2644-7E0C-46FE-9571-D68456BFA303}" presName="Name1" presStyleCnt="0"/>
      <dgm:spPr/>
    </dgm:pt>
    <dgm:pt modelId="{FB809AAD-6081-4ED7-A902-C92EA844CA09}" type="pres">
      <dgm:prSet presAssocID="{D4BC2644-7E0C-46FE-9571-D68456BFA303}" presName="cycle" presStyleCnt="0"/>
      <dgm:spPr/>
    </dgm:pt>
    <dgm:pt modelId="{0F28F8F7-18C1-4027-915F-A246C5538DAB}" type="pres">
      <dgm:prSet presAssocID="{D4BC2644-7E0C-46FE-9571-D68456BFA303}" presName="srcNode" presStyleLbl="node1" presStyleIdx="0" presStyleCnt="5"/>
      <dgm:spPr/>
    </dgm:pt>
    <dgm:pt modelId="{AAA51304-C131-4146-8DF7-F64165B6EB04}" type="pres">
      <dgm:prSet presAssocID="{D4BC2644-7E0C-46FE-9571-D68456BFA303}" presName="conn" presStyleLbl="parChTrans1D2" presStyleIdx="0" presStyleCnt="1"/>
      <dgm:spPr/>
      <dgm:t>
        <a:bodyPr/>
        <a:lstStyle/>
        <a:p>
          <a:endParaRPr lang="en-US"/>
        </a:p>
      </dgm:t>
    </dgm:pt>
    <dgm:pt modelId="{3D11D929-5BE6-4CA6-8D47-0276A08B28EB}" type="pres">
      <dgm:prSet presAssocID="{D4BC2644-7E0C-46FE-9571-D68456BFA303}" presName="extraNode" presStyleLbl="node1" presStyleIdx="0" presStyleCnt="5"/>
      <dgm:spPr/>
    </dgm:pt>
    <dgm:pt modelId="{64DF5BDC-B570-45BC-BF73-A2D4EAFD720C}" type="pres">
      <dgm:prSet presAssocID="{D4BC2644-7E0C-46FE-9571-D68456BFA303}" presName="dstNode" presStyleLbl="node1" presStyleIdx="0" presStyleCnt="5"/>
      <dgm:spPr/>
    </dgm:pt>
    <dgm:pt modelId="{85B3830D-5663-4580-83D4-16862F67B096}" type="pres">
      <dgm:prSet presAssocID="{7BD8F563-AA80-485D-8826-5D6F7FC58D8F}" presName="text_1" presStyleLbl="node1" presStyleIdx="0" presStyleCnt="5" custScaleX="102250" custLinFactNeighborX="306" custLinFactNeighborY="-393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057AF-8B75-4521-963F-FC1D7BC883F8}" type="pres">
      <dgm:prSet presAssocID="{7BD8F563-AA80-485D-8826-5D6F7FC58D8F}" presName="accent_1" presStyleCnt="0"/>
      <dgm:spPr/>
    </dgm:pt>
    <dgm:pt modelId="{D899856F-99A8-4B8E-BF9C-3A427051D042}" type="pres">
      <dgm:prSet presAssocID="{7BD8F563-AA80-485D-8826-5D6F7FC58D8F}" presName="accentRepeatNode" presStyleLbl="solidFgAcc1" presStyleIdx="0" presStyleCnt="5" custLinFactNeighborX="-17214" custLinFactNeighborY="-31474"/>
      <dgm:spPr/>
      <dgm:t>
        <a:bodyPr/>
        <a:lstStyle/>
        <a:p>
          <a:endParaRPr lang="en-US"/>
        </a:p>
      </dgm:t>
    </dgm:pt>
    <dgm:pt modelId="{A32A6909-F0DF-4619-915B-D2B9CB16503F}" type="pres">
      <dgm:prSet presAssocID="{52374914-FAC0-4E94-8E5F-93230E963A2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95073-86F2-44EE-B055-15703F926237}" type="pres">
      <dgm:prSet presAssocID="{52374914-FAC0-4E94-8E5F-93230E963A2A}" presName="accent_2" presStyleCnt="0"/>
      <dgm:spPr/>
    </dgm:pt>
    <dgm:pt modelId="{CB376980-199E-47DB-8697-9BE47E8B1E1F}" type="pres">
      <dgm:prSet presAssocID="{52374914-FAC0-4E94-8E5F-93230E963A2A}" presName="accentRepeatNode" presStyleLbl="solidFgAcc1" presStyleIdx="1" presStyleCnt="5"/>
      <dgm:spPr/>
    </dgm:pt>
    <dgm:pt modelId="{A69FB84B-628F-4905-A577-56CDBCF5E14D}" type="pres">
      <dgm:prSet presAssocID="{D672CAB9-E0CB-4621-9C5E-26D796F71F0F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17A84-F5B9-4A2C-88AA-5F800027DA8C}" type="pres">
      <dgm:prSet presAssocID="{D672CAB9-E0CB-4621-9C5E-26D796F71F0F}" presName="accent_3" presStyleCnt="0"/>
      <dgm:spPr/>
    </dgm:pt>
    <dgm:pt modelId="{41198B9F-FA9A-40BD-9A1E-E3B0EEC45A34}" type="pres">
      <dgm:prSet presAssocID="{D672CAB9-E0CB-4621-9C5E-26D796F71F0F}" presName="accentRepeatNode" presStyleLbl="solidFgAcc1" presStyleIdx="2" presStyleCnt="5"/>
      <dgm:spPr/>
    </dgm:pt>
    <dgm:pt modelId="{FA7C644D-F654-4EA3-86C6-20AC6B118A98}" type="pres">
      <dgm:prSet presAssocID="{A5B9A21F-9629-4E9D-AD69-503D754B3FDD}" presName="text_4" presStyleLbl="node1" presStyleIdx="3" presStyleCnt="5" custLinFactNeighborX="2321" custLinFactNeighborY="311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B5486-D434-46BF-81F4-E0546D156DED}" type="pres">
      <dgm:prSet presAssocID="{A5B9A21F-9629-4E9D-AD69-503D754B3FDD}" presName="accent_4" presStyleCnt="0"/>
      <dgm:spPr/>
    </dgm:pt>
    <dgm:pt modelId="{5369C890-546D-4E79-8932-4F5DDCA0F01F}" type="pres">
      <dgm:prSet presAssocID="{A5B9A21F-9629-4E9D-AD69-503D754B3FDD}" presName="accentRepeatNode" presStyleLbl="solidFgAcc1" presStyleIdx="3" presStyleCnt="5" custLinFactNeighborX="-1968" custLinFactNeighborY="22808"/>
      <dgm:spPr/>
    </dgm:pt>
    <dgm:pt modelId="{29F9375F-EA2A-41F9-B64A-8DC6812E68E0}" type="pres">
      <dgm:prSet presAssocID="{1D3290BF-4C2B-4B76-9ABE-011F09D1EE85}" presName="text_5" presStyleLbl="node1" presStyleIdx="4" presStyleCnt="5" custLinFactNeighborX="-813" custLinFactNeighborY="24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D450A-EADE-4EFF-B69C-D5874DBC6D8F}" type="pres">
      <dgm:prSet presAssocID="{1D3290BF-4C2B-4B76-9ABE-011F09D1EE85}" presName="accent_5" presStyleCnt="0"/>
      <dgm:spPr/>
    </dgm:pt>
    <dgm:pt modelId="{C82609E8-F4CD-41B2-B7FF-1C24753AF6C8}" type="pres">
      <dgm:prSet presAssocID="{1D3290BF-4C2B-4B76-9ABE-011F09D1EE85}" presName="accentRepeatNode" presStyleLbl="solidFgAcc1" presStyleIdx="4" presStyleCnt="5" custLinFactNeighborX="-5919" custLinFactNeighborY="19338"/>
      <dgm:spPr/>
    </dgm:pt>
  </dgm:ptLst>
  <dgm:cxnLst>
    <dgm:cxn modelId="{02560DAC-45C6-4F43-BE58-69640B8C38FB}" type="presOf" srcId="{D672CAB9-E0CB-4621-9C5E-26D796F71F0F}" destId="{A69FB84B-628F-4905-A577-56CDBCF5E14D}" srcOrd="0" destOrd="0" presId="urn:microsoft.com/office/officeart/2008/layout/VerticalCurvedList"/>
    <dgm:cxn modelId="{C8950196-8834-48A3-8A42-F504358D9D39}" type="presOf" srcId="{52374914-FAC0-4E94-8E5F-93230E963A2A}" destId="{A32A6909-F0DF-4619-915B-D2B9CB16503F}" srcOrd="0" destOrd="0" presId="urn:microsoft.com/office/officeart/2008/layout/VerticalCurvedList"/>
    <dgm:cxn modelId="{073087B8-C226-4BA9-AEC2-6D30B3786CC7}" srcId="{D4BC2644-7E0C-46FE-9571-D68456BFA303}" destId="{A5B9A21F-9629-4E9D-AD69-503D754B3FDD}" srcOrd="3" destOrd="0" parTransId="{EB443278-2D99-452A-B39E-5AA2A7CAC559}" sibTransId="{1477F272-2AF3-4F91-B681-BE7FBC4301D4}"/>
    <dgm:cxn modelId="{BBFB411E-82CC-43A9-A31C-B0796135FFDF}" srcId="{D4BC2644-7E0C-46FE-9571-D68456BFA303}" destId="{D672CAB9-E0CB-4621-9C5E-26D796F71F0F}" srcOrd="2" destOrd="0" parTransId="{4259ECC7-B1D2-4C1F-8B9D-094CBADDE2E8}" sibTransId="{CEBD5A50-DD4C-4BEE-9913-6B5CCF1B431D}"/>
    <dgm:cxn modelId="{DF53B717-8C9E-4E69-B41D-7E1B4A4EF902}" type="presOf" srcId="{A5B9A21F-9629-4E9D-AD69-503D754B3FDD}" destId="{FA7C644D-F654-4EA3-86C6-20AC6B118A98}" srcOrd="0" destOrd="0" presId="urn:microsoft.com/office/officeart/2008/layout/VerticalCurvedList"/>
    <dgm:cxn modelId="{258B02BA-C8F6-4FE6-9276-E908F88C2DE8}" type="presOf" srcId="{7BD8F563-AA80-485D-8826-5D6F7FC58D8F}" destId="{85B3830D-5663-4580-83D4-16862F67B096}" srcOrd="0" destOrd="0" presId="urn:microsoft.com/office/officeart/2008/layout/VerticalCurvedList"/>
    <dgm:cxn modelId="{58843EE3-7BB3-4115-AF43-6CE2FFABAB51}" srcId="{D4BC2644-7E0C-46FE-9571-D68456BFA303}" destId="{1D3290BF-4C2B-4B76-9ABE-011F09D1EE85}" srcOrd="4" destOrd="0" parTransId="{953570C1-7D13-4E3F-93CD-C5D364F2CB40}" sibTransId="{B6A42166-78D6-4089-936A-00DFACF1E12F}"/>
    <dgm:cxn modelId="{86E84654-2DC7-4520-B5CB-41B461CA3CDC}" type="presOf" srcId="{B3C25FDD-E219-4647-9380-08D3A72649B0}" destId="{AAA51304-C131-4146-8DF7-F64165B6EB04}" srcOrd="0" destOrd="0" presId="urn:microsoft.com/office/officeart/2008/layout/VerticalCurvedList"/>
    <dgm:cxn modelId="{1841832D-C5E8-4E4F-9804-2314EAC6D653}" srcId="{D4BC2644-7E0C-46FE-9571-D68456BFA303}" destId="{7BD8F563-AA80-485D-8826-5D6F7FC58D8F}" srcOrd="0" destOrd="0" parTransId="{2C02EBC0-AA32-48EA-8BD0-1F7827A9D90F}" sibTransId="{B3C25FDD-E219-4647-9380-08D3A72649B0}"/>
    <dgm:cxn modelId="{DD38BF3A-C8D6-4ECD-8050-951228FEF2DC}" type="presOf" srcId="{1D3290BF-4C2B-4B76-9ABE-011F09D1EE85}" destId="{29F9375F-EA2A-41F9-B64A-8DC6812E68E0}" srcOrd="0" destOrd="0" presId="urn:microsoft.com/office/officeart/2008/layout/VerticalCurvedList"/>
    <dgm:cxn modelId="{1B6FC00F-64F0-4CD9-846C-BFD357305A4C}" type="presOf" srcId="{D4BC2644-7E0C-46FE-9571-D68456BFA303}" destId="{D31130AA-8F19-4D06-9E22-720DD5D58EF6}" srcOrd="0" destOrd="0" presId="urn:microsoft.com/office/officeart/2008/layout/VerticalCurvedList"/>
    <dgm:cxn modelId="{F3C2F768-DFF8-4D39-8A8A-8FCAF99DBED5}" srcId="{D4BC2644-7E0C-46FE-9571-D68456BFA303}" destId="{52374914-FAC0-4E94-8E5F-93230E963A2A}" srcOrd="1" destOrd="0" parTransId="{B3FB58AD-7553-4627-BA18-AA644CEF2531}" sibTransId="{0FB14448-B6AA-44E7-95A5-9DDB63C82180}"/>
    <dgm:cxn modelId="{A714E556-3137-4C1E-93C4-A67A9EB67894}" type="presParOf" srcId="{D31130AA-8F19-4D06-9E22-720DD5D58EF6}" destId="{B24ECE12-FD94-48C5-A324-554B846B6F74}" srcOrd="0" destOrd="0" presId="urn:microsoft.com/office/officeart/2008/layout/VerticalCurvedList"/>
    <dgm:cxn modelId="{45AD4E7F-CA02-485E-80EB-6BD073A9FA2C}" type="presParOf" srcId="{B24ECE12-FD94-48C5-A324-554B846B6F74}" destId="{FB809AAD-6081-4ED7-A902-C92EA844CA09}" srcOrd="0" destOrd="0" presId="urn:microsoft.com/office/officeart/2008/layout/VerticalCurvedList"/>
    <dgm:cxn modelId="{4EC77C73-2918-4392-AF62-1C7787ECA532}" type="presParOf" srcId="{FB809AAD-6081-4ED7-A902-C92EA844CA09}" destId="{0F28F8F7-18C1-4027-915F-A246C5538DAB}" srcOrd="0" destOrd="0" presId="urn:microsoft.com/office/officeart/2008/layout/VerticalCurvedList"/>
    <dgm:cxn modelId="{2AA9ECAD-87AC-4E38-95AD-3C614A300008}" type="presParOf" srcId="{FB809AAD-6081-4ED7-A902-C92EA844CA09}" destId="{AAA51304-C131-4146-8DF7-F64165B6EB04}" srcOrd="1" destOrd="0" presId="urn:microsoft.com/office/officeart/2008/layout/VerticalCurvedList"/>
    <dgm:cxn modelId="{FE9C563C-15B7-4F12-966B-36D2846B063A}" type="presParOf" srcId="{FB809AAD-6081-4ED7-A902-C92EA844CA09}" destId="{3D11D929-5BE6-4CA6-8D47-0276A08B28EB}" srcOrd="2" destOrd="0" presId="urn:microsoft.com/office/officeart/2008/layout/VerticalCurvedList"/>
    <dgm:cxn modelId="{F0075EC1-7F0E-4CEA-AE33-5D390A6983D9}" type="presParOf" srcId="{FB809AAD-6081-4ED7-A902-C92EA844CA09}" destId="{64DF5BDC-B570-45BC-BF73-A2D4EAFD720C}" srcOrd="3" destOrd="0" presId="urn:microsoft.com/office/officeart/2008/layout/VerticalCurvedList"/>
    <dgm:cxn modelId="{0978B6F5-2664-4766-8766-DDE08F76FD92}" type="presParOf" srcId="{B24ECE12-FD94-48C5-A324-554B846B6F74}" destId="{85B3830D-5663-4580-83D4-16862F67B096}" srcOrd="1" destOrd="0" presId="urn:microsoft.com/office/officeart/2008/layout/VerticalCurvedList"/>
    <dgm:cxn modelId="{0EB8AF71-D75B-4B9A-B0ED-1681C3299D6C}" type="presParOf" srcId="{B24ECE12-FD94-48C5-A324-554B846B6F74}" destId="{BB7057AF-8B75-4521-963F-FC1D7BC883F8}" srcOrd="2" destOrd="0" presId="urn:microsoft.com/office/officeart/2008/layout/VerticalCurvedList"/>
    <dgm:cxn modelId="{C1B2C895-0532-4A40-9AA6-63AC1BB8ED84}" type="presParOf" srcId="{BB7057AF-8B75-4521-963F-FC1D7BC883F8}" destId="{D899856F-99A8-4B8E-BF9C-3A427051D042}" srcOrd="0" destOrd="0" presId="urn:microsoft.com/office/officeart/2008/layout/VerticalCurvedList"/>
    <dgm:cxn modelId="{07D0AFB6-922E-49ED-9C74-6D72CFAE2ED4}" type="presParOf" srcId="{B24ECE12-FD94-48C5-A324-554B846B6F74}" destId="{A32A6909-F0DF-4619-915B-D2B9CB16503F}" srcOrd="3" destOrd="0" presId="urn:microsoft.com/office/officeart/2008/layout/VerticalCurvedList"/>
    <dgm:cxn modelId="{46233ED4-3EB4-416B-8A8D-96E0AE735D5A}" type="presParOf" srcId="{B24ECE12-FD94-48C5-A324-554B846B6F74}" destId="{EE495073-86F2-44EE-B055-15703F926237}" srcOrd="4" destOrd="0" presId="urn:microsoft.com/office/officeart/2008/layout/VerticalCurvedList"/>
    <dgm:cxn modelId="{7EA329EC-8EE0-425A-908B-2B8DECB65C67}" type="presParOf" srcId="{EE495073-86F2-44EE-B055-15703F926237}" destId="{CB376980-199E-47DB-8697-9BE47E8B1E1F}" srcOrd="0" destOrd="0" presId="urn:microsoft.com/office/officeart/2008/layout/VerticalCurvedList"/>
    <dgm:cxn modelId="{F115B97F-A9C9-41A0-830E-0049D99C74B1}" type="presParOf" srcId="{B24ECE12-FD94-48C5-A324-554B846B6F74}" destId="{A69FB84B-628F-4905-A577-56CDBCF5E14D}" srcOrd="5" destOrd="0" presId="urn:microsoft.com/office/officeart/2008/layout/VerticalCurvedList"/>
    <dgm:cxn modelId="{6C3212FD-3A42-454F-9508-FD8E8174758C}" type="presParOf" srcId="{B24ECE12-FD94-48C5-A324-554B846B6F74}" destId="{23717A84-F5B9-4A2C-88AA-5F800027DA8C}" srcOrd="6" destOrd="0" presId="urn:microsoft.com/office/officeart/2008/layout/VerticalCurvedList"/>
    <dgm:cxn modelId="{DE451504-0156-4B77-89A4-A6519B22F970}" type="presParOf" srcId="{23717A84-F5B9-4A2C-88AA-5F800027DA8C}" destId="{41198B9F-FA9A-40BD-9A1E-E3B0EEC45A34}" srcOrd="0" destOrd="0" presId="urn:microsoft.com/office/officeart/2008/layout/VerticalCurvedList"/>
    <dgm:cxn modelId="{4A5BC062-A642-4F10-95D3-A7ECB078B5BD}" type="presParOf" srcId="{B24ECE12-FD94-48C5-A324-554B846B6F74}" destId="{FA7C644D-F654-4EA3-86C6-20AC6B118A98}" srcOrd="7" destOrd="0" presId="urn:microsoft.com/office/officeart/2008/layout/VerticalCurvedList"/>
    <dgm:cxn modelId="{1D5009F1-E7A0-42BB-9B29-A7B0100F7EA0}" type="presParOf" srcId="{B24ECE12-FD94-48C5-A324-554B846B6F74}" destId="{94EB5486-D434-46BF-81F4-E0546D156DED}" srcOrd="8" destOrd="0" presId="urn:microsoft.com/office/officeart/2008/layout/VerticalCurvedList"/>
    <dgm:cxn modelId="{E8E20BB3-2981-4AA4-A607-27BBACEFFF6E}" type="presParOf" srcId="{94EB5486-D434-46BF-81F4-E0546D156DED}" destId="{5369C890-546D-4E79-8932-4F5DDCA0F01F}" srcOrd="0" destOrd="0" presId="urn:microsoft.com/office/officeart/2008/layout/VerticalCurvedList"/>
    <dgm:cxn modelId="{35D69006-CC96-4150-89F3-59127CA9C60B}" type="presParOf" srcId="{B24ECE12-FD94-48C5-A324-554B846B6F74}" destId="{29F9375F-EA2A-41F9-B64A-8DC6812E68E0}" srcOrd="9" destOrd="0" presId="urn:microsoft.com/office/officeart/2008/layout/VerticalCurvedList"/>
    <dgm:cxn modelId="{8C654008-E6D0-4614-A2CE-9367C458B2BE}" type="presParOf" srcId="{B24ECE12-FD94-48C5-A324-554B846B6F74}" destId="{54DD450A-EADE-4EFF-B69C-D5874DBC6D8F}" srcOrd="10" destOrd="0" presId="urn:microsoft.com/office/officeart/2008/layout/VerticalCurvedList"/>
    <dgm:cxn modelId="{C78BA47A-2AE7-4675-B3B5-3C6F4267A77B}" type="presParOf" srcId="{54DD450A-EADE-4EFF-B69C-D5874DBC6D8F}" destId="{C82609E8-F4CD-41B2-B7FF-1C24753AF6C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89C452-F2B0-47D1-978D-3055115727DE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DB0352-F29D-449A-B307-0C22D4C71495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9ACF66-50E9-4A29-9C1C-AA0541FF3A95}" type="parTrans" cxnId="{4C940957-CD79-4B94-88D1-7B29A91E3C9F}">
      <dgm:prSet/>
      <dgm:spPr/>
      <dgm:t>
        <a:bodyPr/>
        <a:lstStyle/>
        <a:p>
          <a:endParaRPr lang="en-US"/>
        </a:p>
      </dgm:t>
    </dgm:pt>
    <dgm:pt modelId="{7C1E2042-CDB2-4F5D-B8F8-41F7167F090B}" type="sibTrans" cxnId="{4C940957-CD79-4B94-88D1-7B29A91E3C9F}">
      <dgm:prSet/>
      <dgm:spPr/>
      <dgm:t>
        <a:bodyPr/>
        <a:lstStyle/>
        <a:p>
          <a:endParaRPr lang="en-US"/>
        </a:p>
      </dgm:t>
    </dgm:pt>
    <dgm:pt modelId="{67A270AD-459E-4978-8C92-2BDD9DDEEA69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D3B1563-A673-4D8A-B9AC-FF23B1DB137E}" type="parTrans" cxnId="{F8565AB3-2320-4E56-B835-11ED1C1F870E}">
      <dgm:prSet/>
      <dgm:spPr/>
      <dgm:t>
        <a:bodyPr/>
        <a:lstStyle/>
        <a:p>
          <a:endParaRPr lang="en-US"/>
        </a:p>
      </dgm:t>
    </dgm:pt>
    <dgm:pt modelId="{A75C8E0D-2AA1-46BC-9664-37D6F3F50AED}" type="sibTrans" cxnId="{F8565AB3-2320-4E56-B835-11ED1C1F870E}">
      <dgm:prSet/>
      <dgm:spPr/>
      <dgm:t>
        <a:bodyPr/>
        <a:lstStyle/>
        <a:p>
          <a:endParaRPr lang="en-US"/>
        </a:p>
      </dgm:t>
    </dgm:pt>
    <dgm:pt modelId="{2A197EFF-FBC6-4FAD-B35E-F4B03A832ABB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3F06E32-F57B-4CCA-AF87-4F336A2AC03D}" type="parTrans" cxnId="{8E74E130-245F-4EEF-9BB6-F27378B5C3A5}">
      <dgm:prSet/>
      <dgm:spPr/>
      <dgm:t>
        <a:bodyPr/>
        <a:lstStyle/>
        <a:p>
          <a:endParaRPr lang="en-US"/>
        </a:p>
      </dgm:t>
    </dgm:pt>
    <dgm:pt modelId="{8B8AC9DA-4E78-41F2-AF86-890D2524A563}" type="sibTrans" cxnId="{8E74E130-245F-4EEF-9BB6-F27378B5C3A5}">
      <dgm:prSet/>
      <dgm:spPr>
        <a:solidFill>
          <a:schemeClr val="tx1">
            <a:lumMod val="65000"/>
            <a:lumOff val="35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E937E69-BA23-47CE-9DA7-26B011BE5B16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87F194A-AB8A-4DB6-B627-2DC71C02C009}" type="parTrans" cxnId="{867824D4-B32E-438E-9408-75EBDEBD6BB6}">
      <dgm:prSet/>
      <dgm:spPr/>
      <dgm:t>
        <a:bodyPr/>
        <a:lstStyle/>
        <a:p>
          <a:endParaRPr lang="en-US"/>
        </a:p>
      </dgm:t>
    </dgm:pt>
    <dgm:pt modelId="{DC600BD2-ACFD-44F9-9007-3095D8F55AAF}" type="sibTrans" cxnId="{867824D4-B32E-438E-9408-75EBDEBD6BB6}">
      <dgm:prSet/>
      <dgm:spPr/>
      <dgm:t>
        <a:bodyPr/>
        <a:lstStyle/>
        <a:p>
          <a:endParaRPr lang="en-US"/>
        </a:p>
      </dgm:t>
    </dgm:pt>
    <dgm:pt modelId="{4271EAE0-984F-405E-9C34-7616C1FED2D9}" type="pres">
      <dgm:prSet presAssocID="{8889C452-F2B0-47D1-978D-3055115727D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AAD8D3-D824-4020-A807-FB4FB93F9199}" type="pres">
      <dgm:prSet presAssocID="{64DB0352-F29D-449A-B307-0C22D4C71495}" presName="node" presStyleLbl="node1" presStyleIdx="0" presStyleCnt="4" custScaleY="97915" custRadScaleRad="110348" custRadScaleInc="1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983857-BFB0-400D-B05D-0B366DB2B312}" type="pres">
      <dgm:prSet presAssocID="{64DB0352-F29D-449A-B307-0C22D4C71495}" presName="spNode" presStyleCnt="0"/>
      <dgm:spPr/>
    </dgm:pt>
    <dgm:pt modelId="{46652B68-8C42-448B-95E4-8168D1062148}" type="pres">
      <dgm:prSet presAssocID="{7C1E2042-CDB2-4F5D-B8F8-41F7167F090B}" presName="sibTrans" presStyleLbl="sibTrans1D1" presStyleIdx="0" presStyleCnt="4"/>
      <dgm:spPr/>
      <dgm:t>
        <a:bodyPr/>
        <a:lstStyle/>
        <a:p>
          <a:endParaRPr lang="en-US"/>
        </a:p>
      </dgm:t>
    </dgm:pt>
    <dgm:pt modelId="{63B63864-3AC7-4A47-B52A-6F37A72A1D45}" type="pres">
      <dgm:prSet presAssocID="{67A270AD-459E-4978-8C92-2BDD9DDEEA69}" presName="node" presStyleLbl="node1" presStyleIdx="1" presStyleCnt="4" custScaleX="80661" custScaleY="156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B660E-9C07-448B-8771-C1A7A5C17A2F}" type="pres">
      <dgm:prSet presAssocID="{67A270AD-459E-4978-8C92-2BDD9DDEEA69}" presName="spNode" presStyleCnt="0"/>
      <dgm:spPr/>
    </dgm:pt>
    <dgm:pt modelId="{E8F7058C-0BCB-4008-988C-87487981094A}" type="pres">
      <dgm:prSet presAssocID="{A75C8E0D-2AA1-46BC-9664-37D6F3F50AED}" presName="sibTrans" presStyleLbl="sibTrans1D1" presStyleIdx="1" presStyleCnt="4"/>
      <dgm:spPr/>
      <dgm:t>
        <a:bodyPr/>
        <a:lstStyle/>
        <a:p>
          <a:endParaRPr lang="en-US"/>
        </a:p>
      </dgm:t>
    </dgm:pt>
    <dgm:pt modelId="{39025084-EB5D-4B8E-973C-05009FCF4C9E}" type="pres">
      <dgm:prSet presAssocID="{2A197EFF-FBC6-4FAD-B35E-F4B03A832ABB}" presName="node" presStyleLbl="node1" presStyleIdx="2" presStyleCnt="4" custScaleY="100551" custRadScaleRad="93585" custRadScaleInc="-2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1AE1F1-1139-4298-83F0-D5FED30ED4C1}" type="pres">
      <dgm:prSet presAssocID="{2A197EFF-FBC6-4FAD-B35E-F4B03A832ABB}" presName="spNode" presStyleCnt="0"/>
      <dgm:spPr/>
    </dgm:pt>
    <dgm:pt modelId="{EC5D93BF-D219-42C8-8D22-F508F4BBACFD}" type="pres">
      <dgm:prSet presAssocID="{8B8AC9DA-4E78-41F2-AF86-890D2524A563}" presName="sibTrans" presStyleLbl="sibTrans1D1" presStyleIdx="2" presStyleCnt="4"/>
      <dgm:spPr/>
      <dgm:t>
        <a:bodyPr/>
        <a:lstStyle/>
        <a:p>
          <a:endParaRPr lang="en-US"/>
        </a:p>
      </dgm:t>
    </dgm:pt>
    <dgm:pt modelId="{630C5B4C-FC49-4738-960E-D2BB65BF31AB}" type="pres">
      <dgm:prSet presAssocID="{CE937E69-BA23-47CE-9DA7-26B011BE5B16}" presName="node" presStyleLbl="node1" presStyleIdx="3" presStyleCnt="4" custScaleX="107899" custScaleY="150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60962-24F4-475B-9534-34C7814988D5}" type="pres">
      <dgm:prSet presAssocID="{CE937E69-BA23-47CE-9DA7-26B011BE5B16}" presName="spNode" presStyleCnt="0"/>
      <dgm:spPr/>
    </dgm:pt>
    <dgm:pt modelId="{5F87379A-A8F7-4B3B-9508-E8A0AC4F851D}" type="pres">
      <dgm:prSet presAssocID="{DC600BD2-ACFD-44F9-9007-3095D8F55AAF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659D4F5B-9EDD-4E29-86AF-5A017D6C9A4C}" type="presOf" srcId="{7C1E2042-CDB2-4F5D-B8F8-41F7167F090B}" destId="{46652B68-8C42-448B-95E4-8168D1062148}" srcOrd="0" destOrd="0" presId="urn:microsoft.com/office/officeart/2005/8/layout/cycle6"/>
    <dgm:cxn modelId="{867824D4-B32E-438E-9408-75EBDEBD6BB6}" srcId="{8889C452-F2B0-47D1-978D-3055115727DE}" destId="{CE937E69-BA23-47CE-9DA7-26B011BE5B16}" srcOrd="3" destOrd="0" parTransId="{187F194A-AB8A-4DB6-B627-2DC71C02C009}" sibTransId="{DC600BD2-ACFD-44F9-9007-3095D8F55AAF}"/>
    <dgm:cxn modelId="{682F8480-FB72-412E-8F47-0B9993BAE195}" type="presOf" srcId="{8889C452-F2B0-47D1-978D-3055115727DE}" destId="{4271EAE0-984F-405E-9C34-7616C1FED2D9}" srcOrd="0" destOrd="0" presId="urn:microsoft.com/office/officeart/2005/8/layout/cycle6"/>
    <dgm:cxn modelId="{158DB08A-57C8-41A4-A503-925E076860A2}" type="presOf" srcId="{8B8AC9DA-4E78-41F2-AF86-890D2524A563}" destId="{EC5D93BF-D219-42C8-8D22-F508F4BBACFD}" srcOrd="0" destOrd="0" presId="urn:microsoft.com/office/officeart/2005/8/layout/cycle6"/>
    <dgm:cxn modelId="{F8565AB3-2320-4E56-B835-11ED1C1F870E}" srcId="{8889C452-F2B0-47D1-978D-3055115727DE}" destId="{67A270AD-459E-4978-8C92-2BDD9DDEEA69}" srcOrd="1" destOrd="0" parTransId="{AD3B1563-A673-4D8A-B9AC-FF23B1DB137E}" sibTransId="{A75C8E0D-2AA1-46BC-9664-37D6F3F50AED}"/>
    <dgm:cxn modelId="{7A26EC55-BA06-4F64-B537-502E911EAD98}" type="presOf" srcId="{2A197EFF-FBC6-4FAD-B35E-F4B03A832ABB}" destId="{39025084-EB5D-4B8E-973C-05009FCF4C9E}" srcOrd="0" destOrd="0" presId="urn:microsoft.com/office/officeart/2005/8/layout/cycle6"/>
    <dgm:cxn modelId="{8243110C-19F9-4689-B869-833F064B2BF6}" type="presOf" srcId="{64DB0352-F29D-449A-B307-0C22D4C71495}" destId="{C7AAD8D3-D824-4020-A807-FB4FB93F9199}" srcOrd="0" destOrd="0" presId="urn:microsoft.com/office/officeart/2005/8/layout/cycle6"/>
    <dgm:cxn modelId="{2E18A45A-288D-49E6-AB1F-1F82F3CA1929}" type="presOf" srcId="{A75C8E0D-2AA1-46BC-9664-37D6F3F50AED}" destId="{E8F7058C-0BCB-4008-988C-87487981094A}" srcOrd="0" destOrd="0" presId="urn:microsoft.com/office/officeart/2005/8/layout/cycle6"/>
    <dgm:cxn modelId="{A2929330-2DA3-4332-8542-8A7339E11FAF}" type="presOf" srcId="{67A270AD-459E-4978-8C92-2BDD9DDEEA69}" destId="{63B63864-3AC7-4A47-B52A-6F37A72A1D45}" srcOrd="0" destOrd="0" presId="urn:microsoft.com/office/officeart/2005/8/layout/cycle6"/>
    <dgm:cxn modelId="{8E74E130-245F-4EEF-9BB6-F27378B5C3A5}" srcId="{8889C452-F2B0-47D1-978D-3055115727DE}" destId="{2A197EFF-FBC6-4FAD-B35E-F4B03A832ABB}" srcOrd="2" destOrd="0" parTransId="{43F06E32-F57B-4CCA-AF87-4F336A2AC03D}" sibTransId="{8B8AC9DA-4E78-41F2-AF86-890D2524A563}"/>
    <dgm:cxn modelId="{AC34DB13-D329-4843-A7AD-AFE66589EE8F}" type="presOf" srcId="{DC600BD2-ACFD-44F9-9007-3095D8F55AAF}" destId="{5F87379A-A8F7-4B3B-9508-E8A0AC4F851D}" srcOrd="0" destOrd="0" presId="urn:microsoft.com/office/officeart/2005/8/layout/cycle6"/>
    <dgm:cxn modelId="{41B5B888-D278-4B37-8658-D19383142FEC}" type="presOf" srcId="{CE937E69-BA23-47CE-9DA7-26B011BE5B16}" destId="{630C5B4C-FC49-4738-960E-D2BB65BF31AB}" srcOrd="0" destOrd="0" presId="urn:microsoft.com/office/officeart/2005/8/layout/cycle6"/>
    <dgm:cxn modelId="{4C940957-CD79-4B94-88D1-7B29A91E3C9F}" srcId="{8889C452-F2B0-47D1-978D-3055115727DE}" destId="{64DB0352-F29D-449A-B307-0C22D4C71495}" srcOrd="0" destOrd="0" parTransId="{6C9ACF66-50E9-4A29-9C1C-AA0541FF3A95}" sibTransId="{7C1E2042-CDB2-4F5D-B8F8-41F7167F090B}"/>
    <dgm:cxn modelId="{339ED1F4-5209-4617-963F-1A67D84EAB71}" type="presParOf" srcId="{4271EAE0-984F-405E-9C34-7616C1FED2D9}" destId="{C7AAD8D3-D824-4020-A807-FB4FB93F9199}" srcOrd="0" destOrd="0" presId="urn:microsoft.com/office/officeart/2005/8/layout/cycle6"/>
    <dgm:cxn modelId="{F75073D9-0F42-4CF6-B015-E373E1460E3C}" type="presParOf" srcId="{4271EAE0-984F-405E-9C34-7616C1FED2D9}" destId="{8B983857-BFB0-400D-B05D-0B366DB2B312}" srcOrd="1" destOrd="0" presId="urn:microsoft.com/office/officeart/2005/8/layout/cycle6"/>
    <dgm:cxn modelId="{74BBB093-9DC3-4F41-ACD4-7E80EEF61653}" type="presParOf" srcId="{4271EAE0-984F-405E-9C34-7616C1FED2D9}" destId="{46652B68-8C42-448B-95E4-8168D1062148}" srcOrd="2" destOrd="0" presId="urn:microsoft.com/office/officeart/2005/8/layout/cycle6"/>
    <dgm:cxn modelId="{722C42DA-5AA3-4C8A-AC1B-D9424FDC8848}" type="presParOf" srcId="{4271EAE0-984F-405E-9C34-7616C1FED2D9}" destId="{63B63864-3AC7-4A47-B52A-6F37A72A1D45}" srcOrd="3" destOrd="0" presId="urn:microsoft.com/office/officeart/2005/8/layout/cycle6"/>
    <dgm:cxn modelId="{A712915F-B569-4A10-8B41-2392AB064F4B}" type="presParOf" srcId="{4271EAE0-984F-405E-9C34-7616C1FED2D9}" destId="{ED7B660E-9C07-448B-8771-C1A7A5C17A2F}" srcOrd="4" destOrd="0" presId="urn:microsoft.com/office/officeart/2005/8/layout/cycle6"/>
    <dgm:cxn modelId="{A527B006-0A85-4568-AEF1-07A20322201E}" type="presParOf" srcId="{4271EAE0-984F-405E-9C34-7616C1FED2D9}" destId="{E8F7058C-0BCB-4008-988C-87487981094A}" srcOrd="5" destOrd="0" presId="urn:microsoft.com/office/officeart/2005/8/layout/cycle6"/>
    <dgm:cxn modelId="{265E77E4-67A4-4016-8625-5265582817FD}" type="presParOf" srcId="{4271EAE0-984F-405E-9C34-7616C1FED2D9}" destId="{39025084-EB5D-4B8E-973C-05009FCF4C9E}" srcOrd="6" destOrd="0" presId="urn:microsoft.com/office/officeart/2005/8/layout/cycle6"/>
    <dgm:cxn modelId="{C0E88EE1-DC42-4EF0-B13B-B9E6FCADBE54}" type="presParOf" srcId="{4271EAE0-984F-405E-9C34-7616C1FED2D9}" destId="{591AE1F1-1139-4298-83F0-D5FED30ED4C1}" srcOrd="7" destOrd="0" presId="urn:microsoft.com/office/officeart/2005/8/layout/cycle6"/>
    <dgm:cxn modelId="{ED5C9704-8775-45A9-A05C-4A68944DE674}" type="presParOf" srcId="{4271EAE0-984F-405E-9C34-7616C1FED2D9}" destId="{EC5D93BF-D219-42C8-8D22-F508F4BBACFD}" srcOrd="8" destOrd="0" presId="urn:microsoft.com/office/officeart/2005/8/layout/cycle6"/>
    <dgm:cxn modelId="{C906461B-813E-4CB1-8E8A-2C1816DF3C42}" type="presParOf" srcId="{4271EAE0-984F-405E-9C34-7616C1FED2D9}" destId="{630C5B4C-FC49-4738-960E-D2BB65BF31AB}" srcOrd="9" destOrd="0" presId="urn:microsoft.com/office/officeart/2005/8/layout/cycle6"/>
    <dgm:cxn modelId="{2058CC86-EDEF-453A-9ECF-1C8EC6303EBE}" type="presParOf" srcId="{4271EAE0-984F-405E-9C34-7616C1FED2D9}" destId="{C0C60962-24F4-475B-9534-34C7814988D5}" srcOrd="10" destOrd="0" presId="urn:microsoft.com/office/officeart/2005/8/layout/cycle6"/>
    <dgm:cxn modelId="{B85E7127-A116-4864-BA8A-FF7D58E2AE31}" type="presParOf" srcId="{4271EAE0-984F-405E-9C34-7616C1FED2D9}" destId="{5F87379A-A8F7-4B3B-9508-E8A0AC4F851D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74596-809B-42E2-8287-A2C515AA8B0D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15F8A4-A209-4A79-A468-FF73135D6DC8}">
      <dgm:prSet phldrT="[Text]" custT="1"/>
      <dgm:spPr/>
      <dgm:t>
        <a:bodyPr/>
        <a:lstStyle/>
        <a:p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Ngôn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ngữ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 C#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E5A24C-1FB8-434A-846C-898CC7C7DAD7}" type="parTrans" cxnId="{39A29FB3-F4DA-48DD-A3A7-5F71A7FA1F6D}">
      <dgm:prSet/>
      <dgm:spPr/>
      <dgm:t>
        <a:bodyPr/>
        <a:lstStyle/>
        <a:p>
          <a:endParaRPr lang="en-US"/>
        </a:p>
      </dgm:t>
    </dgm:pt>
    <dgm:pt modelId="{81A257AD-559E-46A9-9FF9-1E906FAEEAA7}" type="sibTrans" cxnId="{39A29FB3-F4DA-48DD-A3A7-5F71A7FA1F6D}">
      <dgm:prSet/>
      <dgm:spPr/>
      <dgm:t>
        <a:bodyPr/>
        <a:lstStyle/>
        <a:p>
          <a:endParaRPr lang="en-US"/>
        </a:p>
      </dgm:t>
    </dgm:pt>
    <dgm:pt modelId="{97BC7920-3C8F-4299-B2AA-8DE430205484}">
      <dgm:prSet phldrT="[Text]" custT="1"/>
      <dgm:spPr/>
      <dgm:t>
        <a:bodyPr/>
        <a:lstStyle/>
        <a:p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 Visual Studio 2022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747D4F-6624-4D55-86F0-73CDA6E79CB2}" type="parTrans" cxnId="{B834AED0-46CF-425F-AF64-299B6670F0C9}">
      <dgm:prSet/>
      <dgm:spPr/>
      <dgm:t>
        <a:bodyPr/>
        <a:lstStyle/>
        <a:p>
          <a:endParaRPr lang="en-US"/>
        </a:p>
      </dgm:t>
    </dgm:pt>
    <dgm:pt modelId="{9CB8A309-2CB0-47D6-9B44-045BAD584D42}" type="sibTrans" cxnId="{B834AED0-46CF-425F-AF64-299B6670F0C9}">
      <dgm:prSet/>
      <dgm:spPr/>
      <dgm:t>
        <a:bodyPr/>
        <a:lstStyle/>
        <a:p>
          <a:endParaRPr lang="en-US"/>
        </a:p>
      </dgm:t>
    </dgm:pt>
    <dgm:pt modelId="{871C014E-52AC-49E3-8C7B-AFE7F81AE7C6}">
      <dgm:prSet phldrT="[Text]" custT="1"/>
      <dgm:spPr/>
      <dgm:t>
        <a:bodyPr/>
        <a:lstStyle/>
        <a:p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 tin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36E39F-B6AB-4718-9825-E243A6488394}" type="parTrans" cxnId="{E5972538-AA81-4FB6-9BE8-376E423E6A66}">
      <dgm:prSet/>
      <dgm:spPr/>
      <dgm:t>
        <a:bodyPr/>
        <a:lstStyle/>
        <a:p>
          <a:endParaRPr lang="en-US"/>
        </a:p>
      </dgm:t>
    </dgm:pt>
    <dgm:pt modelId="{CFBE34F1-8C62-4AFB-9E41-546FA8776257}" type="sibTrans" cxnId="{E5972538-AA81-4FB6-9BE8-376E423E6A66}">
      <dgm:prSet/>
      <dgm:spPr/>
      <dgm:t>
        <a:bodyPr/>
        <a:lstStyle/>
        <a:p>
          <a:endParaRPr lang="en-US"/>
        </a:p>
      </dgm:t>
    </dgm:pt>
    <dgm:pt modelId="{466284B4-731A-490B-BCD9-BCB3EB59BEC3}">
      <dgm:prSet phldrT="[Text]" custT="1"/>
      <dgm:spPr/>
      <dgm:t>
        <a:bodyPr/>
        <a:lstStyle/>
        <a:p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trị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sở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1A09D1-125B-4F18-A8CD-DCF1D57A12A5}" type="parTrans" cxnId="{AE9173F3-7107-47C3-9A42-356FCAA2E2DC}">
      <dgm:prSet/>
      <dgm:spPr/>
      <dgm:t>
        <a:bodyPr/>
        <a:lstStyle/>
        <a:p>
          <a:endParaRPr lang="en-US"/>
        </a:p>
      </dgm:t>
    </dgm:pt>
    <dgm:pt modelId="{F207C2A2-7EEF-4234-967A-8F0CDFACBD09}" type="sibTrans" cxnId="{AE9173F3-7107-47C3-9A42-356FCAA2E2DC}">
      <dgm:prSet/>
      <dgm:spPr/>
      <dgm:t>
        <a:bodyPr/>
        <a:lstStyle/>
        <a:p>
          <a:endParaRPr lang="en-US"/>
        </a:p>
      </dgm:t>
    </dgm:pt>
    <dgm:pt modelId="{EC4BA470-2695-425B-8257-DCD3304F6E1D}" type="pres">
      <dgm:prSet presAssocID="{4AE74596-809B-42E2-8287-A2C515AA8B0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705E9C-BE09-4A72-8D30-88D99A999229}" type="pres">
      <dgm:prSet presAssocID="{B815F8A4-A209-4A79-A468-FF73135D6DC8}" presName="compNode" presStyleCnt="0"/>
      <dgm:spPr/>
    </dgm:pt>
    <dgm:pt modelId="{FA0D7E34-CA23-4856-8887-D4341F2CA9E4}" type="pres">
      <dgm:prSet presAssocID="{B815F8A4-A209-4A79-A468-FF73135D6DC8}" presName="pictRect" presStyleLbl="node1" presStyleIdx="0" presStyleCnt="4" custScaleX="113102" custLinFactNeighborX="-37510" custLinFactNeighborY="251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0BDDB7D2-9CDE-478D-B909-7A2C1452C451}" type="pres">
      <dgm:prSet presAssocID="{B815F8A4-A209-4A79-A468-FF73135D6DC8}" presName="textRect" presStyleLbl="revTx" presStyleIdx="0" presStyleCnt="4" custLinFactNeighborX="-37510" custLinFactNeighborY="46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87966-832D-4839-862D-7036F636E1CE}" type="pres">
      <dgm:prSet presAssocID="{81A257AD-559E-46A9-9FF9-1E906FAEEAA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997D8B1-33D6-4480-9CA2-2AEA4BBA8C3A}" type="pres">
      <dgm:prSet presAssocID="{97BC7920-3C8F-4299-B2AA-8DE430205484}" presName="compNode" presStyleCnt="0"/>
      <dgm:spPr/>
    </dgm:pt>
    <dgm:pt modelId="{802DFB94-AC9F-473B-93C1-E213AE9EADBE}" type="pres">
      <dgm:prSet presAssocID="{97BC7920-3C8F-4299-B2AA-8DE430205484}" presName="pictRect" presStyleLbl="node1" presStyleIdx="1" presStyleCnt="4" custScaleX="111194" custLinFactX="11954" custLinFactNeighborX="100000" custLinFactNeighborY="-104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82C4842-2EE1-4B28-9856-FBAFFFD2231B}" type="pres">
      <dgm:prSet presAssocID="{97BC7920-3C8F-4299-B2AA-8DE430205484}" presName="textRect" presStyleLbl="revTx" presStyleIdx="1" presStyleCnt="4" custScaleX="126146" custLinFactX="22821" custLinFactNeighborX="100000" custLinFactNeighborY="50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A6ECF-B4BB-4271-B6EB-0A4E7F49DE00}" type="pres">
      <dgm:prSet presAssocID="{9CB8A309-2CB0-47D6-9B44-045BAD584D4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C4EECD2-5D90-44C9-B82F-35776BC36738}" type="pres">
      <dgm:prSet presAssocID="{871C014E-52AC-49E3-8C7B-AFE7F81AE7C6}" presName="compNode" presStyleCnt="0"/>
      <dgm:spPr/>
    </dgm:pt>
    <dgm:pt modelId="{6F6F3B9E-580F-4486-92ED-6B45B1AF27AB}" type="pres">
      <dgm:prSet presAssocID="{871C014E-52AC-49E3-8C7B-AFE7F81AE7C6}" presName="pictRect" presStyleLbl="node1" presStyleIdx="2" presStyleCnt="4" custScaleX="111947" custLinFactX="-100000" custLinFactY="64794" custLinFactNeighborX="-162198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1D0CFE96-1C6B-47A3-8B75-915DB7930B73}" type="pres">
      <dgm:prSet presAssocID="{871C014E-52AC-49E3-8C7B-AFE7F81AE7C6}" presName="textRect" presStyleLbl="revTx" presStyleIdx="2" presStyleCnt="4" custScaleX="118878" custLinFactX="-100000" custLinFactY="100798" custLinFactNeighborX="-167968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21AD0-6FA5-48F9-B83F-3BDFF35F5635}" type="pres">
      <dgm:prSet presAssocID="{CFBE34F1-8C62-4AFB-9E41-546FA877625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7BCF0AC-3813-4932-A0A3-2B1713F315CB}" type="pres">
      <dgm:prSet presAssocID="{466284B4-731A-490B-BCD9-BCB3EB59BEC3}" presName="compNode" presStyleCnt="0"/>
      <dgm:spPr/>
    </dgm:pt>
    <dgm:pt modelId="{AEB36D18-5F56-4455-8F9B-05D10B0421F1}" type="pres">
      <dgm:prSet presAssocID="{466284B4-731A-490B-BCD9-BCB3EB59BEC3}" presName="pictRect" presStyleLbl="node1" presStyleIdx="3" presStyleCnt="4" custLinFactX="14839" custLinFactNeighborX="100000" custLinFactNeighborY="-502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A29DC280-ABF8-45EA-940B-BEDC9410D6EB}" type="pres">
      <dgm:prSet presAssocID="{466284B4-731A-490B-BCD9-BCB3EB59BEC3}" presName="textRect" presStyleLbl="revTx" presStyleIdx="3" presStyleCnt="4" custScaleX="118519" custLinFactX="14839" custLinFactNeighborX="100000" custLinFactNeighborY="-93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972538-AA81-4FB6-9BE8-376E423E6A66}" srcId="{4AE74596-809B-42E2-8287-A2C515AA8B0D}" destId="{871C014E-52AC-49E3-8C7B-AFE7F81AE7C6}" srcOrd="2" destOrd="0" parTransId="{0836E39F-B6AB-4718-9825-E243A6488394}" sibTransId="{CFBE34F1-8C62-4AFB-9E41-546FA8776257}"/>
    <dgm:cxn modelId="{A65C04C3-97BC-436B-B2A1-79F372A3E9D3}" type="presOf" srcId="{9CB8A309-2CB0-47D6-9B44-045BAD584D42}" destId="{9BFA6ECF-B4BB-4271-B6EB-0A4E7F49DE00}" srcOrd="0" destOrd="0" presId="urn:microsoft.com/office/officeart/2005/8/layout/pList1"/>
    <dgm:cxn modelId="{DF93ACD1-A141-4D71-B0A1-CCC1C1FF555B}" type="presOf" srcId="{B815F8A4-A209-4A79-A468-FF73135D6DC8}" destId="{0BDDB7D2-9CDE-478D-B909-7A2C1452C451}" srcOrd="0" destOrd="0" presId="urn:microsoft.com/office/officeart/2005/8/layout/pList1"/>
    <dgm:cxn modelId="{B0D4ED09-71B1-4A01-B110-558D79930E25}" type="presOf" srcId="{466284B4-731A-490B-BCD9-BCB3EB59BEC3}" destId="{A29DC280-ABF8-45EA-940B-BEDC9410D6EB}" srcOrd="0" destOrd="0" presId="urn:microsoft.com/office/officeart/2005/8/layout/pList1"/>
    <dgm:cxn modelId="{39A29FB3-F4DA-48DD-A3A7-5F71A7FA1F6D}" srcId="{4AE74596-809B-42E2-8287-A2C515AA8B0D}" destId="{B815F8A4-A209-4A79-A468-FF73135D6DC8}" srcOrd="0" destOrd="0" parTransId="{E0E5A24C-1FB8-434A-846C-898CC7C7DAD7}" sibTransId="{81A257AD-559E-46A9-9FF9-1E906FAEEAA7}"/>
    <dgm:cxn modelId="{C4BD091C-0B04-4CCD-87D6-B7908D857068}" type="presOf" srcId="{CFBE34F1-8C62-4AFB-9E41-546FA8776257}" destId="{8C721AD0-6FA5-48F9-B83F-3BDFF35F5635}" srcOrd="0" destOrd="0" presId="urn:microsoft.com/office/officeart/2005/8/layout/pList1"/>
    <dgm:cxn modelId="{B834AED0-46CF-425F-AF64-299B6670F0C9}" srcId="{4AE74596-809B-42E2-8287-A2C515AA8B0D}" destId="{97BC7920-3C8F-4299-B2AA-8DE430205484}" srcOrd="1" destOrd="0" parTransId="{71747D4F-6624-4D55-86F0-73CDA6E79CB2}" sibTransId="{9CB8A309-2CB0-47D6-9B44-045BAD584D42}"/>
    <dgm:cxn modelId="{AE9173F3-7107-47C3-9A42-356FCAA2E2DC}" srcId="{4AE74596-809B-42E2-8287-A2C515AA8B0D}" destId="{466284B4-731A-490B-BCD9-BCB3EB59BEC3}" srcOrd="3" destOrd="0" parTransId="{751A09D1-125B-4F18-A8CD-DCF1D57A12A5}" sibTransId="{F207C2A2-7EEF-4234-967A-8F0CDFACBD09}"/>
    <dgm:cxn modelId="{D4F88CEF-1781-482B-806A-228018390CFD}" type="presOf" srcId="{871C014E-52AC-49E3-8C7B-AFE7F81AE7C6}" destId="{1D0CFE96-1C6B-47A3-8B75-915DB7930B73}" srcOrd="0" destOrd="0" presId="urn:microsoft.com/office/officeart/2005/8/layout/pList1"/>
    <dgm:cxn modelId="{1B84803E-D621-4709-9B0A-BAC5F1491134}" type="presOf" srcId="{4AE74596-809B-42E2-8287-A2C515AA8B0D}" destId="{EC4BA470-2695-425B-8257-DCD3304F6E1D}" srcOrd="0" destOrd="0" presId="urn:microsoft.com/office/officeart/2005/8/layout/pList1"/>
    <dgm:cxn modelId="{90741374-EDF1-4288-B377-BA6E34FB90FC}" type="presOf" srcId="{81A257AD-559E-46A9-9FF9-1E906FAEEAA7}" destId="{90187966-832D-4839-862D-7036F636E1CE}" srcOrd="0" destOrd="0" presId="urn:microsoft.com/office/officeart/2005/8/layout/pList1"/>
    <dgm:cxn modelId="{54D82408-A984-43CB-BF6B-384E192601FB}" type="presOf" srcId="{97BC7920-3C8F-4299-B2AA-8DE430205484}" destId="{682C4842-2EE1-4B28-9856-FBAFFFD2231B}" srcOrd="0" destOrd="0" presId="urn:microsoft.com/office/officeart/2005/8/layout/pList1"/>
    <dgm:cxn modelId="{29B53C4F-3A4D-4095-B6B4-3AEFDAD398CE}" type="presParOf" srcId="{EC4BA470-2695-425B-8257-DCD3304F6E1D}" destId="{02705E9C-BE09-4A72-8D30-88D99A999229}" srcOrd="0" destOrd="0" presId="urn:microsoft.com/office/officeart/2005/8/layout/pList1"/>
    <dgm:cxn modelId="{E51C0818-2EE0-4883-8FF3-2B305EAD0C60}" type="presParOf" srcId="{02705E9C-BE09-4A72-8D30-88D99A999229}" destId="{FA0D7E34-CA23-4856-8887-D4341F2CA9E4}" srcOrd="0" destOrd="0" presId="urn:microsoft.com/office/officeart/2005/8/layout/pList1"/>
    <dgm:cxn modelId="{C9EEE46D-6A4C-4DC6-B5AD-997CCC3AD847}" type="presParOf" srcId="{02705E9C-BE09-4A72-8D30-88D99A999229}" destId="{0BDDB7D2-9CDE-478D-B909-7A2C1452C451}" srcOrd="1" destOrd="0" presId="urn:microsoft.com/office/officeart/2005/8/layout/pList1"/>
    <dgm:cxn modelId="{D5567A03-9D2A-43A6-8B9B-C2B4DB667F4A}" type="presParOf" srcId="{EC4BA470-2695-425B-8257-DCD3304F6E1D}" destId="{90187966-832D-4839-862D-7036F636E1CE}" srcOrd="1" destOrd="0" presId="urn:microsoft.com/office/officeart/2005/8/layout/pList1"/>
    <dgm:cxn modelId="{F441DC40-23E1-495A-BDFA-8B7CC60ADDBC}" type="presParOf" srcId="{EC4BA470-2695-425B-8257-DCD3304F6E1D}" destId="{A997D8B1-33D6-4480-9CA2-2AEA4BBA8C3A}" srcOrd="2" destOrd="0" presId="urn:microsoft.com/office/officeart/2005/8/layout/pList1"/>
    <dgm:cxn modelId="{B09B438A-0EB3-40E6-838C-5E097BFD0B86}" type="presParOf" srcId="{A997D8B1-33D6-4480-9CA2-2AEA4BBA8C3A}" destId="{802DFB94-AC9F-473B-93C1-E213AE9EADBE}" srcOrd="0" destOrd="0" presId="urn:microsoft.com/office/officeart/2005/8/layout/pList1"/>
    <dgm:cxn modelId="{E88005A1-305D-438B-8901-F6C1D30DC741}" type="presParOf" srcId="{A997D8B1-33D6-4480-9CA2-2AEA4BBA8C3A}" destId="{682C4842-2EE1-4B28-9856-FBAFFFD2231B}" srcOrd="1" destOrd="0" presId="urn:microsoft.com/office/officeart/2005/8/layout/pList1"/>
    <dgm:cxn modelId="{467A9CDE-BB98-4E96-B0E0-B1F3F61C08AB}" type="presParOf" srcId="{EC4BA470-2695-425B-8257-DCD3304F6E1D}" destId="{9BFA6ECF-B4BB-4271-B6EB-0A4E7F49DE00}" srcOrd="3" destOrd="0" presId="urn:microsoft.com/office/officeart/2005/8/layout/pList1"/>
    <dgm:cxn modelId="{582F0667-A300-4F5D-ADBB-D044D3D36268}" type="presParOf" srcId="{EC4BA470-2695-425B-8257-DCD3304F6E1D}" destId="{5C4EECD2-5D90-44C9-B82F-35776BC36738}" srcOrd="4" destOrd="0" presId="urn:microsoft.com/office/officeart/2005/8/layout/pList1"/>
    <dgm:cxn modelId="{D5574A21-29CE-46BE-AE33-22F7ACDDCDD2}" type="presParOf" srcId="{5C4EECD2-5D90-44C9-B82F-35776BC36738}" destId="{6F6F3B9E-580F-4486-92ED-6B45B1AF27AB}" srcOrd="0" destOrd="0" presId="urn:microsoft.com/office/officeart/2005/8/layout/pList1"/>
    <dgm:cxn modelId="{C0E1E724-2ADC-4589-97A2-6EF7432168F9}" type="presParOf" srcId="{5C4EECD2-5D90-44C9-B82F-35776BC36738}" destId="{1D0CFE96-1C6B-47A3-8B75-915DB7930B73}" srcOrd="1" destOrd="0" presId="urn:microsoft.com/office/officeart/2005/8/layout/pList1"/>
    <dgm:cxn modelId="{D6164B42-F64D-4309-8E66-A91811B4157A}" type="presParOf" srcId="{EC4BA470-2695-425B-8257-DCD3304F6E1D}" destId="{8C721AD0-6FA5-48F9-B83F-3BDFF35F5635}" srcOrd="5" destOrd="0" presId="urn:microsoft.com/office/officeart/2005/8/layout/pList1"/>
    <dgm:cxn modelId="{C54239B2-7B12-4ED1-8534-8BFE3A637DB7}" type="presParOf" srcId="{EC4BA470-2695-425B-8257-DCD3304F6E1D}" destId="{47BCF0AC-3813-4932-A0A3-2B1713F315CB}" srcOrd="6" destOrd="0" presId="urn:microsoft.com/office/officeart/2005/8/layout/pList1"/>
    <dgm:cxn modelId="{3617588A-D217-43ED-85C8-4227E1C22E05}" type="presParOf" srcId="{47BCF0AC-3813-4932-A0A3-2B1713F315CB}" destId="{AEB36D18-5F56-4455-8F9B-05D10B0421F1}" srcOrd="0" destOrd="0" presId="urn:microsoft.com/office/officeart/2005/8/layout/pList1"/>
    <dgm:cxn modelId="{1482FF11-7381-443A-A9D1-3390B30EC7D8}" type="presParOf" srcId="{47BCF0AC-3813-4932-A0A3-2B1713F315CB}" destId="{A29DC280-ABF8-45EA-940B-BEDC9410D6E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ACC924-39BF-4DE3-AC62-8EC8DA12738A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CB17E3-48CD-4A56-A62E-184D5BD6E754}">
      <dgm:prSet phldrT="[Text]"/>
      <dgm:spPr/>
      <dgm:t>
        <a:bodyPr/>
        <a:lstStyle/>
        <a:p>
          <a:r>
            <a:rPr lang="en-US" i="1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i="1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r>
            <a:rPr lang="en-US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i="1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trang</a:t>
          </a:r>
          <a:r>
            <a:rPr lang="en-US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i="1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endParaRPr lang="en-US" i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344DC4-1A0B-41DB-9A76-5126B3BD5A1D}" type="parTrans" cxnId="{2EB3559A-920C-4EE2-9F4D-0D66A57E16EA}">
      <dgm:prSet/>
      <dgm:spPr/>
      <dgm:t>
        <a:bodyPr/>
        <a:lstStyle/>
        <a:p>
          <a:endParaRPr lang="en-US"/>
        </a:p>
      </dgm:t>
    </dgm:pt>
    <dgm:pt modelId="{30262E10-9A92-43DB-987C-A42FA1A239F8}" type="sibTrans" cxnId="{2EB3559A-920C-4EE2-9F4D-0D66A57E16EA}">
      <dgm:prSet/>
      <dgm:spPr/>
      <dgm:t>
        <a:bodyPr/>
        <a:lstStyle/>
        <a:p>
          <a:endParaRPr lang="en-US"/>
        </a:p>
      </dgm:t>
    </dgm:pt>
    <dgm:pt modelId="{3DAAE053-8E1B-4EEB-83BF-4F15F7C3CEC2}" type="pres">
      <dgm:prSet presAssocID="{A1ACC924-39BF-4DE3-AC62-8EC8DA12738A}" presName="diagram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77CFC9CF-65D9-4B1D-90A2-227048E72420}" type="pres">
      <dgm:prSet presAssocID="{D6CB17E3-48CD-4A56-A62E-184D5BD6E754}" presName="composite" presStyleCnt="0"/>
      <dgm:spPr/>
    </dgm:pt>
    <dgm:pt modelId="{3059C393-FD30-4C8C-93BE-CB71A521EFBF}" type="pres">
      <dgm:prSet presAssocID="{D6CB17E3-48CD-4A56-A62E-184D5BD6E754}" presName="Image" presStyleLbl="bgShp" presStyleIdx="0" presStyleCnt="1" custScaleX="137245" custScaleY="149648" custLinFactNeighborX="3518" custLinFactNeighborY="-3697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33F5A4DB-5720-4CE6-90EF-27073F13E261}" type="pres">
      <dgm:prSet presAssocID="{D6CB17E3-48CD-4A56-A62E-184D5BD6E754}" presName="Parent" presStyleLbl="node0" presStyleIdx="0" presStyleCnt="1" custScaleX="79997" custScaleY="78488" custLinFactNeighborX="2680" custLinFactNeighborY="59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B3559A-920C-4EE2-9F4D-0D66A57E16EA}" srcId="{A1ACC924-39BF-4DE3-AC62-8EC8DA12738A}" destId="{D6CB17E3-48CD-4A56-A62E-184D5BD6E754}" srcOrd="0" destOrd="0" parTransId="{E4344DC4-1A0B-41DB-9A76-5126B3BD5A1D}" sibTransId="{30262E10-9A92-43DB-987C-A42FA1A239F8}"/>
    <dgm:cxn modelId="{619A18C3-89F8-4607-85CE-49E7A1BF3D11}" type="presOf" srcId="{A1ACC924-39BF-4DE3-AC62-8EC8DA12738A}" destId="{3DAAE053-8E1B-4EEB-83BF-4F15F7C3CEC2}" srcOrd="0" destOrd="0" presId="urn:microsoft.com/office/officeart/2008/layout/BendingPictureCaption"/>
    <dgm:cxn modelId="{BB2DAE59-53F5-4188-AD8C-16371B2A3AE7}" type="presOf" srcId="{D6CB17E3-48CD-4A56-A62E-184D5BD6E754}" destId="{33F5A4DB-5720-4CE6-90EF-27073F13E261}" srcOrd="0" destOrd="0" presId="urn:microsoft.com/office/officeart/2008/layout/BendingPictureCaption"/>
    <dgm:cxn modelId="{5D623CD7-B121-4053-BC0B-F86D62BF32FA}" type="presParOf" srcId="{3DAAE053-8E1B-4EEB-83BF-4F15F7C3CEC2}" destId="{77CFC9CF-65D9-4B1D-90A2-227048E72420}" srcOrd="0" destOrd="0" presId="urn:microsoft.com/office/officeart/2008/layout/BendingPictureCaption"/>
    <dgm:cxn modelId="{9033F4C0-7AE6-40ED-B0B9-A077588EDD73}" type="presParOf" srcId="{77CFC9CF-65D9-4B1D-90A2-227048E72420}" destId="{3059C393-FD30-4C8C-93BE-CB71A521EFBF}" srcOrd="0" destOrd="0" presId="urn:microsoft.com/office/officeart/2008/layout/BendingPictureCaption"/>
    <dgm:cxn modelId="{378B284F-AF25-42F9-BBBF-82F155A4F679}" type="presParOf" srcId="{77CFC9CF-65D9-4B1D-90A2-227048E72420}" destId="{33F5A4DB-5720-4CE6-90EF-27073F13E261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ACC924-39BF-4DE3-AC62-8EC8DA12738A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CB17E3-48CD-4A56-A62E-184D5BD6E754}">
      <dgm:prSet phldrT="[Text]" custT="1"/>
      <dgm:spPr/>
      <dgm:t>
        <a:bodyPr/>
        <a:lstStyle/>
        <a:p>
          <a:r>
            <a:rPr lang="en-US" sz="2800" i="1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2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i="1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r>
            <a:rPr lang="en-US" sz="2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i="1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2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i="1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ký</a:t>
          </a:r>
          <a:endParaRPr lang="en-US" sz="2800" i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344DC4-1A0B-41DB-9A76-5126B3BD5A1D}" type="parTrans" cxnId="{2EB3559A-920C-4EE2-9F4D-0D66A57E16EA}">
      <dgm:prSet/>
      <dgm:spPr/>
      <dgm:t>
        <a:bodyPr/>
        <a:lstStyle/>
        <a:p>
          <a:endParaRPr lang="en-US"/>
        </a:p>
      </dgm:t>
    </dgm:pt>
    <dgm:pt modelId="{30262E10-9A92-43DB-987C-A42FA1A239F8}" type="sibTrans" cxnId="{2EB3559A-920C-4EE2-9F4D-0D66A57E16EA}">
      <dgm:prSet/>
      <dgm:spPr/>
      <dgm:t>
        <a:bodyPr/>
        <a:lstStyle/>
        <a:p>
          <a:endParaRPr lang="en-US"/>
        </a:p>
      </dgm:t>
    </dgm:pt>
    <dgm:pt modelId="{C3A4ABBF-2ADF-45DF-8CA1-642B0EDDDEAC}">
      <dgm:prSet phldrT="[Text]" custT="1"/>
      <dgm:spPr/>
      <dgm:t>
        <a:bodyPr/>
        <a:lstStyle/>
        <a:p>
          <a:r>
            <a:rPr lang="en-US" sz="2800" i="1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2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i="1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r>
            <a:rPr lang="en-US" sz="2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i="1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2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i="1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endParaRPr lang="en-US" sz="2800" i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B55EAB-ABA9-4366-B184-3523C08209D3}" type="parTrans" cxnId="{14A7BCA3-2177-4608-891E-B3E00A5F1014}">
      <dgm:prSet/>
      <dgm:spPr/>
      <dgm:t>
        <a:bodyPr/>
        <a:lstStyle/>
        <a:p>
          <a:endParaRPr lang="en-US"/>
        </a:p>
      </dgm:t>
    </dgm:pt>
    <dgm:pt modelId="{AA6C5803-81AF-4084-9E94-FC343F861925}" type="sibTrans" cxnId="{14A7BCA3-2177-4608-891E-B3E00A5F1014}">
      <dgm:prSet/>
      <dgm:spPr/>
      <dgm:t>
        <a:bodyPr/>
        <a:lstStyle/>
        <a:p>
          <a:endParaRPr lang="en-US"/>
        </a:p>
      </dgm:t>
    </dgm:pt>
    <dgm:pt modelId="{3DAAE053-8E1B-4EEB-83BF-4F15F7C3CEC2}" type="pres">
      <dgm:prSet presAssocID="{A1ACC924-39BF-4DE3-AC62-8EC8DA12738A}" presName="diagram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77CFC9CF-65D9-4B1D-90A2-227048E72420}" type="pres">
      <dgm:prSet presAssocID="{D6CB17E3-48CD-4A56-A62E-184D5BD6E754}" presName="composite" presStyleCnt="0"/>
      <dgm:spPr/>
    </dgm:pt>
    <dgm:pt modelId="{3059C393-FD30-4C8C-93BE-CB71A521EFBF}" type="pres">
      <dgm:prSet presAssocID="{D6CB17E3-48CD-4A56-A62E-184D5BD6E754}" presName="Image" presStyleLbl="bgShp" presStyleIdx="0" presStyleCnt="2" custScaleX="123446" custScaleY="150919" custLinFactNeighborX="364" custLinFactNeighborY="-196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33F5A4DB-5720-4CE6-90EF-27073F13E261}" type="pres">
      <dgm:prSet presAssocID="{D6CB17E3-48CD-4A56-A62E-184D5BD6E754}" presName="Parent" presStyleLbl="node0" presStyleIdx="0" presStyleCnt="2" custLinFactY="79792" custLinFactNeighborX="-14523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AED3A-CD9F-42B1-8D80-7B388D660B54}" type="pres">
      <dgm:prSet presAssocID="{30262E10-9A92-43DB-987C-A42FA1A239F8}" presName="sibTrans" presStyleCnt="0"/>
      <dgm:spPr/>
    </dgm:pt>
    <dgm:pt modelId="{18CCD35B-0BF1-4473-8AE8-84C4C91C96BB}" type="pres">
      <dgm:prSet presAssocID="{C3A4ABBF-2ADF-45DF-8CA1-642B0EDDDEAC}" presName="composite" presStyleCnt="0"/>
      <dgm:spPr/>
    </dgm:pt>
    <dgm:pt modelId="{46B13056-6AAD-4C81-8298-BCAE041B0F09}" type="pres">
      <dgm:prSet presAssocID="{C3A4ABBF-2ADF-45DF-8CA1-642B0EDDDEAC}" presName="Image" presStyleLbl="bgShp" presStyleIdx="1" presStyleCnt="2" custScaleX="104296" custScaleY="154621" custLinFactNeighborY="234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6B1FAAFA-F3D1-4C46-BBA0-AAD6D280154C}" type="pres">
      <dgm:prSet presAssocID="{C3A4ABBF-2ADF-45DF-8CA1-642B0EDDDEAC}" presName="Parent" presStyleLbl="node0" presStyleIdx="1" presStyleCnt="2" custScaleX="115298" custLinFactY="96517" custLinFactNeighborX="-452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7061B4-5FD6-4DBD-B9F6-9B661121BB19}" type="presOf" srcId="{C3A4ABBF-2ADF-45DF-8CA1-642B0EDDDEAC}" destId="{6B1FAAFA-F3D1-4C46-BBA0-AAD6D280154C}" srcOrd="0" destOrd="0" presId="urn:microsoft.com/office/officeart/2008/layout/BendingPictureCaption"/>
    <dgm:cxn modelId="{34F33388-8A9F-4420-9625-4F9176702282}" type="presOf" srcId="{A1ACC924-39BF-4DE3-AC62-8EC8DA12738A}" destId="{3DAAE053-8E1B-4EEB-83BF-4F15F7C3CEC2}" srcOrd="0" destOrd="0" presId="urn:microsoft.com/office/officeart/2008/layout/BendingPictureCaption"/>
    <dgm:cxn modelId="{E4EF4D66-77D7-4B61-A28B-56F4A4560BE8}" type="presOf" srcId="{D6CB17E3-48CD-4A56-A62E-184D5BD6E754}" destId="{33F5A4DB-5720-4CE6-90EF-27073F13E261}" srcOrd="0" destOrd="0" presId="urn:microsoft.com/office/officeart/2008/layout/BendingPictureCaption"/>
    <dgm:cxn modelId="{2EB3559A-920C-4EE2-9F4D-0D66A57E16EA}" srcId="{A1ACC924-39BF-4DE3-AC62-8EC8DA12738A}" destId="{D6CB17E3-48CD-4A56-A62E-184D5BD6E754}" srcOrd="0" destOrd="0" parTransId="{E4344DC4-1A0B-41DB-9A76-5126B3BD5A1D}" sibTransId="{30262E10-9A92-43DB-987C-A42FA1A239F8}"/>
    <dgm:cxn modelId="{14A7BCA3-2177-4608-891E-B3E00A5F1014}" srcId="{A1ACC924-39BF-4DE3-AC62-8EC8DA12738A}" destId="{C3A4ABBF-2ADF-45DF-8CA1-642B0EDDDEAC}" srcOrd="1" destOrd="0" parTransId="{FDB55EAB-ABA9-4366-B184-3523C08209D3}" sibTransId="{AA6C5803-81AF-4084-9E94-FC343F861925}"/>
    <dgm:cxn modelId="{0D968F01-58CD-451E-8343-17220D100F0C}" type="presParOf" srcId="{3DAAE053-8E1B-4EEB-83BF-4F15F7C3CEC2}" destId="{77CFC9CF-65D9-4B1D-90A2-227048E72420}" srcOrd="0" destOrd="0" presId="urn:microsoft.com/office/officeart/2008/layout/BendingPictureCaption"/>
    <dgm:cxn modelId="{89514D61-DC6F-4E96-AB78-D6264FB3FF11}" type="presParOf" srcId="{77CFC9CF-65D9-4B1D-90A2-227048E72420}" destId="{3059C393-FD30-4C8C-93BE-CB71A521EFBF}" srcOrd="0" destOrd="0" presId="urn:microsoft.com/office/officeart/2008/layout/BendingPictureCaption"/>
    <dgm:cxn modelId="{598FABE3-F9AB-4934-9FFF-D1EAC26CDA09}" type="presParOf" srcId="{77CFC9CF-65D9-4B1D-90A2-227048E72420}" destId="{33F5A4DB-5720-4CE6-90EF-27073F13E261}" srcOrd="1" destOrd="0" presId="urn:microsoft.com/office/officeart/2008/layout/BendingPictureCaption"/>
    <dgm:cxn modelId="{F3054E89-EF6E-401F-A027-E6B32F620454}" type="presParOf" srcId="{3DAAE053-8E1B-4EEB-83BF-4F15F7C3CEC2}" destId="{7A5AED3A-CD9F-42B1-8D80-7B388D660B54}" srcOrd="1" destOrd="0" presId="urn:microsoft.com/office/officeart/2008/layout/BendingPictureCaption"/>
    <dgm:cxn modelId="{0CE0F823-4AED-43E3-BECE-4F84708F8802}" type="presParOf" srcId="{3DAAE053-8E1B-4EEB-83BF-4F15F7C3CEC2}" destId="{18CCD35B-0BF1-4473-8AE8-84C4C91C96BB}" srcOrd="2" destOrd="0" presId="urn:microsoft.com/office/officeart/2008/layout/BendingPictureCaption"/>
    <dgm:cxn modelId="{A3BAE48D-5FE3-4C23-8017-C65A95BA2593}" type="presParOf" srcId="{18CCD35B-0BF1-4473-8AE8-84C4C91C96BB}" destId="{46B13056-6AAD-4C81-8298-BCAE041B0F09}" srcOrd="0" destOrd="0" presId="urn:microsoft.com/office/officeart/2008/layout/BendingPictureCaption"/>
    <dgm:cxn modelId="{FF207322-2A47-4D4B-9C53-39A511D51CBF}" type="presParOf" srcId="{18CCD35B-0BF1-4473-8AE8-84C4C91C96BB}" destId="{6B1FAAFA-F3D1-4C46-BBA0-AAD6D280154C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51304-C131-4146-8DF7-F64165B6EB04}">
      <dsp:nvSpPr>
        <dsp:cNvPr id="0" name=""/>
        <dsp:cNvSpPr/>
      </dsp:nvSpPr>
      <dsp:spPr>
        <a:xfrm>
          <a:off x="-7184557" y="-1092039"/>
          <a:ext cx="8501749" cy="8501749"/>
        </a:xfrm>
        <a:prstGeom prst="blockArc">
          <a:avLst>
            <a:gd name="adj1" fmla="val 18900000"/>
            <a:gd name="adj2" fmla="val 2700000"/>
            <a:gd name="adj3" fmla="val 254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3830D-5663-4580-83D4-16862F67B096}">
      <dsp:nvSpPr>
        <dsp:cNvPr id="0" name=""/>
        <dsp:cNvSpPr/>
      </dsp:nvSpPr>
      <dsp:spPr>
        <a:xfrm>
          <a:off x="493422" y="83743"/>
          <a:ext cx="7354649" cy="7899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032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Mở</a:t>
          </a:r>
          <a:r>
            <a:rPr lang="en-US" sz="4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422" y="83743"/>
        <a:ext cx="7354649" cy="789961"/>
      </dsp:txXfrm>
    </dsp:sp>
    <dsp:sp modelId="{D899856F-99A8-4B8E-BF9C-3A427051D042}">
      <dsp:nvSpPr>
        <dsp:cNvPr id="0" name=""/>
        <dsp:cNvSpPr/>
      </dsp:nvSpPr>
      <dsp:spPr>
        <a:xfrm>
          <a:off x="0" y="0"/>
          <a:ext cx="987451" cy="9874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A6909-F0DF-4619-915B-D2B9CB16503F}">
      <dsp:nvSpPr>
        <dsp:cNvPr id="0" name=""/>
        <dsp:cNvSpPr/>
      </dsp:nvSpPr>
      <dsp:spPr>
        <a:xfrm>
          <a:off x="1118394" y="1579291"/>
          <a:ext cx="6626747" cy="789961"/>
        </a:xfrm>
        <a:prstGeom prst="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032" tIns="109220" rIns="10922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Nghiên</a:t>
          </a:r>
          <a:r>
            <a:rPr lang="en-US" sz="4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cứu</a:t>
          </a:r>
          <a:r>
            <a:rPr lang="en-US" sz="4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4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thuyết</a:t>
          </a:r>
          <a:endParaRPr lang="en-US" sz="4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18394" y="1579291"/>
        <a:ext cx="6626747" cy="789961"/>
      </dsp:txXfrm>
    </dsp:sp>
    <dsp:sp modelId="{CB376980-199E-47DB-8697-9BE47E8B1E1F}">
      <dsp:nvSpPr>
        <dsp:cNvPr id="0" name=""/>
        <dsp:cNvSpPr/>
      </dsp:nvSpPr>
      <dsp:spPr>
        <a:xfrm>
          <a:off x="624668" y="1480546"/>
          <a:ext cx="987451" cy="9874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FB84B-628F-4905-A577-56CDBCF5E14D}">
      <dsp:nvSpPr>
        <dsp:cNvPr id="0" name=""/>
        <dsp:cNvSpPr/>
      </dsp:nvSpPr>
      <dsp:spPr>
        <a:xfrm>
          <a:off x="1292130" y="2763854"/>
          <a:ext cx="6453011" cy="789961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032" tIns="109220" rIns="10922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4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4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4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4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4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2130" y="2763854"/>
        <a:ext cx="6453011" cy="789961"/>
      </dsp:txXfrm>
    </dsp:sp>
    <dsp:sp modelId="{41198B9F-FA9A-40BD-9A1E-E3B0EEC45A34}">
      <dsp:nvSpPr>
        <dsp:cNvPr id="0" name=""/>
        <dsp:cNvSpPr/>
      </dsp:nvSpPr>
      <dsp:spPr>
        <a:xfrm>
          <a:off x="798404" y="2665109"/>
          <a:ext cx="987451" cy="9874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C644D-F654-4EA3-86C6-20AC6B118A98}">
      <dsp:nvSpPr>
        <dsp:cNvPr id="0" name=""/>
        <dsp:cNvSpPr/>
      </dsp:nvSpPr>
      <dsp:spPr>
        <a:xfrm>
          <a:off x="1249635" y="4194649"/>
          <a:ext cx="6626747" cy="789961"/>
        </a:xfrm>
        <a:prstGeom prst="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032" tIns="109220" rIns="10922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Xây</a:t>
          </a:r>
          <a:r>
            <a:rPr lang="en-US" sz="4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dựng</a:t>
          </a:r>
          <a:r>
            <a:rPr lang="en-US" sz="4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ứng</a:t>
          </a:r>
          <a:r>
            <a:rPr lang="en-US" sz="4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sz="4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49635" y="4194649"/>
        <a:ext cx="6626747" cy="789961"/>
      </dsp:txXfrm>
    </dsp:sp>
    <dsp:sp modelId="{5369C890-546D-4E79-8932-4F5DDCA0F01F}">
      <dsp:nvSpPr>
        <dsp:cNvPr id="0" name=""/>
        <dsp:cNvSpPr/>
      </dsp:nvSpPr>
      <dsp:spPr>
        <a:xfrm>
          <a:off x="605235" y="4074890"/>
          <a:ext cx="987451" cy="9874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9375F-EA2A-41F9-B64A-8DC6812E68E0}">
      <dsp:nvSpPr>
        <dsp:cNvPr id="0" name=""/>
        <dsp:cNvSpPr/>
      </dsp:nvSpPr>
      <dsp:spPr>
        <a:xfrm>
          <a:off x="493853" y="5323938"/>
          <a:ext cx="7192810" cy="789961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032" tIns="109220" rIns="10922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4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endParaRPr lang="en-US" sz="4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853" y="5323938"/>
        <a:ext cx="7192810" cy="789961"/>
      </dsp:txXfrm>
    </dsp:sp>
    <dsp:sp modelId="{C82609E8-F4CD-41B2-B7FF-1C24753AF6C8}">
      <dsp:nvSpPr>
        <dsp:cNvPr id="0" name=""/>
        <dsp:cNvSpPr/>
      </dsp:nvSpPr>
      <dsp:spPr>
        <a:xfrm>
          <a:off x="158" y="5225189"/>
          <a:ext cx="987451" cy="9874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AD8D3-D824-4020-A807-FB4FB93F9199}">
      <dsp:nvSpPr>
        <dsp:cNvPr id="0" name=""/>
        <dsp:cNvSpPr/>
      </dsp:nvSpPr>
      <dsp:spPr>
        <a:xfrm>
          <a:off x="2486549" y="0"/>
          <a:ext cx="1867585" cy="1188620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 </a:t>
          </a:r>
          <a:endParaRPr lang="en-US" sz="4800" kern="1200" dirty="0"/>
        </a:p>
      </dsp:txBody>
      <dsp:txXfrm>
        <a:off x="2544573" y="58024"/>
        <a:ext cx="1751537" cy="1072572"/>
      </dsp:txXfrm>
    </dsp:sp>
    <dsp:sp modelId="{46652B68-8C42-448B-95E4-8168D1062148}">
      <dsp:nvSpPr>
        <dsp:cNvPr id="0" name=""/>
        <dsp:cNvSpPr/>
      </dsp:nvSpPr>
      <dsp:spPr>
        <a:xfrm>
          <a:off x="1397517" y="590744"/>
          <a:ext cx="4009732" cy="4009732"/>
        </a:xfrm>
        <a:custGeom>
          <a:avLst/>
          <a:gdLst/>
          <a:ahLst/>
          <a:cxnLst/>
          <a:rect l="0" t="0" r="0" b="0"/>
          <a:pathLst>
            <a:path>
              <a:moveTo>
                <a:pt x="2966801" y="245841"/>
              </a:moveTo>
              <a:arcTo wR="2004866" hR="2004866" stAng="17920342" swAng="197620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63864-3AC7-4A47-B52A-6F37A72A1D45}">
      <dsp:nvSpPr>
        <dsp:cNvPr id="0" name=""/>
        <dsp:cNvSpPr/>
      </dsp:nvSpPr>
      <dsp:spPr>
        <a:xfrm>
          <a:off x="4659120" y="1652539"/>
          <a:ext cx="1506413" cy="1905070"/>
        </a:xfrm>
        <a:prstGeom prst="round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 </a:t>
          </a:r>
          <a:endParaRPr lang="en-US" sz="4800" kern="1200" dirty="0"/>
        </a:p>
      </dsp:txBody>
      <dsp:txXfrm>
        <a:off x="4732657" y="1726076"/>
        <a:ext cx="1359339" cy="1757996"/>
      </dsp:txXfrm>
    </dsp:sp>
    <dsp:sp modelId="{E8F7058C-0BCB-4008-988C-87487981094A}">
      <dsp:nvSpPr>
        <dsp:cNvPr id="0" name=""/>
        <dsp:cNvSpPr/>
      </dsp:nvSpPr>
      <dsp:spPr>
        <a:xfrm>
          <a:off x="1536704" y="385476"/>
          <a:ext cx="4009732" cy="4009732"/>
        </a:xfrm>
        <a:custGeom>
          <a:avLst/>
          <a:gdLst/>
          <a:ahLst/>
          <a:cxnLst/>
          <a:rect l="0" t="0" r="0" b="0"/>
          <a:pathLst>
            <a:path>
              <a:moveTo>
                <a:pt x="3628809" y="3180576"/>
              </a:moveTo>
              <a:arcTo wR="2004866" hR="2004866" stAng="2154238" swAng="176914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25084-EB5D-4B8E-973C-05009FCF4C9E}">
      <dsp:nvSpPr>
        <dsp:cNvPr id="0" name=""/>
        <dsp:cNvSpPr/>
      </dsp:nvSpPr>
      <dsp:spPr>
        <a:xfrm>
          <a:off x="2499426" y="3870841"/>
          <a:ext cx="1867585" cy="1220619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 </a:t>
          </a:r>
          <a:endParaRPr lang="en-US" sz="4800" kern="1200" dirty="0"/>
        </a:p>
      </dsp:txBody>
      <dsp:txXfrm>
        <a:off x="2559012" y="3930427"/>
        <a:ext cx="1748413" cy="1101447"/>
      </dsp:txXfrm>
    </dsp:sp>
    <dsp:sp modelId="{EC5D93BF-D219-42C8-8D22-F508F4BBACFD}">
      <dsp:nvSpPr>
        <dsp:cNvPr id="0" name=""/>
        <dsp:cNvSpPr/>
      </dsp:nvSpPr>
      <dsp:spPr>
        <a:xfrm>
          <a:off x="1284625" y="399467"/>
          <a:ext cx="4009732" cy="4009732"/>
        </a:xfrm>
        <a:custGeom>
          <a:avLst/>
          <a:gdLst/>
          <a:ahLst/>
          <a:cxnLst/>
          <a:rect l="0" t="0" r="0" b="0"/>
          <a:pathLst>
            <a:path>
              <a:moveTo>
                <a:pt x="1204340" y="3842975"/>
              </a:moveTo>
              <a:arcTo wR="2004866" hR="2004866" stAng="6812033" swAng="1942194"/>
            </a:path>
          </a:pathLst>
        </a:custGeom>
        <a:noFill/>
        <a:ln w="63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C5B4C-FC49-4738-960E-D2BB65BF31AB}">
      <dsp:nvSpPr>
        <dsp:cNvPr id="0" name=""/>
        <dsp:cNvSpPr/>
      </dsp:nvSpPr>
      <dsp:spPr>
        <a:xfrm>
          <a:off x="395042" y="1691372"/>
          <a:ext cx="2015106" cy="1827402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 </a:t>
          </a:r>
          <a:endParaRPr lang="en-US" sz="4800" kern="1200" dirty="0"/>
        </a:p>
      </dsp:txBody>
      <dsp:txXfrm>
        <a:off x="484248" y="1780578"/>
        <a:ext cx="1836694" cy="1648990"/>
      </dsp:txXfrm>
    </dsp:sp>
    <dsp:sp modelId="{5F87379A-A8F7-4B3B-9508-E8A0AC4F851D}">
      <dsp:nvSpPr>
        <dsp:cNvPr id="0" name=""/>
        <dsp:cNvSpPr/>
      </dsp:nvSpPr>
      <dsp:spPr>
        <a:xfrm>
          <a:off x="1407215" y="591127"/>
          <a:ext cx="4009732" cy="4009732"/>
        </a:xfrm>
        <a:custGeom>
          <a:avLst/>
          <a:gdLst/>
          <a:ahLst/>
          <a:cxnLst/>
          <a:rect l="0" t="0" r="0" b="0"/>
          <a:pathLst>
            <a:path>
              <a:moveTo>
                <a:pt x="221267" y="1089298"/>
              </a:moveTo>
              <a:arcTo wR="2004866" hR="2004866" stAng="12430357" swAng="20989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D7E34-CA23-4856-8887-D4341F2CA9E4}">
      <dsp:nvSpPr>
        <dsp:cNvPr id="0" name=""/>
        <dsp:cNvSpPr/>
      </dsp:nvSpPr>
      <dsp:spPr>
        <a:xfrm>
          <a:off x="0" y="45654"/>
          <a:ext cx="2757128" cy="1679600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DB7D2-9CDE-478D-B909-7A2C1452C451}">
      <dsp:nvSpPr>
        <dsp:cNvPr id="0" name=""/>
        <dsp:cNvSpPr/>
      </dsp:nvSpPr>
      <dsp:spPr>
        <a:xfrm>
          <a:off x="0" y="1725245"/>
          <a:ext cx="2437735" cy="90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Ngôn</a:t>
          </a: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ngữ</a:t>
          </a: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C#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725245"/>
        <a:ext cx="2437735" cy="904400"/>
      </dsp:txXfrm>
    </dsp:sp>
    <dsp:sp modelId="{802DFB94-AC9F-473B-93C1-E213AE9EADBE}">
      <dsp:nvSpPr>
        <dsp:cNvPr id="0" name=""/>
        <dsp:cNvSpPr/>
      </dsp:nvSpPr>
      <dsp:spPr>
        <a:xfrm>
          <a:off x="6069254" y="0"/>
          <a:ext cx="2710616" cy="167960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C4842-2EE1-4B28-9856-FBAFFFD2231B}">
      <dsp:nvSpPr>
        <dsp:cNvPr id="0" name=""/>
        <dsp:cNvSpPr/>
      </dsp:nvSpPr>
      <dsp:spPr>
        <a:xfrm>
          <a:off x="6151918" y="1728619"/>
          <a:ext cx="3075106" cy="90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Visual Studio 2022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51918" y="1728619"/>
        <a:ext cx="3075106" cy="904400"/>
      </dsp:txXfrm>
    </dsp:sp>
    <dsp:sp modelId="{6F6F3B9E-580F-4486-92ED-6B45B1AF27AB}">
      <dsp:nvSpPr>
        <dsp:cNvPr id="0" name=""/>
        <dsp:cNvSpPr/>
      </dsp:nvSpPr>
      <dsp:spPr>
        <a:xfrm>
          <a:off x="169633" y="2771326"/>
          <a:ext cx="2728972" cy="167960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CFE96-1C6B-47A3-8B75-915DB7930B73}">
      <dsp:nvSpPr>
        <dsp:cNvPr id="0" name=""/>
        <dsp:cNvSpPr/>
      </dsp:nvSpPr>
      <dsp:spPr>
        <a:xfrm>
          <a:off x="0" y="4403463"/>
          <a:ext cx="2897931" cy="90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tin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403463"/>
        <a:ext cx="2897931" cy="904400"/>
      </dsp:txXfrm>
    </dsp:sp>
    <dsp:sp modelId="{AEB36D18-5F56-4455-8F9B-05D10B0421F1}">
      <dsp:nvSpPr>
        <dsp:cNvPr id="0" name=""/>
        <dsp:cNvSpPr/>
      </dsp:nvSpPr>
      <dsp:spPr>
        <a:xfrm>
          <a:off x="6346425" y="2746803"/>
          <a:ext cx="2437735" cy="1679600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DC280-ABF8-45EA-940B-BEDC9410D6EB}">
      <dsp:nvSpPr>
        <dsp:cNvPr id="0" name=""/>
        <dsp:cNvSpPr/>
      </dsp:nvSpPr>
      <dsp:spPr>
        <a:xfrm>
          <a:off x="6120702" y="4426421"/>
          <a:ext cx="2889180" cy="90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trị</a:t>
          </a: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sở</a:t>
          </a: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20702" y="4426421"/>
        <a:ext cx="2889180" cy="904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9C393-FD30-4C8C-93BE-CB71A521EFBF}">
      <dsp:nvSpPr>
        <dsp:cNvPr id="0" name=""/>
        <dsp:cNvSpPr/>
      </dsp:nvSpPr>
      <dsp:spPr>
        <a:xfrm>
          <a:off x="422713" y="0"/>
          <a:ext cx="6558185" cy="52844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5A4DB-5720-4CE6-90EF-27073F13E261}">
      <dsp:nvSpPr>
        <dsp:cNvPr id="0" name=""/>
        <dsp:cNvSpPr/>
      </dsp:nvSpPr>
      <dsp:spPr>
        <a:xfrm>
          <a:off x="2632505" y="4462944"/>
          <a:ext cx="3293957" cy="776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2800" i="1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2800" i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i="1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r>
            <a:rPr lang="en-US" sz="2800" i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i="1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trang</a:t>
          </a:r>
          <a:r>
            <a:rPr lang="en-US" sz="2800" i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i="1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endParaRPr lang="en-US" sz="2800" i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32505" y="4462944"/>
        <a:ext cx="3293957" cy="7766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9C393-FD30-4C8C-93BE-CB71A521EFBF}">
      <dsp:nvSpPr>
        <dsp:cNvPr id="0" name=""/>
        <dsp:cNvSpPr/>
      </dsp:nvSpPr>
      <dsp:spPr>
        <a:xfrm>
          <a:off x="16269" y="914416"/>
          <a:ext cx="4255772" cy="38449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5A4DB-5720-4CE6-90EF-27073F13E261}">
      <dsp:nvSpPr>
        <dsp:cNvPr id="0" name=""/>
        <dsp:cNvSpPr/>
      </dsp:nvSpPr>
      <dsp:spPr>
        <a:xfrm>
          <a:off x="673263" y="4982486"/>
          <a:ext cx="2970698" cy="713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2800" i="1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2800" i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i="1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r>
            <a:rPr lang="en-US" sz="2800" i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i="1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2800" i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i="1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ký</a:t>
          </a:r>
          <a:endParaRPr lang="en-US" sz="2800" i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3263" y="4982486"/>
        <a:ext cx="2970698" cy="713908"/>
      </dsp:txXfrm>
    </dsp:sp>
    <dsp:sp modelId="{46B13056-6AAD-4C81-8298-BCAE041B0F09}">
      <dsp:nvSpPr>
        <dsp:cNvPr id="0" name=""/>
        <dsp:cNvSpPr/>
      </dsp:nvSpPr>
      <dsp:spPr>
        <a:xfrm>
          <a:off x="4678972" y="977114"/>
          <a:ext cx="3595580" cy="39392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FAAFA-F3D1-4C46-BBA0-AAD6D280154C}">
      <dsp:nvSpPr>
        <dsp:cNvPr id="0" name=""/>
        <dsp:cNvSpPr/>
      </dsp:nvSpPr>
      <dsp:spPr>
        <a:xfrm>
          <a:off x="5088290" y="5060173"/>
          <a:ext cx="3425155" cy="713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2800" i="1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2800" i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i="1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r>
            <a:rPr lang="en-US" sz="2800" i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i="1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2800" i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i="1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endParaRPr lang="en-US" sz="2800" i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88290" y="5060173"/>
        <a:ext cx="3425155" cy="713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1996-7EBB-486C-A5A1-84548443EA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65C-FE0F-4DEA-8E59-D5B08E00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1996-7EBB-486C-A5A1-84548443EA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65C-FE0F-4DEA-8E59-D5B08E00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7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1996-7EBB-486C-A5A1-84548443EA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65C-FE0F-4DEA-8E59-D5B08E00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5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1996-7EBB-486C-A5A1-84548443EA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65C-FE0F-4DEA-8E59-D5B08E00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1996-7EBB-486C-A5A1-84548443EA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65C-FE0F-4DEA-8E59-D5B08E00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5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1996-7EBB-486C-A5A1-84548443EA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65C-FE0F-4DEA-8E59-D5B08E00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1996-7EBB-486C-A5A1-84548443EA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65C-FE0F-4DEA-8E59-D5B08E00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1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1996-7EBB-486C-A5A1-84548443EA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65C-FE0F-4DEA-8E59-D5B08E00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6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1996-7EBB-486C-A5A1-84548443EA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65C-FE0F-4DEA-8E59-D5B08E00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4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1996-7EBB-486C-A5A1-84548443EA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65C-FE0F-4DEA-8E59-D5B08E00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1996-7EBB-486C-A5A1-84548443EA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65C-FE0F-4DEA-8E59-D5B08E00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9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21996-7EBB-486C-A5A1-84548443EA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565C-FE0F-4DEA-8E59-D5B08E00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3"/>
          <p:cNvSpPr/>
          <p:nvPr/>
        </p:nvSpPr>
        <p:spPr>
          <a:xfrm>
            <a:off x="0" y="141976"/>
            <a:ext cx="12192000" cy="951271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KỸ THUẬT VÀ CÔNG NGHỆ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 MÔN CÔNG NGHỆ THÔNG TIN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s 5"/>
          <p:cNvSpPr/>
          <p:nvPr/>
        </p:nvSpPr>
        <p:spPr>
          <a:xfrm>
            <a:off x="0" y="1219200"/>
            <a:ext cx="12192000" cy="255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TẬP ĐỒ ÁN CƠ SỞ NGÀNH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 KỲ I, NĂM HỌC 2023- 2024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HIỂU VÀ XÂY DỰNG ỨNG DỤNG QUẢN LÝ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CỬA HÀNG KINH DOANH XE MÁY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s 6"/>
          <p:cNvSpPr/>
          <p:nvPr/>
        </p:nvSpPr>
        <p:spPr>
          <a:xfrm>
            <a:off x="0" y="6350512"/>
            <a:ext cx="12191999" cy="50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 err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Trà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Vinh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US" sz="2000" b="1" i="1" dirty="0" err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tháng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1 </a:t>
            </a:r>
            <a:r>
              <a:rPr lang="en-US" sz="2000" b="1" i="1" dirty="0" err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năm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2024</a:t>
            </a:r>
            <a:endParaRPr lang="en-US" sz="2000" b="1" i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ectangles 7"/>
          <p:cNvSpPr/>
          <p:nvPr/>
        </p:nvSpPr>
        <p:spPr>
          <a:xfrm>
            <a:off x="7688687" y="4345983"/>
            <a:ext cx="4503314" cy="178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viên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hiện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Họ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và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tên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</a:t>
            </a:r>
            <a:r>
              <a:rPr 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Trần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Thị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Thùy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Dương</a:t>
            </a:r>
            <a:endParaRPr lang="en-US" sz="2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MSSV: 110121267</a:t>
            </a:r>
            <a:endParaRPr lang="en-US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Lớp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DA21TTC</a:t>
            </a:r>
            <a:endParaRPr lang="en-US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86466" y="-14336"/>
            <a:ext cx="1745744" cy="157203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s 6"/>
          <p:cNvSpPr/>
          <p:nvPr/>
        </p:nvSpPr>
        <p:spPr>
          <a:xfrm>
            <a:off x="595073" y="4345983"/>
            <a:ext cx="4923790" cy="80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Giảng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viên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hướng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dẫn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95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79135" y="356721"/>
            <a:ext cx="11312865" cy="1106319"/>
            <a:chOff x="1046057" y="1298375"/>
            <a:chExt cx="5862387" cy="677550"/>
          </a:xfrm>
        </p:grpSpPr>
        <p:sp>
          <p:nvSpPr>
            <p:cNvPr id="13" name="Rectangle 12"/>
            <p:cNvSpPr/>
            <p:nvPr/>
          </p:nvSpPr>
          <p:spPr>
            <a:xfrm>
              <a:off x="1046057" y="1298375"/>
              <a:ext cx="5862387" cy="6775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8336"/>
                <a:satOff val="-2557"/>
                <a:lumOff val="-981"/>
                <a:alphaOff val="0"/>
              </a:schemeClr>
            </a:fillRef>
            <a:effectRef idx="0">
              <a:schemeClr val="accent5">
                <a:hueOff val="-1838336"/>
                <a:satOff val="-2557"/>
                <a:lumOff val="-98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046057" y="1298375"/>
              <a:ext cx="5862387" cy="677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dirty="0" smtClean="0">
                  <a:solidFill>
                    <a:prstClr val="white"/>
                  </a:solidFill>
                </a:rPr>
                <a:t> 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Phân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tích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hệ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thống</a:t>
              </a:r>
              <a:endParaRPr lang="en-US" sz="4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97738" y="140483"/>
            <a:ext cx="1365302" cy="1322557"/>
          </a:xfrm>
          <a:prstGeom prst="ellipse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15"/>
          <p:cNvSpPr/>
          <p:nvPr/>
        </p:nvSpPr>
        <p:spPr>
          <a:xfrm>
            <a:off x="349246" y="356721"/>
            <a:ext cx="8622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endParaRPr lang="en-US" sz="540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0389" y="1486266"/>
            <a:ext cx="893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(ERD)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4239" y="2620246"/>
            <a:ext cx="97326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HANGHOA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MAHH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TENHH, SOLUONG, GIANHAP, GIABAN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NHACUNGCAP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MANCC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TENNCC, DIACHI, DIENTHOAI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NHANVIEN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MANV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TENNV, NAMSINH, GIOITINH, DIENTHOAI,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DIACHI 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KHACHHANG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MAKH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TENKH, DIACHI, DIENTHOAI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DONHANG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MADH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SOLUONG, GIAGIA, NGAYBAN, TONGTIEN)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6083" y="2158581"/>
            <a:ext cx="6804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4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97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79135" y="356721"/>
            <a:ext cx="11312865" cy="1106319"/>
            <a:chOff x="1046057" y="1298375"/>
            <a:chExt cx="5862387" cy="677550"/>
          </a:xfrm>
        </p:grpSpPr>
        <p:sp>
          <p:nvSpPr>
            <p:cNvPr id="13" name="Rectangle 12"/>
            <p:cNvSpPr/>
            <p:nvPr/>
          </p:nvSpPr>
          <p:spPr>
            <a:xfrm>
              <a:off x="1046057" y="1298375"/>
              <a:ext cx="5862387" cy="6775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8336"/>
                <a:satOff val="-2557"/>
                <a:lumOff val="-981"/>
                <a:alphaOff val="0"/>
              </a:schemeClr>
            </a:fillRef>
            <a:effectRef idx="0">
              <a:schemeClr val="accent5">
                <a:hueOff val="-1838336"/>
                <a:satOff val="-2557"/>
                <a:lumOff val="-98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046057" y="1298375"/>
              <a:ext cx="5862387" cy="677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dirty="0" smtClean="0">
                  <a:solidFill>
                    <a:prstClr val="white"/>
                  </a:solidFill>
                </a:rPr>
                <a:t> 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Tổng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hệ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thống</a:t>
              </a:r>
              <a:endParaRPr lang="en-US" sz="4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97738" y="140483"/>
            <a:ext cx="1365302" cy="1322557"/>
          </a:xfrm>
          <a:prstGeom prst="ellipse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15"/>
          <p:cNvSpPr/>
          <p:nvPr/>
        </p:nvSpPr>
        <p:spPr>
          <a:xfrm>
            <a:off x="349246" y="356721"/>
            <a:ext cx="8622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endParaRPr lang="en-US" sz="540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0389" y="1486266"/>
            <a:ext cx="893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(ERD)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4220" y="2158581"/>
            <a:ext cx="415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4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6" y="2970401"/>
            <a:ext cx="5291899" cy="36444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72518" y="2134101"/>
            <a:ext cx="415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4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518" y="2970401"/>
            <a:ext cx="5229666" cy="364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88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93" y="2072420"/>
            <a:ext cx="7298088" cy="431107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79135" y="356721"/>
            <a:ext cx="11312865" cy="1106319"/>
            <a:chOff x="1046057" y="1298375"/>
            <a:chExt cx="5862387" cy="677550"/>
          </a:xfrm>
        </p:grpSpPr>
        <p:sp>
          <p:nvSpPr>
            <p:cNvPr id="13" name="Rectangle 12"/>
            <p:cNvSpPr/>
            <p:nvPr/>
          </p:nvSpPr>
          <p:spPr>
            <a:xfrm>
              <a:off x="1046057" y="1298375"/>
              <a:ext cx="5862387" cy="6775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8336"/>
                <a:satOff val="-2557"/>
                <a:lumOff val="-981"/>
                <a:alphaOff val="0"/>
              </a:schemeClr>
            </a:fillRef>
            <a:effectRef idx="0">
              <a:schemeClr val="accent5">
                <a:hueOff val="-1838336"/>
                <a:satOff val="-2557"/>
                <a:lumOff val="-98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046057" y="1298375"/>
              <a:ext cx="5862387" cy="677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dirty="0" smtClean="0">
                  <a:solidFill>
                    <a:prstClr val="white"/>
                  </a:solidFill>
                </a:rPr>
                <a:t> 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Phân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tích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hệ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thống</a:t>
              </a:r>
              <a:endParaRPr lang="en-US" sz="4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97738" y="140483"/>
            <a:ext cx="1365302" cy="1322557"/>
          </a:xfrm>
          <a:prstGeom prst="ellipse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15"/>
          <p:cNvSpPr/>
          <p:nvPr/>
        </p:nvSpPr>
        <p:spPr>
          <a:xfrm>
            <a:off x="349246" y="356721"/>
            <a:ext cx="8622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endParaRPr lang="en-US" sz="540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3958" y="1549200"/>
            <a:ext cx="893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vi-VN" sz="2800" dirty="0">
                <a:solidFill>
                  <a:srgbClr val="FF0000"/>
                </a:solidFill>
                <a:cs typeface="Arial" panose="020B0604020202020204" pitchFamily="34" charset="0"/>
              </a:rPr>
              <a:t>Lược đồ quan hệ trên SQL 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7018" y="6469654"/>
            <a:ext cx="415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Diagram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2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10123" y="324071"/>
            <a:ext cx="11181877" cy="1081818"/>
            <a:chOff x="1071812" y="3597750"/>
            <a:chExt cx="5862387" cy="677550"/>
          </a:xfrm>
        </p:grpSpPr>
        <p:sp>
          <p:nvSpPr>
            <p:cNvPr id="10" name="Rectangle 9"/>
            <p:cNvSpPr/>
            <p:nvPr/>
          </p:nvSpPr>
          <p:spPr>
            <a:xfrm>
              <a:off x="1071812" y="3597750"/>
              <a:ext cx="5862387" cy="6775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515009"/>
                <a:satOff val="-7671"/>
                <a:lumOff val="-2942"/>
                <a:alphaOff val="0"/>
              </a:schemeClr>
            </a:fillRef>
            <a:effectRef idx="0">
              <a:schemeClr val="accent5">
                <a:hueOff val="-5515009"/>
                <a:satOff val="-7671"/>
                <a:lumOff val="-294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1071812" y="3597750"/>
              <a:ext cx="5862387" cy="677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4000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Xây</a:t>
              </a:r>
              <a:r>
                <a:rPr lang="en-US" sz="40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dựng</a:t>
              </a:r>
              <a:r>
                <a:rPr lang="en-US" sz="40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ứng</a:t>
              </a:r>
              <a:r>
                <a:rPr lang="en-US" sz="40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dụng</a:t>
              </a:r>
              <a:endParaRPr lang="en-US" sz="4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306389" y="72519"/>
            <a:ext cx="1365302" cy="1322557"/>
          </a:xfrm>
          <a:prstGeom prst="ellipse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/>
          <p:cNvSpPr/>
          <p:nvPr/>
        </p:nvSpPr>
        <p:spPr>
          <a:xfrm>
            <a:off x="549584" y="272132"/>
            <a:ext cx="8789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endParaRPr lang="en-US" sz="540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372" y="1579519"/>
            <a:ext cx="487242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2400" dirty="0"/>
              <a:t>Xây dựng được ứng dụng quản lý cửa hàng kinh doanh xe máy với các chức năng: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dirty="0"/>
              <a:t>Đăng nhập, đăng ký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dirty="0"/>
              <a:t>Quản lý nhân viên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dirty="0"/>
              <a:t>Quản lý khách hàng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dirty="0"/>
              <a:t>Quản lý nhà cung cấp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dirty="0"/>
              <a:t>Quản lý hàng hóa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dirty="0"/>
              <a:t>Quản lý đơn hàng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dirty="0"/>
              <a:t>Thống </a:t>
            </a:r>
            <a:r>
              <a:rPr lang="vi-VN" sz="2400" dirty="0" smtClean="0"/>
              <a:t>kê</a:t>
            </a:r>
            <a:endParaRPr lang="vi-VN"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542650"/>
              </p:ext>
            </p:extLst>
          </p:nvPr>
        </p:nvGraphicFramePr>
        <p:xfrm>
          <a:off x="5025861" y="1405888"/>
          <a:ext cx="7067401" cy="5291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063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10123" y="324071"/>
            <a:ext cx="11181877" cy="1081818"/>
            <a:chOff x="1071812" y="3597750"/>
            <a:chExt cx="5862387" cy="677550"/>
          </a:xfrm>
        </p:grpSpPr>
        <p:sp>
          <p:nvSpPr>
            <p:cNvPr id="10" name="Rectangle 9"/>
            <p:cNvSpPr/>
            <p:nvPr/>
          </p:nvSpPr>
          <p:spPr>
            <a:xfrm>
              <a:off x="1071812" y="3597750"/>
              <a:ext cx="5862387" cy="6775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515009"/>
                <a:satOff val="-7671"/>
                <a:lumOff val="-2942"/>
                <a:alphaOff val="0"/>
              </a:schemeClr>
            </a:fillRef>
            <a:effectRef idx="0">
              <a:schemeClr val="accent5">
                <a:hueOff val="-5515009"/>
                <a:satOff val="-7671"/>
                <a:lumOff val="-294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1071812" y="3597750"/>
              <a:ext cx="5862387" cy="677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Xây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dựng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ứng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dụng</a:t>
              </a:r>
              <a:endParaRPr lang="en-US" sz="4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306389" y="72519"/>
            <a:ext cx="1365302" cy="1322557"/>
          </a:xfrm>
          <a:prstGeom prst="ellipse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/>
          <p:cNvSpPr/>
          <p:nvPr/>
        </p:nvSpPr>
        <p:spPr>
          <a:xfrm>
            <a:off x="549584" y="272132"/>
            <a:ext cx="8789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endParaRPr lang="en-US" sz="540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83723805"/>
              </p:ext>
            </p:extLst>
          </p:nvPr>
        </p:nvGraphicFramePr>
        <p:xfrm>
          <a:off x="2115236" y="749067"/>
          <a:ext cx="8651502" cy="5774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4261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10123" y="324071"/>
            <a:ext cx="11181877" cy="1081818"/>
            <a:chOff x="1071812" y="3597750"/>
            <a:chExt cx="5862387" cy="677550"/>
          </a:xfrm>
          <a:solidFill>
            <a:schemeClr val="accent6">
              <a:lumMod val="75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1071812" y="3597750"/>
              <a:ext cx="5862387" cy="67755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515009"/>
                <a:satOff val="-7671"/>
                <a:lumOff val="-2942"/>
                <a:alphaOff val="0"/>
              </a:schemeClr>
            </a:fillRef>
            <a:effectRef idx="0">
              <a:schemeClr val="accent5">
                <a:hueOff val="-5515009"/>
                <a:satOff val="-7671"/>
                <a:lumOff val="-294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1071812" y="3597750"/>
              <a:ext cx="5862387" cy="6775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luận</a:t>
              </a:r>
              <a:endParaRPr lang="en-US" sz="4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306389" y="72519"/>
            <a:ext cx="1365302" cy="1322557"/>
          </a:xfrm>
          <a:prstGeom prst="ellipse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/>
          <p:cNvSpPr/>
          <p:nvPr/>
        </p:nvSpPr>
        <p:spPr>
          <a:xfrm>
            <a:off x="549584" y="272132"/>
            <a:ext cx="8789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US" sz="540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B563CC6-2B08-249A-9597-98C073A4E093}"/>
              </a:ext>
            </a:extLst>
          </p:cNvPr>
          <p:cNvSpPr txBox="1"/>
          <p:nvPr/>
        </p:nvSpPr>
        <p:spPr>
          <a:xfrm>
            <a:off x="989039" y="1457828"/>
            <a:ext cx="419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Kết quả đạt được: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4150" y="2036831"/>
            <a:ext cx="107624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B563CC6-2B08-249A-9597-98C073A4E093}"/>
              </a:ext>
            </a:extLst>
          </p:cNvPr>
          <p:cNvSpPr txBox="1"/>
          <p:nvPr/>
        </p:nvSpPr>
        <p:spPr>
          <a:xfrm>
            <a:off x="989038" y="4939472"/>
            <a:ext cx="419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6116" y="5602021"/>
            <a:ext cx="10775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,..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2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10123" y="324071"/>
            <a:ext cx="11181877" cy="1081818"/>
            <a:chOff x="1071812" y="3597750"/>
            <a:chExt cx="5862387" cy="677550"/>
          </a:xfrm>
          <a:solidFill>
            <a:schemeClr val="accent6">
              <a:lumMod val="75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1071812" y="3597750"/>
              <a:ext cx="5862387" cy="67755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515009"/>
                <a:satOff val="-7671"/>
                <a:lumOff val="-2942"/>
                <a:alphaOff val="0"/>
              </a:schemeClr>
            </a:fillRef>
            <a:effectRef idx="0">
              <a:schemeClr val="accent5">
                <a:hueOff val="-5515009"/>
                <a:satOff val="-7671"/>
                <a:lumOff val="-294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1071812" y="3597750"/>
              <a:ext cx="5862387" cy="6775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luận</a:t>
              </a:r>
              <a:endParaRPr lang="en-US" sz="4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306389" y="72519"/>
            <a:ext cx="1365302" cy="1322557"/>
          </a:xfrm>
          <a:prstGeom prst="ellipse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/>
          <p:cNvSpPr/>
          <p:nvPr/>
        </p:nvSpPr>
        <p:spPr>
          <a:xfrm>
            <a:off x="549584" y="272132"/>
            <a:ext cx="8789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US" sz="540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1691" y="2571834"/>
            <a:ext cx="848974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chữa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hài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B563CC6-2B08-249A-9597-98C073A4E093}"/>
              </a:ext>
            </a:extLst>
          </p:cNvPr>
          <p:cNvSpPr txBox="1"/>
          <p:nvPr/>
        </p:nvSpPr>
        <p:spPr>
          <a:xfrm>
            <a:off x="1130706" y="1793711"/>
            <a:ext cx="419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vi-VN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255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64" y="354649"/>
            <a:ext cx="11642136" cy="6243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256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65100" y="0"/>
            <a:ext cx="123571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106" y="3221622"/>
            <a:ext cx="4739869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DEEBF7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193696" y="270164"/>
            <a:ext cx="7876383" cy="6317671"/>
            <a:chOff x="4093943" y="416729"/>
            <a:chExt cx="7876383" cy="6317671"/>
          </a:xfrm>
        </p:grpSpPr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3485335236"/>
                </p:ext>
              </p:extLst>
            </p:nvPr>
          </p:nvGraphicFramePr>
          <p:xfrm>
            <a:off x="4093943" y="416729"/>
            <a:ext cx="7876383" cy="631767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Rectangle 10"/>
            <p:cNvSpPr/>
            <p:nvPr/>
          </p:nvSpPr>
          <p:spPr>
            <a:xfrm>
              <a:off x="4310812" y="539174"/>
              <a:ext cx="544163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61285" y="2000410"/>
              <a:ext cx="544163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II</a:t>
              </a:r>
              <a:endPara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44447" y="3190844"/>
              <a:ext cx="687740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III</a:t>
              </a:r>
              <a:endPara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72089" y="4607493"/>
              <a:ext cx="922556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IV</a:t>
              </a:r>
              <a:endPara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10812" y="5797927"/>
              <a:ext cx="544163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040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10775" y="3920469"/>
            <a:ext cx="10185748" cy="1437141"/>
            <a:chOff x="294062" y="1858141"/>
            <a:chExt cx="9292452" cy="728353"/>
          </a:xfrm>
          <a:solidFill>
            <a:schemeClr val="accent1">
              <a:lumMod val="75000"/>
            </a:schemeClr>
          </a:solidFill>
        </p:grpSpPr>
        <p:sp>
          <p:nvSpPr>
            <p:cNvPr id="11" name="Round Same Side Corner Rectangle 10"/>
            <p:cNvSpPr/>
            <p:nvPr/>
          </p:nvSpPr>
          <p:spPr>
            <a:xfrm rot="5400000">
              <a:off x="4812382" y="-2187638"/>
              <a:ext cx="728352" cy="8819912"/>
            </a:xfrm>
            <a:prstGeom prst="round2SameRect">
              <a:avLst/>
            </a:prstGeom>
            <a:grpFill/>
          </p:spPr>
          <p:style>
            <a:lnRef idx="2">
              <a:schemeClr val="accent4">
                <a:hueOff val="10395692"/>
                <a:satOff val="-47968"/>
                <a:lumOff val="176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ound Same Side Corner Rectangle 4"/>
            <p:cNvSpPr/>
            <p:nvPr/>
          </p:nvSpPr>
          <p:spPr>
            <a:xfrm>
              <a:off x="294062" y="1858141"/>
              <a:ext cx="9127961" cy="72835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7780" rIns="17780" bIns="17780" numCol="1" spcCol="1270" anchor="ctr" anchorCtr="0">
              <a:noAutofit/>
            </a:bodyPr>
            <a:lstStyle/>
            <a:p>
              <a:pPr marL="0" lvl="1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28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Đây</a:t>
              </a:r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là</a:t>
              </a:r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sz="28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</a:t>
              </a:r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 </a:t>
              </a:r>
              <a:r>
                <a:rPr lang="en-US" sz="28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phát</a:t>
              </a:r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triển</a:t>
              </a:r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đề</a:t>
              </a:r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tài</a:t>
              </a:r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“</a:t>
              </a:r>
              <a:r>
                <a:rPr lang="en-US" sz="2800" i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Tìm</a:t>
              </a:r>
              <a:r>
                <a:rPr lang="en-US" sz="28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i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hiểu</a:t>
              </a:r>
              <a:r>
                <a:rPr lang="en-US" sz="28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i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sz="28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i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xây</a:t>
              </a:r>
              <a:r>
                <a:rPr lang="en-US" sz="28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i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dựng</a:t>
              </a:r>
              <a:r>
                <a:rPr lang="en-US" sz="28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i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ứng</a:t>
              </a:r>
              <a:r>
                <a:rPr lang="en-US" sz="28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i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dụng</a:t>
              </a:r>
              <a:r>
                <a:rPr lang="en-US" sz="28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i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</a:t>
              </a:r>
              <a:r>
                <a:rPr lang="en-US" sz="28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i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sz="28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i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cửa</a:t>
              </a:r>
              <a:r>
                <a:rPr lang="en-US" sz="28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i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hàng</a:t>
              </a:r>
              <a:r>
                <a:rPr lang="en-US" sz="28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i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kinh</a:t>
              </a:r>
              <a:r>
                <a:rPr lang="en-US" sz="28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i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doanh</a:t>
              </a:r>
              <a:r>
                <a:rPr lang="en-US" sz="28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i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xe</a:t>
              </a:r>
              <a:r>
                <a:rPr lang="en-US" sz="28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i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máy</a:t>
              </a:r>
              <a:r>
                <a:rPr lang="en-US" sz="28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  <a:endParaRPr lang="en-US" sz="2800" i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14646" y="292137"/>
            <a:ext cx="11181877" cy="1122943"/>
            <a:chOff x="497212" y="84558"/>
            <a:chExt cx="6347900" cy="677550"/>
          </a:xfrm>
        </p:grpSpPr>
        <p:sp>
          <p:nvSpPr>
            <p:cNvPr id="6" name="Rectangle 5"/>
            <p:cNvSpPr/>
            <p:nvPr/>
          </p:nvSpPr>
          <p:spPr>
            <a:xfrm>
              <a:off x="497212" y="84558"/>
              <a:ext cx="6347900" cy="6775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97212" y="84558"/>
              <a:ext cx="6347900" cy="677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Mở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đầu</a:t>
              </a:r>
              <a:endParaRPr lang="en-US" sz="4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val 8"/>
          <p:cNvSpPr/>
          <p:nvPr/>
        </p:nvSpPr>
        <p:spPr>
          <a:xfrm>
            <a:off x="131995" y="92523"/>
            <a:ext cx="1365302" cy="1322557"/>
          </a:xfrm>
          <a:prstGeom prst="ellipse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/>
          <p:cNvSpPr/>
          <p:nvPr/>
        </p:nvSpPr>
        <p:spPr>
          <a:xfrm>
            <a:off x="542565" y="292137"/>
            <a:ext cx="5441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3" name="Striped Right Arrow 12"/>
          <p:cNvSpPr/>
          <p:nvPr/>
        </p:nvSpPr>
        <p:spPr>
          <a:xfrm>
            <a:off x="435547" y="3885792"/>
            <a:ext cx="1712890" cy="1115795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86728" y="1513180"/>
            <a:ext cx="694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8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7687" y="2134501"/>
            <a:ext cx="70157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Khó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7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14646" y="292137"/>
            <a:ext cx="11181877" cy="1122943"/>
            <a:chOff x="497212" y="84558"/>
            <a:chExt cx="6347900" cy="677550"/>
          </a:xfrm>
        </p:grpSpPr>
        <p:sp>
          <p:nvSpPr>
            <p:cNvPr id="6" name="Rectangle 5"/>
            <p:cNvSpPr/>
            <p:nvPr/>
          </p:nvSpPr>
          <p:spPr>
            <a:xfrm>
              <a:off x="497212" y="84558"/>
              <a:ext cx="6347900" cy="6775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97212" y="84558"/>
              <a:ext cx="6347900" cy="677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Mở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đầu</a:t>
              </a:r>
              <a:endParaRPr lang="en-US" sz="4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val 8"/>
          <p:cNvSpPr/>
          <p:nvPr/>
        </p:nvSpPr>
        <p:spPr>
          <a:xfrm>
            <a:off x="131995" y="92523"/>
            <a:ext cx="1365302" cy="1322557"/>
          </a:xfrm>
          <a:prstGeom prst="ellipse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/>
          <p:cNvSpPr/>
          <p:nvPr/>
        </p:nvSpPr>
        <p:spPr>
          <a:xfrm>
            <a:off x="542565" y="292137"/>
            <a:ext cx="5441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0645" y="2186016"/>
            <a:ext cx="921792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gắn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6728" y="1448681"/>
            <a:ext cx="694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sz="28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955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14646" y="292137"/>
            <a:ext cx="11377354" cy="1122943"/>
            <a:chOff x="497212" y="84558"/>
            <a:chExt cx="6347900" cy="677550"/>
          </a:xfrm>
        </p:grpSpPr>
        <p:sp>
          <p:nvSpPr>
            <p:cNvPr id="17" name="Rectangle 16"/>
            <p:cNvSpPr/>
            <p:nvPr/>
          </p:nvSpPr>
          <p:spPr>
            <a:xfrm>
              <a:off x="497212" y="84558"/>
              <a:ext cx="6347900" cy="6775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97212" y="84558"/>
              <a:ext cx="6347900" cy="677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Mở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đầu</a:t>
              </a:r>
              <a:endParaRPr lang="en-US" sz="4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131995" y="92523"/>
            <a:ext cx="1365302" cy="1322557"/>
          </a:xfrm>
          <a:prstGeom prst="ellipse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extBox 6"/>
          <p:cNvSpPr txBox="1"/>
          <p:nvPr/>
        </p:nvSpPr>
        <p:spPr>
          <a:xfrm>
            <a:off x="940162" y="1432004"/>
            <a:ext cx="956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04503492"/>
              </p:ext>
            </p:extLst>
          </p:nvPr>
        </p:nvGraphicFramePr>
        <p:xfrm>
          <a:off x="5819491" y="1614694"/>
          <a:ext cx="6560576" cy="522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1532" y="2152434"/>
            <a:ext cx="5020456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CSDL: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CSDL: Power Designer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Visual Studio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C#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2565" y="292137"/>
            <a:ext cx="5441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3390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20479" y="299674"/>
            <a:ext cx="11181877" cy="1122943"/>
            <a:chOff x="1144243" y="2370558"/>
            <a:chExt cx="5713374" cy="677550"/>
          </a:xfrm>
        </p:grpSpPr>
        <p:sp>
          <p:nvSpPr>
            <p:cNvPr id="10" name="Rectangle 9"/>
            <p:cNvSpPr/>
            <p:nvPr/>
          </p:nvSpPr>
          <p:spPr>
            <a:xfrm>
              <a:off x="1144243" y="2370558"/>
              <a:ext cx="5713374" cy="6775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676672"/>
                <a:satOff val="-5114"/>
                <a:lumOff val="-1961"/>
                <a:alphaOff val="0"/>
              </a:schemeClr>
            </a:fillRef>
            <a:effectRef idx="0">
              <a:schemeClr val="accent5">
                <a:hueOff val="-3676672"/>
                <a:satOff val="-5114"/>
                <a:lumOff val="-196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1144243" y="2370558"/>
              <a:ext cx="5713374" cy="677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4000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Nghiên</a:t>
              </a:r>
              <a:r>
                <a:rPr lang="en-US" sz="40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cứu</a:t>
              </a:r>
              <a:r>
                <a:rPr lang="en-US" sz="40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sz="40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thuyết</a:t>
              </a:r>
              <a:endParaRPr lang="en-US" sz="4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137828" y="100060"/>
            <a:ext cx="1365302" cy="1322557"/>
          </a:xfrm>
          <a:prstGeom prst="ellipse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/>
          <p:cNvSpPr/>
          <p:nvPr/>
        </p:nvSpPr>
        <p:spPr>
          <a:xfrm>
            <a:off x="256333" y="299673"/>
            <a:ext cx="11282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en-US" sz="540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32096016"/>
              </p:ext>
            </p:extLst>
          </p:nvPr>
        </p:nvGraphicFramePr>
        <p:xfrm>
          <a:off x="1708442" y="1549659"/>
          <a:ext cx="953164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Quad Arrow 3"/>
          <p:cNvSpPr/>
          <p:nvPr/>
        </p:nvSpPr>
        <p:spPr>
          <a:xfrm rot="2620268">
            <a:off x="4520487" y="2556873"/>
            <a:ext cx="3490174" cy="3593205"/>
          </a:xfrm>
          <a:prstGeom prst="quadArrow">
            <a:avLst>
              <a:gd name="adj1" fmla="val 9446"/>
              <a:gd name="adj2" fmla="val 11508"/>
              <a:gd name="adj3" fmla="val 2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676672"/>
              <a:satOff val="-5114"/>
              <a:lumOff val="-1961"/>
              <a:alphaOff val="0"/>
            </a:schemeClr>
          </a:fillRef>
          <a:effectRef idx="0">
            <a:schemeClr val="accent5">
              <a:hueOff val="-3676672"/>
              <a:satOff val="-5114"/>
              <a:lumOff val="-1961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46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79135" y="356721"/>
            <a:ext cx="11312865" cy="1106319"/>
            <a:chOff x="1046057" y="1298375"/>
            <a:chExt cx="5862387" cy="677550"/>
          </a:xfrm>
        </p:grpSpPr>
        <p:sp>
          <p:nvSpPr>
            <p:cNvPr id="10" name="Rectangle 9"/>
            <p:cNvSpPr/>
            <p:nvPr/>
          </p:nvSpPr>
          <p:spPr>
            <a:xfrm>
              <a:off x="1046057" y="1298375"/>
              <a:ext cx="5862387" cy="6775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8336"/>
                <a:satOff val="-2557"/>
                <a:lumOff val="-981"/>
                <a:alphaOff val="0"/>
              </a:schemeClr>
            </a:fillRef>
            <a:effectRef idx="0">
              <a:schemeClr val="accent5">
                <a:hueOff val="-1838336"/>
                <a:satOff val="-2557"/>
                <a:lumOff val="-98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1046057" y="1298375"/>
              <a:ext cx="5862387" cy="677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kern="1200" dirty="0" smtClean="0"/>
                <a:t>  </a:t>
              </a:r>
              <a:r>
                <a:rPr lang="en-US" sz="4000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Phân</a:t>
              </a:r>
              <a:r>
                <a:rPr lang="en-US" sz="40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tích</a:t>
              </a:r>
              <a:r>
                <a:rPr lang="en-US" sz="40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hệ</a:t>
              </a:r>
              <a:r>
                <a:rPr lang="en-US" sz="40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thống</a:t>
              </a:r>
              <a:endParaRPr lang="en-US" sz="4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97738" y="140483"/>
            <a:ext cx="1365302" cy="1322557"/>
          </a:xfrm>
          <a:prstGeom prst="ellipse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/>
          <p:cNvSpPr/>
          <p:nvPr/>
        </p:nvSpPr>
        <p:spPr>
          <a:xfrm>
            <a:off x="349246" y="356721"/>
            <a:ext cx="8622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5045" y="1496289"/>
            <a:ext cx="956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89" y="2296508"/>
            <a:ext cx="10981122" cy="44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5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135" y="1587194"/>
            <a:ext cx="893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8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5283" y="2110414"/>
            <a:ext cx="154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0: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79135" y="356721"/>
            <a:ext cx="11312865" cy="1106319"/>
            <a:chOff x="1046057" y="1298375"/>
            <a:chExt cx="5862387" cy="677550"/>
          </a:xfrm>
        </p:grpSpPr>
        <p:sp>
          <p:nvSpPr>
            <p:cNvPr id="13" name="Rectangle 12"/>
            <p:cNvSpPr/>
            <p:nvPr/>
          </p:nvSpPr>
          <p:spPr>
            <a:xfrm>
              <a:off x="1046057" y="1298375"/>
              <a:ext cx="5862387" cy="6775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8336"/>
                <a:satOff val="-2557"/>
                <a:lumOff val="-981"/>
                <a:alphaOff val="0"/>
              </a:schemeClr>
            </a:fillRef>
            <a:effectRef idx="0">
              <a:schemeClr val="accent5">
                <a:hueOff val="-1838336"/>
                <a:satOff val="-2557"/>
                <a:lumOff val="-98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046057" y="1298375"/>
              <a:ext cx="5862387" cy="677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kern="1200" dirty="0" smtClean="0"/>
                <a:t>  </a:t>
              </a:r>
              <a:r>
                <a:rPr lang="en-US" sz="4000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Phân</a:t>
              </a:r>
              <a:r>
                <a:rPr lang="en-US" sz="40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tích</a:t>
              </a:r>
              <a:r>
                <a:rPr lang="en-US" sz="40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hệ</a:t>
              </a:r>
              <a:r>
                <a:rPr lang="en-US" sz="40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thống</a:t>
              </a:r>
              <a:endParaRPr lang="en-US" sz="4000" kern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97738" y="140483"/>
            <a:ext cx="1365302" cy="1322557"/>
          </a:xfrm>
          <a:prstGeom prst="ellipse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15"/>
          <p:cNvSpPr/>
          <p:nvPr/>
        </p:nvSpPr>
        <p:spPr>
          <a:xfrm>
            <a:off x="349246" y="356721"/>
            <a:ext cx="8622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558" y="1679278"/>
            <a:ext cx="6932585" cy="494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39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135" y="1587194"/>
            <a:ext cx="893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8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1233" y="2234568"/>
            <a:ext cx="154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79135" y="356721"/>
            <a:ext cx="11312865" cy="1106319"/>
            <a:chOff x="1046057" y="1298375"/>
            <a:chExt cx="5862387" cy="677550"/>
          </a:xfrm>
        </p:grpSpPr>
        <p:sp>
          <p:nvSpPr>
            <p:cNvPr id="13" name="Rectangle 12"/>
            <p:cNvSpPr/>
            <p:nvPr/>
          </p:nvSpPr>
          <p:spPr>
            <a:xfrm>
              <a:off x="1046057" y="1298375"/>
              <a:ext cx="5862387" cy="6775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8336"/>
                <a:satOff val="-2557"/>
                <a:lumOff val="-981"/>
                <a:alphaOff val="0"/>
              </a:schemeClr>
            </a:fillRef>
            <a:effectRef idx="0">
              <a:schemeClr val="accent5">
                <a:hueOff val="-1838336"/>
                <a:satOff val="-2557"/>
                <a:lumOff val="-98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046057" y="1298375"/>
              <a:ext cx="5862387" cy="677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dirty="0" smtClean="0">
                  <a:solidFill>
                    <a:prstClr val="white"/>
                  </a:solidFill>
                </a:rPr>
                <a:t> 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Phân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tích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hệ</a:t>
              </a:r>
              <a:r>
                <a:rPr lang="en-US" sz="40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 err="1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thống</a:t>
              </a:r>
              <a:endParaRPr lang="en-US" sz="4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97738" y="140483"/>
            <a:ext cx="1365302" cy="1322557"/>
          </a:xfrm>
          <a:prstGeom prst="ellipse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15"/>
          <p:cNvSpPr/>
          <p:nvPr/>
        </p:nvSpPr>
        <p:spPr>
          <a:xfrm>
            <a:off x="349246" y="356721"/>
            <a:ext cx="8622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endParaRPr lang="en-US" sz="540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30" y="1679278"/>
            <a:ext cx="6949428" cy="51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1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629</Words>
  <Application>Microsoft Office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50</cp:revision>
  <dcterms:created xsi:type="dcterms:W3CDTF">2024-01-12T13:03:01Z</dcterms:created>
  <dcterms:modified xsi:type="dcterms:W3CDTF">2024-01-22T19:19:14Z</dcterms:modified>
</cp:coreProperties>
</file>