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57" r:id="rId5"/>
    <p:sldId id="258" r:id="rId6"/>
    <p:sldId id="263" r:id="rId7"/>
    <p:sldId id="259" r:id="rId8"/>
    <p:sldId id="260" r:id="rId9"/>
    <p:sldId id="264" r:id="rId10"/>
    <p:sldId id="261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96DB-0BD4-D1EC-796C-AEDE890C2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A3BBC-6636-91B0-237B-B12F0B128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CFD2-F314-8A9F-E139-77A9DB1F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9D61-521B-9D66-EB7C-B6E256AE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3E54-57D0-2815-003F-FA0E6D4B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011-1511-C180-E376-9B62820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BBB4-88C7-0684-7C2E-3AF17F88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00FE-6BED-0241-6446-BF8B7E1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379A-94D6-5DE8-2C04-76DC4AEF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738E-DD31-4C8A-D3DE-E60E54FF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F564-7720-0145-3193-54CA0872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E4EB-10C1-8BC6-E1DF-FCC7736D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1A21-3D75-88CD-B4DC-4126544F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136C-6650-C1A0-D019-94411A5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1D3A-DB8E-DB6C-0D0C-D848CA7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DBF-8F15-F278-62A1-DEFCF839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BF12-4103-D337-38F6-8542764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16EF-C48F-323C-A37F-D31492C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660C-84E8-6EF7-5EB3-6C88AFC2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B40B-CD3C-C1E4-8CF1-07236D06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9F4E-7077-0FBB-8CC9-499908A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9CE3-9873-FA36-2B48-E31C5F9C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039E-9B6F-C9B7-EA33-486EE6D4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17C8-F9CD-B03A-8AC7-B11531AB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74E7-D716-AF7A-F0DB-B50EB336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9BCE-DB69-AF20-E8D7-555A939E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920-4395-6F4D-8AC3-F7BE4E45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FEE57-DC06-09F4-0542-82B28F0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9521-573F-F63D-9499-40F6EEEF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00F6-2CB4-8069-4841-A579A3A5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FCC9-55B4-5325-0C75-9D1A8124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193-38E8-FB98-36D5-CEF7C34B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AD44-470A-58A0-9DB7-1BB8FBA3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EDAA-1DBF-01B3-9782-2ADEA085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5D01E-4E5E-D2EB-72E0-80701D7B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DBFC-4B1D-752F-4A60-FB92C0E44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2BFDB-EFE1-AEFF-741B-DF72BD4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7B323-AF89-32D7-E173-D1E24955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A9C6A-07A8-9AA0-C0A3-1E538F0C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30A4-4D6B-04DD-1CCD-9F5275D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B8D08-51B9-29F6-2D42-0E9C0062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44B99-E663-1194-5D34-03C20ABC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B1239-57C8-4101-4322-1CE30164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6B34A-E96E-99B6-0480-BB7F45F5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D4DF6-5A23-A4BF-3DC7-DB28759B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B86B-4E18-BF73-16D4-F83BB40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2056-D5C6-3B2D-8440-ACE27D7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1651-33D9-E5B3-F830-6F2A4DCA8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F901-9866-1E28-AAF5-617A31AD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F976-9395-64B6-992C-49741597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237CD-18BA-4C42-AB7D-FF3D01D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8328-64F8-E206-1F86-6723CF2A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36B1-A06A-6E56-0998-B87D5496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04759-3B97-80F5-459B-1E7638CB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8E43-B8C7-DCD7-05BF-154F8692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E5E9-903C-EB39-E8BC-D101DA40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D8D1-C3C3-ECFA-E104-2C8DCE1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D09E-BE10-A014-15AE-8ED6CEF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FCA35-9DAA-D4C2-9648-9B07CB88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A85A-BAB1-1808-2E08-6EFDC342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FB48-90A1-2D8A-9468-E1614CD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1A69-53CC-4B51-B78A-A96CABE942B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A238-DC00-A1DD-7AB3-FFF22CFE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5492-E89E-3BE7-99BE-27B45914C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F015-A470-4283-B5C3-C950E5C7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0A4F-B070-E173-F520-3F5109A5B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Spaceship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05E42-B628-85F8-7CA1-0FE54B086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stacking methods in a Kaggle competition</a:t>
            </a:r>
          </a:p>
          <a:p>
            <a:r>
              <a:rPr lang="en-US" dirty="0"/>
              <a:t>By Jordan Boswell</a:t>
            </a:r>
          </a:p>
        </p:txBody>
      </p:sp>
    </p:spTree>
    <p:extLst>
      <p:ext uri="{BB962C8B-B14F-4D97-AF65-F5344CB8AC3E}">
        <p14:creationId xmlns:p14="http://schemas.microsoft.com/office/powerpoint/2010/main" val="295438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3B03-D024-613C-8AEB-32BE9680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622E-DBBB-54EC-D0E1-F2EEB6A1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E056-6CFF-6C41-83D1-34D37D1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3B035-9C10-90A3-4090-9C3D0C74F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606-972D-D463-BFE5-6CCDCF96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CE43-3E03-038C-BF32-1B3A84DB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D82C-0BE0-5A0F-B101-99E454D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B40C-ED07-4B42-C53C-D0C8E544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0FC-280F-598D-F2E4-2E49E640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35BB-5C4B-1501-B161-803FA2C2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8C2A-F431-3490-1E6E-C56519A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Model with Probability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1DDD-ED5F-5251-CE2B-990F0FD1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5A7B-379C-7987-0AC6-5A5FB424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Model with Boolean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DF89-53A2-3FFF-3294-0498F778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FA62-4406-E029-E0A3-F9E2FCA2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5C78-32AE-5B89-6515-9918271D4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5BE3-7331-5185-DB82-5B11F476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198D-9045-6256-94AC-C494EFE2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D878-A2BD-4E55-8C21-CDF271FF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177C-C5D2-0E13-19F5-82FD80E7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B5F0-2A3C-346C-7737-63963E1B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4CFF-0669-F3DD-D31C-4A7056377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8817-C674-C3AA-13C0-5CD23669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F22D-502C-10FD-171C-8C16F5BB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F487-2DAB-2FDD-C3FB-C9D9A382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 Titanic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41B0-7E2E-9996-826D-17BD90CF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F36-B145-D6C3-9651-8C3CCE79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836-A8BC-9C7B-C72F-FF82B9C0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AD1F-4A1B-D6B7-FE19-BF66B657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07BA-7B4E-9F8F-69F0-9C45FE0D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D9A-AD26-0DC1-E9FD-D3081A9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D71D-0502-8489-F482-B326349B3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34F0-1A9A-D17C-44A4-19CF8577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EED3-5541-CEFB-8E2B-7768579E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1CD9-796A-8F7E-16D3-3091A848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918A-0BAB-3ADA-8CA6-C85DFFD1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DB0B-E154-75E7-0369-F948BA0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3189-C842-8C50-5E93-1EE744ABF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Spaceship Titanic</vt:lpstr>
      <vt:lpstr>Introduction</vt:lpstr>
      <vt:lpstr>Spaceship Titanic Competition</vt:lpstr>
      <vt:lpstr>Goals</vt:lpstr>
      <vt:lpstr>Dataset</vt:lpstr>
      <vt:lpstr>Data Exploration and Preprocessing</vt:lpstr>
      <vt:lpstr>Exploratory Data Analysis</vt:lpstr>
      <vt:lpstr>Feature Engineering and Missing Data Imputation</vt:lpstr>
      <vt:lpstr>Modeling Methodology</vt:lpstr>
      <vt:lpstr>Modeling Methodology</vt:lpstr>
      <vt:lpstr>Results</vt:lpstr>
      <vt:lpstr>LASSO Logistic Regression</vt:lpstr>
      <vt:lpstr>Random Forest</vt:lpstr>
      <vt:lpstr>XGBoost</vt:lpstr>
      <vt:lpstr>Meta Model with Probability Predictors</vt:lpstr>
      <vt:lpstr>Meta Model with Boolean Predictors</vt:lpstr>
      <vt:lpstr>Discussion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Jordan Boswell</dc:creator>
  <cp:lastModifiedBy>Jordan Boswell</cp:lastModifiedBy>
  <cp:revision>2</cp:revision>
  <dcterms:created xsi:type="dcterms:W3CDTF">2022-11-12T20:26:51Z</dcterms:created>
  <dcterms:modified xsi:type="dcterms:W3CDTF">2022-11-13T10:12:08Z</dcterms:modified>
</cp:coreProperties>
</file>