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3" r:id="rId6"/>
    <p:sldId id="259" r:id="rId7"/>
    <p:sldId id="260" r:id="rId8"/>
    <p:sldId id="264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996DB-0BD4-D1EC-796C-AEDE890C2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A3BBC-6636-91B0-237B-B12F0B128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7CFD2-F314-8A9F-E139-77A9DB1F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1A69-53CC-4B51-B78A-A96CABE942B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69D61-521B-9D66-EB7C-B6E256AEF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43E54-57D0-2815-003F-FA0E6D4B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F015-A470-4283-B5C3-C950E5C7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4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2011-1511-C180-E376-9B628203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CBBB4-88C7-0684-7C2E-3AF17F88B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300FE-6BED-0241-6446-BF8B7E1E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1A69-53CC-4B51-B78A-A96CABE942B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6379A-94D6-5DE8-2C04-76DC4AEF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D738E-DD31-4C8A-D3DE-E60E54FF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F015-A470-4283-B5C3-C950E5C7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1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6F564-7720-0145-3193-54CA08723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0E4EB-10C1-8BC6-E1DF-FCC7736D5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E1A21-3D75-88CD-B4DC-4126544F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1A69-53CC-4B51-B78A-A96CABE942B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9136C-6650-C1A0-D019-94411A5E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41D3A-DB8E-DB6C-0D0C-D848CA78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F015-A470-4283-B5C3-C950E5C7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5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7DBF-8F15-F278-62A1-DEFCF839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9BF12-4103-D337-38F6-85427644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816EF-C48F-323C-A37F-D31492C6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1A69-53CC-4B51-B78A-A96CABE942B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6660C-84E8-6EF7-5EB3-6C88AFC2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5B40B-CD3C-C1E4-8CF1-07236D06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F015-A470-4283-B5C3-C950E5C7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7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29F4E-7077-0FBB-8CC9-499908A5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69CE3-9873-FA36-2B48-E31C5F9C8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D039E-9B6F-C9B7-EA33-486EE6D4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1A69-53CC-4B51-B78A-A96CABE942B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17C8-F9CD-B03A-8AC7-B11531AB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774E7-D716-AF7A-F0DB-B50EB336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F015-A470-4283-B5C3-C950E5C7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7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9BCE-DB69-AF20-E8D7-555A939E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A920-4395-6F4D-8AC3-F7BE4E453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FEE57-DC06-09F4-0542-82B28F0B6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99521-573F-F63D-9499-40F6EEEF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1A69-53CC-4B51-B78A-A96CABE942B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700F6-2CB4-8069-4841-A579A3A5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DFCC9-55B4-5325-0C75-9D1A8124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F015-A470-4283-B5C3-C950E5C7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6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6193-38E8-FB98-36D5-CEF7C34B8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0AD44-470A-58A0-9DB7-1BB8FBA33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CEDAA-1DBF-01B3-9782-2ADEA0854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5D01E-4E5E-D2EB-72E0-80701D7B8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1DBFC-4B1D-752F-4A60-FB92C0E44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2BFDB-EFE1-AEFF-741B-DF72BD45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1A69-53CC-4B51-B78A-A96CABE942B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7B323-AF89-32D7-E173-D1E24955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4A9C6A-07A8-9AA0-C0A3-1E538F0C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F015-A470-4283-B5C3-C950E5C7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6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30A4-4D6B-04DD-1CCD-9F5275D1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B8D08-51B9-29F6-2D42-0E9C0062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1A69-53CC-4B51-B78A-A96CABE942B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44B99-E663-1194-5D34-03C20ABC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B1239-57C8-4101-4322-1CE30164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F015-A470-4283-B5C3-C950E5C7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8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6B34A-E96E-99B6-0480-BB7F45F5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1A69-53CC-4B51-B78A-A96CABE942B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CD4DF6-5A23-A4BF-3DC7-DB28759B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AB86B-4E18-BF73-16D4-F83BB400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F015-A470-4283-B5C3-C950E5C7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7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2056-D5C6-3B2D-8440-ACE27D75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1651-33D9-E5B3-F830-6F2A4DCA8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7F901-9866-1E28-AAF5-617A31AD2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3F976-9395-64B6-992C-49741597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1A69-53CC-4B51-B78A-A96CABE942B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237CD-18BA-4C42-AB7D-FF3D01DE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98328-64F8-E206-1F86-6723CF2A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F015-A470-4283-B5C3-C950E5C7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9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36B1-A06A-6E56-0998-B87D5496F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04759-3B97-80F5-459B-1E7638CBB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78E43-B8C7-DCD7-05BF-154F86922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4E5E9-903C-EB39-E8BC-D101DA40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1A69-53CC-4B51-B78A-A96CABE942B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FD8D1-C3C3-ECFA-E104-2C8DCE11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3D09E-BE10-A014-15AE-8ED6CEFF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F015-A470-4283-B5C3-C950E5C7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6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AFCA35-9DAA-D4C2-9648-9B07CB88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0A85A-BAB1-1808-2E08-6EFDC3423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9FB48-90A1-2D8A-9468-E1614CD51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81A69-53CC-4B51-B78A-A96CABE942B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BA238-DC00-A1DD-7AB3-FFF22CFEF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D5492-E89E-3BE7-99BE-27B45914C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CF015-A470-4283-B5C3-C950E5C7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2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0A4F-B070-E173-F520-3F5109A5B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Spaceship Titanic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05E42-B628-85F8-7CA1-0FE54B086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Testing stacking methods in a Kaggle competition</a:t>
            </a:r>
          </a:p>
          <a:p>
            <a:r>
              <a:rPr lang="en-US" dirty="0"/>
              <a:t>By Jordan Boswell</a:t>
            </a:r>
          </a:p>
        </p:txBody>
      </p:sp>
    </p:spTree>
    <p:extLst>
      <p:ext uri="{BB962C8B-B14F-4D97-AF65-F5344CB8AC3E}">
        <p14:creationId xmlns:p14="http://schemas.microsoft.com/office/powerpoint/2010/main" val="2954389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E056-6CFF-6C41-83D1-34D37D1E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3B035-9C10-90A3-4090-9C3D0C74FE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1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FA62-4406-E029-E0A3-F9E2FCA2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15C78-32AE-5B89-6515-9918271D45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3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B5F0-2A3C-346C-7737-63963E1B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A4CFF-0669-F3DD-D31C-4A7056377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6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00F36-B145-D6C3-9651-8C3CCE795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3836-A8BC-9C7B-C72F-FF82B9C06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AD1F-4A1B-D6B7-FE19-BF66B657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F07BA-7B4E-9F8F-69F0-9C45FE0D1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4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4D9A-AD26-0DC1-E9FD-D3081A9F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AD71D-0502-8489-F482-B326349B3D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9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34F0-1A9A-D17C-44A4-19CF8577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EED3-5541-CEFB-8E2B-7768579E4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5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1CD9-796A-8F7E-16D3-3091A848F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and Missing Data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0918A-0BAB-3ADA-8CA6-C85DFFD16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3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DB0B-E154-75E7-0369-F948BA0D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F3189-C842-8C50-5E93-1EE744ABF3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4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3B03-D024-613C-8AEB-32BE9680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A622E-DBBB-54EC-D0E1-F2EEB6A11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09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34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Spaceship Titanic</vt:lpstr>
      <vt:lpstr>Introduction</vt:lpstr>
      <vt:lpstr>Goals</vt:lpstr>
      <vt:lpstr>Dataset</vt:lpstr>
      <vt:lpstr>Data Exploration and Preprocessing</vt:lpstr>
      <vt:lpstr>Exploratory Data Analysis</vt:lpstr>
      <vt:lpstr>Feature Engineering and Missing Data Imputation</vt:lpstr>
      <vt:lpstr>Modeling Methodology</vt:lpstr>
      <vt:lpstr>Modeling Methodology</vt:lpstr>
      <vt:lpstr>Results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Spaceship Titanic</dc:title>
  <dc:creator>Jordan Boswell</dc:creator>
  <cp:lastModifiedBy>Jordan Boswell</cp:lastModifiedBy>
  <cp:revision>1</cp:revision>
  <dcterms:created xsi:type="dcterms:W3CDTF">2022-11-12T20:26:51Z</dcterms:created>
  <dcterms:modified xsi:type="dcterms:W3CDTF">2022-11-12T22:45:41Z</dcterms:modified>
</cp:coreProperties>
</file>